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0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1.xml" ContentType="application/vnd.openxmlformats-officedocument.presentationml.tags+xml"/>
  <Override PartName="/ppt/notesSlides/notesSlide34.xml" ContentType="application/vnd.openxmlformats-officedocument.presentationml.notesSlide+xml"/>
  <Override PartName="/ppt/tags/tag12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13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ags/tag14.xml" ContentType="application/vnd.openxmlformats-officedocument.presentationml.tag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15.xml" ContentType="application/vnd.openxmlformats-officedocument.presentationml.tags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16.xml" ContentType="application/vnd.openxmlformats-officedocument.presentationml.tags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tags/tag17.xml" ContentType="application/vnd.openxmlformats-officedocument.presentationml.tags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tags/tag18.xml" ContentType="application/vnd.openxmlformats-officedocument.presentationml.tags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tags/tag19.xml" ContentType="application/vnd.openxmlformats-officedocument.presentationml.tags+xml"/>
  <Override PartName="/ppt/notesSlides/notesSlide72.xml" ContentType="application/vnd.openxmlformats-officedocument.presentationml.notesSlide+xml"/>
  <Override PartName="/ppt/tags/tag20.xml" ContentType="application/vnd.openxmlformats-officedocument.presentationml.tags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tags/tag21.xml" ContentType="application/vnd.openxmlformats-officedocument.presentationml.tags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tags/tag22.xml" ContentType="application/vnd.openxmlformats-officedocument.presentationml.tags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tags/tag23.xml" ContentType="application/vnd.openxmlformats-officedocument.presentationml.tags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258" r:id="rId2"/>
    <p:sldId id="281" r:id="rId3"/>
    <p:sldId id="257" r:id="rId4"/>
    <p:sldId id="304" r:id="rId5"/>
    <p:sldId id="305" r:id="rId6"/>
    <p:sldId id="307" r:id="rId7"/>
    <p:sldId id="308" r:id="rId8"/>
    <p:sldId id="306" r:id="rId9"/>
    <p:sldId id="315" r:id="rId10"/>
    <p:sldId id="312" r:id="rId11"/>
    <p:sldId id="296" r:id="rId12"/>
    <p:sldId id="297" r:id="rId13"/>
    <p:sldId id="310" r:id="rId14"/>
    <p:sldId id="313" r:id="rId15"/>
    <p:sldId id="317" r:id="rId16"/>
    <p:sldId id="318" r:id="rId17"/>
    <p:sldId id="319" r:id="rId18"/>
    <p:sldId id="320" r:id="rId19"/>
    <p:sldId id="316" r:id="rId20"/>
    <p:sldId id="298" r:id="rId21"/>
    <p:sldId id="301" r:id="rId22"/>
    <p:sldId id="314" r:id="rId23"/>
    <p:sldId id="335" r:id="rId24"/>
    <p:sldId id="324" r:id="rId25"/>
    <p:sldId id="336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23" r:id="rId36"/>
    <p:sldId id="309" r:id="rId37"/>
    <p:sldId id="337" r:id="rId38"/>
    <p:sldId id="338" r:id="rId39"/>
    <p:sldId id="339" r:id="rId40"/>
    <p:sldId id="340" r:id="rId41"/>
    <p:sldId id="341" r:id="rId42"/>
    <p:sldId id="344" r:id="rId43"/>
    <p:sldId id="345" r:id="rId44"/>
    <p:sldId id="300" r:id="rId45"/>
    <p:sldId id="303" r:id="rId46"/>
    <p:sldId id="346" r:id="rId47"/>
    <p:sldId id="347" r:id="rId48"/>
    <p:sldId id="348" r:id="rId49"/>
    <p:sldId id="349" r:id="rId50"/>
    <p:sldId id="350" r:id="rId51"/>
    <p:sldId id="351" r:id="rId52"/>
    <p:sldId id="342" r:id="rId53"/>
    <p:sldId id="352" r:id="rId54"/>
    <p:sldId id="343" r:id="rId55"/>
    <p:sldId id="322" r:id="rId56"/>
    <p:sldId id="292" r:id="rId57"/>
    <p:sldId id="282" r:id="rId58"/>
    <p:sldId id="290" r:id="rId59"/>
    <p:sldId id="284" r:id="rId60"/>
    <p:sldId id="353" r:id="rId61"/>
    <p:sldId id="354" r:id="rId62"/>
    <p:sldId id="355" r:id="rId63"/>
    <p:sldId id="365" r:id="rId64"/>
    <p:sldId id="366" r:id="rId65"/>
    <p:sldId id="367" r:id="rId66"/>
    <p:sldId id="368" r:id="rId67"/>
    <p:sldId id="369" r:id="rId68"/>
    <p:sldId id="370" r:id="rId69"/>
    <p:sldId id="371" r:id="rId70"/>
    <p:sldId id="372" r:id="rId71"/>
    <p:sldId id="373" r:id="rId72"/>
    <p:sldId id="374" r:id="rId73"/>
    <p:sldId id="375" r:id="rId74"/>
    <p:sldId id="376" r:id="rId75"/>
    <p:sldId id="377" r:id="rId76"/>
    <p:sldId id="378" r:id="rId77"/>
    <p:sldId id="379" r:id="rId78"/>
    <p:sldId id="380" r:id="rId79"/>
    <p:sldId id="381" r:id="rId80"/>
    <p:sldId id="382" r:id="rId81"/>
    <p:sldId id="383" r:id="rId82"/>
    <p:sldId id="299" r:id="rId83"/>
    <p:sldId id="302" r:id="rId84"/>
    <p:sldId id="385" r:id="rId85"/>
    <p:sldId id="386" r:id="rId86"/>
    <p:sldId id="387" r:id="rId87"/>
    <p:sldId id="388" r:id="rId88"/>
    <p:sldId id="389" r:id="rId89"/>
    <p:sldId id="390" r:id="rId90"/>
    <p:sldId id="391" r:id="rId91"/>
    <p:sldId id="392" r:id="rId92"/>
    <p:sldId id="393" r:id="rId93"/>
    <p:sldId id="394" r:id="rId94"/>
    <p:sldId id="384" r:id="rId95"/>
    <p:sldId id="356" r:id="rId96"/>
    <p:sldId id="357" r:id="rId97"/>
    <p:sldId id="358" r:id="rId98"/>
    <p:sldId id="359" r:id="rId99"/>
    <p:sldId id="262" r:id="rId100"/>
  </p:sldIdLst>
  <p:sldSz cx="12192000" cy="6858000"/>
  <p:notesSz cx="6858000" cy="9144000"/>
  <p:custDataLst>
    <p:tags r:id="rId10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970"/>
    <a:srgbClr val="FFAA19"/>
    <a:srgbClr val="F2CAC7"/>
    <a:srgbClr val="FFC0AD"/>
    <a:srgbClr val="FFA100"/>
    <a:srgbClr val="FF7C61"/>
    <a:srgbClr val="FFD01F"/>
    <a:srgbClr val="D7603C"/>
    <a:srgbClr val="FFDDD2"/>
    <a:srgbClr val="A4E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4660"/>
  </p:normalViewPr>
  <p:slideViewPr>
    <p:cSldViewPr snapToGrid="0">
      <p:cViewPr varScale="1">
        <p:scale>
          <a:sx n="72" d="100"/>
          <a:sy n="72" d="100"/>
        </p:scale>
        <p:origin x="9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C9F2942-5EE0-4590-AEDE-A58F85C950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E763DC-7D8B-40F0-90C9-25562C7885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FC07D-8B85-4713-92E9-BF3DD95E4A94}" type="datetimeFigureOut">
              <a:rPr lang="es-PE" smtClean="0"/>
              <a:t>18/01/2022</a:t>
            </a:fld>
            <a:endParaRPr lang="es-PE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7CBFD0-9691-4E5E-92D9-671187A166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E0171E-F3BF-4AD9-85E8-E11AE0BE7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E096E-AFAE-4153-8DE2-7730EA121954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632566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FE1F4-DEB7-4E88-B7FF-DBAAF2215CD0}" type="datetimeFigureOut">
              <a:rPr lang="zh-CN" altLang="en-US" smtClean="0"/>
              <a:t>2022/1/18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B9B85-F48A-4B12-8BF7-545C517E8E5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70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523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17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102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886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672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2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47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871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412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288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901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89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693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6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459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186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8877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55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9227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4582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254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595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682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1435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7753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9848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6342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7998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5881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4494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2697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9651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7015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5354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040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6239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2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9882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5264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4054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8369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9210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5159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4924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625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5985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3934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3087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0289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33566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709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4345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63845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07812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826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7746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4046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1580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004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58997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86388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66815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7225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54368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3186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50173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5748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327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16270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9561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22189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04305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29882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55309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21878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89164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79374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96462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43996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02983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88556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03575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26794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95021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91795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53730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53946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37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C5502A16-EA1D-415B-93B1-AF3A2D58A6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-243841" y="6577989"/>
            <a:ext cx="12704781" cy="56002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75D8A8CC-3E36-4740-8438-FC3ACA9386AD}"/>
              </a:ext>
            </a:extLst>
          </p:cNvPr>
          <p:cNvGrpSpPr/>
          <p:nvPr userDrawn="1"/>
        </p:nvGrpSpPr>
        <p:grpSpPr>
          <a:xfrm>
            <a:off x="0" y="4652682"/>
            <a:ext cx="4363554" cy="1961578"/>
            <a:chOff x="347364" y="4005862"/>
            <a:chExt cx="4816308" cy="2555972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FB8510B5-0FE8-4C80-867C-8BCF721CA6B8}"/>
                </a:ext>
              </a:extLst>
            </p:cNvPr>
            <p:cNvGrpSpPr/>
            <p:nvPr userDrawn="1"/>
          </p:nvGrpSpPr>
          <p:grpSpPr>
            <a:xfrm>
              <a:off x="347364" y="4005862"/>
              <a:ext cx="4170847" cy="2540166"/>
              <a:chOff x="454941" y="3696144"/>
              <a:chExt cx="3722612" cy="2267178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C4147DD1-F789-4583-88A9-23C7AB072A5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454941" y="3696144"/>
                <a:ext cx="2709600" cy="2255328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F37111C0-5437-43B8-AB29-796A9CE7346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034246" y="4179218"/>
                <a:ext cx="2143307" cy="1784104"/>
              </a:xfrm>
              <a:prstGeom prst="rect">
                <a:avLst/>
              </a:prstGeom>
            </p:spPr>
          </p:pic>
        </p:grp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736D57F-3FE7-4352-BEEB-3C069C30FF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21740" y="5916767"/>
              <a:ext cx="1341932" cy="645067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25009F1A-2869-4E0D-AAA0-D8C6634DC0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7579" y="5257311"/>
            <a:ext cx="1101903" cy="14608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F87F853-D126-4D63-93D6-9E9844090E2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01550" y="4084092"/>
            <a:ext cx="510073" cy="69613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21E7DC9-7208-4BA1-A29D-AD61C4A9A82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31862" y="4921623"/>
            <a:ext cx="2060138" cy="168556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0B81D0-41F8-4A81-88BE-6223068BE35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 rot="10800000" flipV="1">
            <a:off x="8622460" y="6209168"/>
            <a:ext cx="1023564" cy="389652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E897B819-E52C-4334-8E47-5AC8538B639B}"/>
              </a:ext>
            </a:extLst>
          </p:cNvPr>
          <p:cNvSpPr>
            <a:spLocks/>
          </p:cNvSpPr>
          <p:nvPr userDrawn="1"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74B583F8-87A7-4B2F-A78F-1A9C88E8CF6D}"/>
              </a:ext>
            </a:extLst>
          </p:cNvPr>
          <p:cNvSpPr>
            <a:spLocks/>
          </p:cNvSpPr>
          <p:nvPr userDrawn="1"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F93C8693-7608-4512-840E-6BFA62649142}"/>
              </a:ext>
            </a:extLst>
          </p:cNvPr>
          <p:cNvSpPr>
            <a:spLocks/>
          </p:cNvSpPr>
          <p:nvPr userDrawn="1"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3B47B7B0-9492-429E-BFCC-16D01E65FD1A}"/>
              </a:ext>
            </a:extLst>
          </p:cNvPr>
          <p:cNvSpPr>
            <a:spLocks/>
          </p:cNvSpPr>
          <p:nvPr userDrawn="1"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9325D08-32CD-48C5-9289-F3DB3FA3121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1ABC8BD-DB36-4F6C-8FF9-AC6AE626AF8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9106E44-448C-4FBA-9A56-BDAACB78ACE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961795" y="190560"/>
            <a:ext cx="1923589" cy="101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5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25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11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40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80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D39C8B7-BDE9-41CF-A5C7-4A9BA7B9A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158A20-8F5A-4653-971F-186DC1A33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72EADF-4660-47C3-A627-B5418949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05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AABBDCA-2E77-4A70-AB1F-825B07D2A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231E8C8-ECDE-4678-AD06-BE30873A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388630-E3F4-4A60-B0BC-C4FFC0593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81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430D0-C087-4D51-983D-F9671492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6BDE42-C0D4-4B04-B36C-9308CF7A0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758C87-2A8B-40A9-8A79-0F8A18A6F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68B472-5924-42A3-848F-CEE3A065F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C2685E4-50EF-4950-81CB-ED17CE4F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43D8A2-AA80-433F-8E3D-5AFA66014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78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8CAB51-1E47-44CE-A808-C24849F1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36C42DC-0F78-4665-A6E7-0006823DBF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ED600C-4FD2-429D-8DBA-B695439AD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E156229-E7AE-4CAA-B20F-7738B1006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BDF78E-3E76-4F6D-9B4A-7A8F5B7A3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886E66-C6FE-4DFC-A70F-6B758C33D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55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7D4417-9D08-4761-BF95-8E265276D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71F2351-4A4E-429C-977C-1CF8D3DA1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B79768-2D4B-4256-937B-F6A6045B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791B81-C8C6-4239-811A-1CA1C904C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ECB553-B08A-4695-8E84-2E8E0229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72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F7E56FE-36BA-49DD-8C8B-1E7CDD243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3ED1E9E-2DD9-4B32-859A-5B1CC972E9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F405AC-6B4A-4C88-9235-24C785A8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681A5-6C11-4E1C-938F-FCE695ADDBB3}" type="datetimeFigureOut">
              <a:rPr lang="zh-CN" altLang="en-US" smtClean="0"/>
              <a:t>2022/1/18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D5E39D-BC5C-4ECB-8CE6-719FE9E86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6193B3-FA01-4034-8E5D-D925C4EE2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C00300-7FDE-46DF-867A-B507563AA03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83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090ABE-0A45-4A28-BE48-C0DA9F52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355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CF48B54-1389-4CCB-9507-782285CDF564}"/>
              </a:ext>
            </a:extLst>
          </p:cNvPr>
          <p:cNvSpPr txBox="1"/>
          <p:nvPr userDrawn="1"/>
        </p:nvSpPr>
        <p:spPr>
          <a:xfrm>
            <a:off x="3769743" y="2139351"/>
            <a:ext cx="8497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tx1">
                    <a:alpha val="0"/>
                  </a:schemeClr>
                </a:solidFill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15017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emf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2.emf"/><Relationship Id="rId11" Type="http://schemas.openxmlformats.org/officeDocument/2006/relationships/image" Target="../media/image15.gif"/><Relationship Id="rId5" Type="http://schemas.openxmlformats.org/officeDocument/2006/relationships/image" Target="../media/image11.emf"/><Relationship Id="rId10" Type="http://schemas.openxmlformats.org/officeDocument/2006/relationships/image" Target="../media/image14.emf"/><Relationship Id="rId4" Type="http://schemas.openxmlformats.org/officeDocument/2006/relationships/image" Target="../media/image10.emf"/><Relationship Id="rId9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25.emf"/><Relationship Id="rId5" Type="http://schemas.openxmlformats.org/officeDocument/2006/relationships/image" Target="../media/image21.emf"/><Relationship Id="rId10" Type="http://schemas.openxmlformats.org/officeDocument/2006/relationships/image" Target="../media/image24.png"/><Relationship Id="rId4" Type="http://schemas.openxmlformats.org/officeDocument/2006/relationships/image" Target="../media/image20.emf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0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1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4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39.png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25.emf"/><Relationship Id="rId5" Type="http://schemas.openxmlformats.org/officeDocument/2006/relationships/image" Target="../media/image21.emf"/><Relationship Id="rId10" Type="http://schemas.openxmlformats.org/officeDocument/2006/relationships/image" Target="../media/image24.png"/><Relationship Id="rId4" Type="http://schemas.openxmlformats.org/officeDocument/2006/relationships/image" Target="../media/image20.emf"/><Relationship Id="rId9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0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1.png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49.jpeg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12" Type="http://schemas.openxmlformats.org/officeDocument/2006/relationships/image" Target="../media/image48.jpeg"/><Relationship Id="rId17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47.jpeg"/><Relationship Id="rId5" Type="http://schemas.openxmlformats.org/officeDocument/2006/relationships/image" Target="../media/image25.emf"/><Relationship Id="rId15" Type="http://schemas.openxmlformats.org/officeDocument/2006/relationships/image" Target="../media/image51.jpeg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Relationship Id="rId1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53.jpeg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11" Type="http://schemas.openxmlformats.org/officeDocument/2006/relationships/image" Target="../media/image47.jpeg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Relationship Id="rId1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60.jpeg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11" Type="http://schemas.openxmlformats.org/officeDocument/2006/relationships/image" Target="../media/image48.jpeg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Relationship Id="rId1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47.jpeg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60.jpeg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48.jpeg"/><Relationship Id="rId5" Type="http://schemas.openxmlformats.org/officeDocument/2006/relationships/image" Target="../media/image25.emf"/><Relationship Id="rId15" Type="http://schemas.openxmlformats.org/officeDocument/2006/relationships/image" Target="../media/image52.jpeg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Relationship Id="rId1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60.jpeg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12" Type="http://schemas.openxmlformats.org/officeDocument/2006/relationships/image" Target="../media/image51.jpeg"/><Relationship Id="rId17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11" Type="http://schemas.openxmlformats.org/officeDocument/2006/relationships/image" Target="../media/image48.jpeg"/><Relationship Id="rId5" Type="http://schemas.openxmlformats.org/officeDocument/2006/relationships/image" Target="../media/image56.emf"/><Relationship Id="rId15" Type="http://schemas.openxmlformats.org/officeDocument/2006/relationships/image" Target="../media/image49.jpeg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Relationship Id="rId1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47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49.jpeg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60.jpeg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12" Type="http://schemas.openxmlformats.org/officeDocument/2006/relationships/image" Target="../media/image51.jpeg"/><Relationship Id="rId17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48.jpeg"/><Relationship Id="rId5" Type="http://schemas.openxmlformats.org/officeDocument/2006/relationships/image" Target="../media/image25.emf"/><Relationship Id="rId15" Type="http://schemas.openxmlformats.org/officeDocument/2006/relationships/image" Target="../media/image49.jpeg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Relationship Id="rId1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51.jpeg"/><Relationship Id="rId18" Type="http://schemas.openxmlformats.org/officeDocument/2006/relationships/image" Target="../media/image50.jpeg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12" Type="http://schemas.openxmlformats.org/officeDocument/2006/relationships/image" Target="../media/image48.jpeg"/><Relationship Id="rId17" Type="http://schemas.openxmlformats.org/officeDocument/2006/relationships/image" Target="../media/image60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11" Type="http://schemas.openxmlformats.org/officeDocument/2006/relationships/image" Target="../media/image52.jpeg"/><Relationship Id="rId5" Type="http://schemas.openxmlformats.org/officeDocument/2006/relationships/image" Target="../media/image56.emf"/><Relationship Id="rId15" Type="http://schemas.openxmlformats.org/officeDocument/2006/relationships/image" Target="../media/image49.jpeg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Relationship Id="rId1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53.jpeg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11" Type="http://schemas.openxmlformats.org/officeDocument/2006/relationships/image" Target="../media/image49.jpeg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50.jpeg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2.jpe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62.png"/><Relationship Id="rId12" Type="http://schemas.openxmlformats.org/officeDocument/2006/relationships/image" Target="../media/image51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11" Type="http://schemas.openxmlformats.org/officeDocument/2006/relationships/image" Target="../media/image49.jpeg"/><Relationship Id="rId5" Type="http://schemas.openxmlformats.org/officeDocument/2006/relationships/image" Target="../media/image9.emf"/><Relationship Id="rId10" Type="http://schemas.openxmlformats.org/officeDocument/2006/relationships/image" Target="../media/image48.jpeg"/><Relationship Id="rId4" Type="http://schemas.openxmlformats.org/officeDocument/2006/relationships/image" Target="../media/image17.emf"/><Relationship Id="rId9" Type="http://schemas.openxmlformats.org/officeDocument/2006/relationships/image" Target="../media/image47.jpeg"/><Relationship Id="rId14" Type="http://schemas.openxmlformats.org/officeDocument/2006/relationships/image" Target="../media/image5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6" Type="http://schemas.openxmlformats.org/officeDocument/2006/relationships/image" Target="../media/image1.emf"/><Relationship Id="rId5" Type="http://schemas.openxmlformats.org/officeDocument/2006/relationships/image" Target="../media/image9.emf"/><Relationship Id="rId4" Type="http://schemas.openxmlformats.org/officeDocument/2006/relationships/image" Target="../media/image17.emf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13.emf"/><Relationship Id="rId4" Type="http://schemas.openxmlformats.org/officeDocument/2006/relationships/image" Target="../media/image26.emf"/><Relationship Id="rId9" Type="http://schemas.openxmlformats.org/officeDocument/2006/relationships/image" Target="../media/image12.emf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4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image" Target="../media/image56.emf"/><Relationship Id="rId10" Type="http://schemas.openxmlformats.org/officeDocument/2006/relationships/image" Target="../media/image59.emf"/><Relationship Id="rId4" Type="http://schemas.openxmlformats.org/officeDocument/2006/relationships/image" Target="../media/image55.emf"/><Relationship Id="rId9" Type="http://schemas.openxmlformats.org/officeDocument/2006/relationships/image" Target="../media/image58.emf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66.gif"/><Relationship Id="rId3" Type="http://schemas.openxmlformats.org/officeDocument/2006/relationships/image" Target="../media/image1.emf"/><Relationship Id="rId7" Type="http://schemas.openxmlformats.org/officeDocument/2006/relationships/image" Target="../media/image22.emf"/><Relationship Id="rId12" Type="http://schemas.openxmlformats.org/officeDocument/2006/relationships/image" Target="../media/image65.gi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64.gif"/><Relationship Id="rId5" Type="http://schemas.openxmlformats.org/officeDocument/2006/relationships/image" Target="../media/image25.emf"/><Relationship Id="rId10" Type="http://schemas.openxmlformats.org/officeDocument/2006/relationships/image" Target="../media/image14.emf"/><Relationship Id="rId4" Type="http://schemas.openxmlformats.org/officeDocument/2006/relationships/image" Target="../media/image20.emf"/><Relationship Id="rId9" Type="http://schemas.openxmlformats.org/officeDocument/2006/relationships/image" Target="../media/image13.emf"/><Relationship Id="rId14" Type="http://schemas.openxmlformats.org/officeDocument/2006/relationships/image" Target="../media/image67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89.xml"/><Relationship Id="rId7" Type="http://schemas.openxmlformats.org/officeDocument/2006/relationships/image" Target="../media/image13.emf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Relationship Id="rId6" Type="http://schemas.openxmlformats.org/officeDocument/2006/relationships/image" Target="../media/image12.emf"/><Relationship Id="rId11" Type="http://schemas.openxmlformats.org/officeDocument/2006/relationships/image" Target="../media/image15.gif"/><Relationship Id="rId5" Type="http://schemas.openxmlformats.org/officeDocument/2006/relationships/image" Target="../media/image11.emf"/><Relationship Id="rId10" Type="http://schemas.openxmlformats.org/officeDocument/2006/relationships/image" Target="../media/image14.emf"/><Relationship Id="rId4" Type="http://schemas.openxmlformats.org/officeDocument/2006/relationships/image" Target="../media/image10.emf"/><Relationship Id="rId9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ff74b34b-91cf-4e8f-b014-5600274680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2BA050A-D0FC-421D-8567-336ED2ED73A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2259107"/>
            <a:ext cx="5760861" cy="4438746"/>
            <a:chOff x="3066256" y="1473200"/>
            <a:chExt cx="6059488" cy="4668838"/>
          </a:xfrm>
        </p:grpSpPr>
        <p:sp>
          <p:nvSpPr>
            <p:cNvPr id="805" name="îṥļíde">
              <a:extLst>
                <a:ext uri="{FF2B5EF4-FFF2-40B4-BE49-F238E27FC236}">
                  <a16:creationId xmlns:a16="http://schemas.microsoft.com/office/drawing/2014/main" id="{0C7E0FDD-725A-4608-A26E-C56A265941D8}"/>
                </a:ext>
              </a:extLst>
            </p:cNvPr>
            <p:cNvSpPr/>
            <p:nvPr/>
          </p:nvSpPr>
          <p:spPr bwMode="auto">
            <a:xfrm>
              <a:off x="5417344" y="1628775"/>
              <a:ext cx="1427163" cy="1354138"/>
            </a:xfrm>
            <a:custGeom>
              <a:avLst/>
              <a:gdLst>
                <a:gd name="T0" fmla="*/ 899 w 899"/>
                <a:gd name="T1" fmla="*/ 853 h 853"/>
                <a:gd name="T2" fmla="*/ 0 w 899"/>
                <a:gd name="T3" fmla="*/ 853 h 853"/>
                <a:gd name="T4" fmla="*/ 0 w 899"/>
                <a:gd name="T5" fmla="*/ 320 h 853"/>
                <a:gd name="T6" fmla="*/ 437 w 899"/>
                <a:gd name="T7" fmla="*/ 0 h 853"/>
                <a:gd name="T8" fmla="*/ 899 w 899"/>
                <a:gd name="T9" fmla="*/ 320 h 853"/>
                <a:gd name="T10" fmla="*/ 899 w 899"/>
                <a:gd name="T11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9" h="853">
                  <a:moveTo>
                    <a:pt x="899" y="853"/>
                  </a:moveTo>
                  <a:lnTo>
                    <a:pt x="0" y="853"/>
                  </a:lnTo>
                  <a:lnTo>
                    <a:pt x="0" y="320"/>
                  </a:lnTo>
                  <a:lnTo>
                    <a:pt x="437" y="0"/>
                  </a:lnTo>
                  <a:lnTo>
                    <a:pt x="899" y="320"/>
                  </a:lnTo>
                  <a:lnTo>
                    <a:pt x="899" y="853"/>
                  </a:lnTo>
                  <a:close/>
                </a:path>
              </a:pathLst>
            </a:cu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6" name="íš1ïḓê">
              <a:extLst>
                <a:ext uri="{FF2B5EF4-FFF2-40B4-BE49-F238E27FC236}">
                  <a16:creationId xmlns:a16="http://schemas.microsoft.com/office/drawing/2014/main" id="{07E2ABB0-6DA8-46E0-9496-03CFAE9C558A}"/>
                </a:ext>
              </a:extLst>
            </p:cNvPr>
            <p:cNvSpPr/>
            <p:nvPr/>
          </p:nvSpPr>
          <p:spPr bwMode="auto">
            <a:xfrm>
              <a:off x="5834856" y="2071688"/>
              <a:ext cx="592138" cy="592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7" name="ïṣľïḓe">
              <a:extLst>
                <a:ext uri="{FF2B5EF4-FFF2-40B4-BE49-F238E27FC236}">
                  <a16:creationId xmlns:a16="http://schemas.microsoft.com/office/drawing/2014/main" id="{9317CDD2-1D8D-4185-A909-6D635432CA4C}"/>
                </a:ext>
              </a:extLst>
            </p:cNvPr>
            <p:cNvSpPr/>
            <p:nvPr/>
          </p:nvSpPr>
          <p:spPr bwMode="auto">
            <a:xfrm>
              <a:off x="5155406" y="1473200"/>
              <a:ext cx="1901825" cy="892175"/>
            </a:xfrm>
            <a:custGeom>
              <a:avLst/>
              <a:gdLst>
                <a:gd name="T0" fmla="*/ 77 w 1198"/>
                <a:gd name="T1" fmla="*/ 562 h 562"/>
                <a:gd name="T2" fmla="*/ 0 w 1198"/>
                <a:gd name="T3" fmla="*/ 426 h 562"/>
                <a:gd name="T4" fmla="*/ 601 w 1198"/>
                <a:gd name="T5" fmla="*/ 0 h 562"/>
                <a:gd name="T6" fmla="*/ 1198 w 1198"/>
                <a:gd name="T7" fmla="*/ 401 h 562"/>
                <a:gd name="T8" fmla="*/ 1124 w 1198"/>
                <a:gd name="T9" fmla="*/ 540 h 562"/>
                <a:gd name="T10" fmla="*/ 603 w 1198"/>
                <a:gd name="T11" fmla="*/ 195 h 562"/>
                <a:gd name="T12" fmla="*/ 77 w 1198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8" h="562">
                  <a:moveTo>
                    <a:pt x="77" y="562"/>
                  </a:moveTo>
                  <a:lnTo>
                    <a:pt x="0" y="426"/>
                  </a:lnTo>
                  <a:lnTo>
                    <a:pt x="601" y="0"/>
                  </a:lnTo>
                  <a:lnTo>
                    <a:pt x="1198" y="401"/>
                  </a:lnTo>
                  <a:lnTo>
                    <a:pt x="1124" y="540"/>
                  </a:lnTo>
                  <a:lnTo>
                    <a:pt x="603" y="195"/>
                  </a:lnTo>
                  <a:lnTo>
                    <a:pt x="77" y="56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8" name="ís1íḑê">
              <a:extLst>
                <a:ext uri="{FF2B5EF4-FFF2-40B4-BE49-F238E27FC236}">
                  <a16:creationId xmlns:a16="http://schemas.microsoft.com/office/drawing/2014/main" id="{0A9C44E0-56B1-46ED-9C20-48717FE05AB0}"/>
                </a:ext>
              </a:extLst>
            </p:cNvPr>
            <p:cNvSpPr/>
            <p:nvPr/>
          </p:nvSpPr>
          <p:spPr bwMode="auto">
            <a:xfrm>
              <a:off x="5945981" y="2270125"/>
              <a:ext cx="371475" cy="155575"/>
            </a:xfrm>
            <a:custGeom>
              <a:avLst/>
              <a:gdLst>
                <a:gd name="T0" fmla="*/ 156 w 175"/>
                <a:gd name="T1" fmla="*/ 4 h 73"/>
                <a:gd name="T2" fmla="*/ 97 w 175"/>
                <a:gd name="T3" fmla="*/ 36 h 73"/>
                <a:gd name="T4" fmla="*/ 88 w 175"/>
                <a:gd name="T5" fmla="*/ 34 h 73"/>
                <a:gd name="T6" fmla="*/ 78 w 175"/>
                <a:gd name="T7" fmla="*/ 36 h 73"/>
                <a:gd name="T8" fmla="*/ 19 w 175"/>
                <a:gd name="T9" fmla="*/ 4 h 73"/>
                <a:gd name="T10" fmla="*/ 3 w 175"/>
                <a:gd name="T11" fmla="*/ 8 h 73"/>
                <a:gd name="T12" fmla="*/ 8 w 175"/>
                <a:gd name="T13" fmla="*/ 24 h 73"/>
                <a:gd name="T14" fmla="*/ 68 w 175"/>
                <a:gd name="T15" fmla="*/ 57 h 73"/>
                <a:gd name="T16" fmla="*/ 88 w 175"/>
                <a:gd name="T17" fmla="*/ 73 h 73"/>
                <a:gd name="T18" fmla="*/ 107 w 175"/>
                <a:gd name="T19" fmla="*/ 57 h 73"/>
                <a:gd name="T20" fmla="*/ 167 w 175"/>
                <a:gd name="T21" fmla="*/ 24 h 73"/>
                <a:gd name="T22" fmla="*/ 172 w 175"/>
                <a:gd name="T23" fmla="*/ 8 h 73"/>
                <a:gd name="T24" fmla="*/ 156 w 175"/>
                <a:gd name="T25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73">
                  <a:moveTo>
                    <a:pt x="156" y="4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4" y="35"/>
                    <a:pt x="91" y="34"/>
                    <a:pt x="88" y="34"/>
                  </a:cubicBezTo>
                  <a:cubicBezTo>
                    <a:pt x="84" y="34"/>
                    <a:pt x="81" y="35"/>
                    <a:pt x="78" y="36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0"/>
                    <a:pt x="7" y="2"/>
                    <a:pt x="3" y="8"/>
                  </a:cubicBezTo>
                  <a:cubicBezTo>
                    <a:pt x="0" y="14"/>
                    <a:pt x="2" y="21"/>
                    <a:pt x="8" y="24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70" y="66"/>
                    <a:pt x="78" y="73"/>
                    <a:pt x="88" y="73"/>
                  </a:cubicBezTo>
                  <a:cubicBezTo>
                    <a:pt x="97" y="73"/>
                    <a:pt x="105" y="66"/>
                    <a:pt x="107" y="57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73" y="21"/>
                    <a:pt x="175" y="14"/>
                    <a:pt x="172" y="8"/>
                  </a:cubicBezTo>
                  <a:cubicBezTo>
                    <a:pt x="168" y="2"/>
                    <a:pt x="161" y="0"/>
                    <a:pt x="156" y="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9" name="iSḻîďê">
              <a:extLst>
                <a:ext uri="{FF2B5EF4-FFF2-40B4-BE49-F238E27FC236}">
                  <a16:creationId xmlns:a16="http://schemas.microsoft.com/office/drawing/2014/main" id="{004400E3-9E47-43BD-8829-228A36419318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solidFill>
              <a:srgbClr val="D57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0" name="îŝ1idê">
              <a:extLst>
                <a:ext uri="{FF2B5EF4-FFF2-40B4-BE49-F238E27FC236}">
                  <a16:creationId xmlns:a16="http://schemas.microsoft.com/office/drawing/2014/main" id="{4235D2F7-1C64-416A-8E63-577AF82ABCFC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1" name="išlíde">
              <a:extLst>
                <a:ext uri="{FF2B5EF4-FFF2-40B4-BE49-F238E27FC236}">
                  <a16:creationId xmlns:a16="http://schemas.microsoft.com/office/drawing/2014/main" id="{24A6E196-A322-4F95-8B16-1586014BB06F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2" name="íṩḷîde">
              <a:extLst>
                <a:ext uri="{FF2B5EF4-FFF2-40B4-BE49-F238E27FC236}">
                  <a16:creationId xmlns:a16="http://schemas.microsoft.com/office/drawing/2014/main" id="{3C0D8424-3025-483F-9079-E7EBE391CB91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3" name="isḷiḍè">
              <a:extLst>
                <a:ext uri="{FF2B5EF4-FFF2-40B4-BE49-F238E27FC236}">
                  <a16:creationId xmlns:a16="http://schemas.microsoft.com/office/drawing/2014/main" id="{B2D2DA32-5B82-426A-BF86-8B53898AE3F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4" name="íśḻîḋê">
              <a:extLst>
                <a:ext uri="{FF2B5EF4-FFF2-40B4-BE49-F238E27FC236}">
                  <a16:creationId xmlns:a16="http://schemas.microsoft.com/office/drawing/2014/main" id="{D566813B-2796-486B-8975-BA478CFE457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5" name="iŝḻidê">
              <a:extLst>
                <a:ext uri="{FF2B5EF4-FFF2-40B4-BE49-F238E27FC236}">
                  <a16:creationId xmlns:a16="http://schemas.microsoft.com/office/drawing/2014/main" id="{73539F62-9332-4FB8-9D4A-F1CC27ACF27C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6" name="ïṣļîḓê">
              <a:extLst>
                <a:ext uri="{FF2B5EF4-FFF2-40B4-BE49-F238E27FC236}">
                  <a16:creationId xmlns:a16="http://schemas.microsoft.com/office/drawing/2014/main" id="{978C0E49-7B16-4992-8BCE-9BED4B6E1777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7" name="ïş1ïde">
              <a:extLst>
                <a:ext uri="{FF2B5EF4-FFF2-40B4-BE49-F238E27FC236}">
                  <a16:creationId xmlns:a16="http://schemas.microsoft.com/office/drawing/2014/main" id="{2270A3A1-1DA1-454C-8D6E-82ED51C0BAB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8" name="iṥ1ïḑê">
              <a:extLst>
                <a:ext uri="{FF2B5EF4-FFF2-40B4-BE49-F238E27FC236}">
                  <a16:creationId xmlns:a16="http://schemas.microsoft.com/office/drawing/2014/main" id="{0519C81C-7046-40C0-894D-89D76C363A25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9" name="iṥľîďê">
              <a:extLst>
                <a:ext uri="{FF2B5EF4-FFF2-40B4-BE49-F238E27FC236}">
                  <a16:creationId xmlns:a16="http://schemas.microsoft.com/office/drawing/2014/main" id="{2C4F8BC1-1181-4211-90D4-4DF5B7B9A53B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0" name="ïṩļíḋè">
              <a:extLst>
                <a:ext uri="{FF2B5EF4-FFF2-40B4-BE49-F238E27FC236}">
                  <a16:creationId xmlns:a16="http://schemas.microsoft.com/office/drawing/2014/main" id="{CD557F49-DEB9-4256-BDC6-128F0B1852A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1" name="islîḑè">
              <a:extLst>
                <a:ext uri="{FF2B5EF4-FFF2-40B4-BE49-F238E27FC236}">
                  <a16:creationId xmlns:a16="http://schemas.microsoft.com/office/drawing/2014/main" id="{1BC076D8-C213-4D76-BE18-18A1245E2035}"/>
                </a:ext>
              </a:extLst>
            </p:cNvPr>
            <p:cNvSpPr/>
            <p:nvPr/>
          </p:nvSpPr>
          <p:spPr bwMode="auto">
            <a:xfrm>
              <a:off x="6071394" y="4614863"/>
              <a:ext cx="53975" cy="1427163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2" name="îṥľïḍè">
              <a:extLst>
                <a:ext uri="{FF2B5EF4-FFF2-40B4-BE49-F238E27FC236}">
                  <a16:creationId xmlns:a16="http://schemas.microsoft.com/office/drawing/2014/main" id="{D214A06B-40EB-40F4-911C-BD3E2DDE66BE}"/>
                </a:ext>
              </a:extLst>
            </p:cNvPr>
            <p:cNvSpPr/>
            <p:nvPr/>
          </p:nvSpPr>
          <p:spPr bwMode="auto">
            <a:xfrm>
              <a:off x="5203031" y="5959475"/>
              <a:ext cx="1785938" cy="182563"/>
            </a:xfrm>
            <a:prstGeom prst="rect">
              <a:avLst/>
            </a:prstGeom>
            <a:solidFill>
              <a:srgbClr val="C298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3" name="iṡlïḍê">
              <a:extLst>
                <a:ext uri="{FF2B5EF4-FFF2-40B4-BE49-F238E27FC236}">
                  <a16:creationId xmlns:a16="http://schemas.microsoft.com/office/drawing/2014/main" id="{C0265E25-4C47-4C05-8A4E-C2A7924EEFBC}"/>
                </a:ext>
              </a:extLst>
            </p:cNvPr>
            <p:cNvSpPr/>
            <p:nvPr/>
          </p:nvSpPr>
          <p:spPr bwMode="auto">
            <a:xfrm>
              <a:off x="4391819" y="2825750"/>
              <a:ext cx="3411538" cy="658813"/>
            </a:xfrm>
            <a:custGeom>
              <a:avLst/>
              <a:gdLst>
                <a:gd name="T0" fmla="*/ 1980 w 2149"/>
                <a:gd name="T1" fmla="*/ 415 h 415"/>
                <a:gd name="T2" fmla="*/ 159 w 2149"/>
                <a:gd name="T3" fmla="*/ 415 h 415"/>
                <a:gd name="T4" fmla="*/ 0 w 2149"/>
                <a:gd name="T5" fmla="*/ 0 h 415"/>
                <a:gd name="T6" fmla="*/ 2149 w 2149"/>
                <a:gd name="T7" fmla="*/ 0 h 415"/>
                <a:gd name="T8" fmla="*/ 1980 w 2149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9" h="415">
                  <a:moveTo>
                    <a:pt x="1980" y="415"/>
                  </a:moveTo>
                  <a:lnTo>
                    <a:pt x="159" y="415"/>
                  </a:lnTo>
                  <a:lnTo>
                    <a:pt x="0" y="0"/>
                  </a:lnTo>
                  <a:lnTo>
                    <a:pt x="2149" y="0"/>
                  </a:lnTo>
                  <a:lnTo>
                    <a:pt x="1980" y="415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4" name="ïṡliďé">
              <a:extLst>
                <a:ext uri="{FF2B5EF4-FFF2-40B4-BE49-F238E27FC236}">
                  <a16:creationId xmlns:a16="http://schemas.microsoft.com/office/drawing/2014/main" id="{A9679445-1BC2-4E3B-832E-0423BC9DEE6F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5" name="îsḷïḑè">
              <a:extLst>
                <a:ext uri="{FF2B5EF4-FFF2-40B4-BE49-F238E27FC236}">
                  <a16:creationId xmlns:a16="http://schemas.microsoft.com/office/drawing/2014/main" id="{BE925125-A4C8-4AAE-AE14-39F9359AD910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6" name="íṩḷîḓê">
              <a:extLst>
                <a:ext uri="{FF2B5EF4-FFF2-40B4-BE49-F238E27FC236}">
                  <a16:creationId xmlns:a16="http://schemas.microsoft.com/office/drawing/2014/main" id="{B4EB3321-A5B1-4658-909B-65624AE51601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7" name="ïṩḻîḋê">
              <a:extLst>
                <a:ext uri="{FF2B5EF4-FFF2-40B4-BE49-F238E27FC236}">
                  <a16:creationId xmlns:a16="http://schemas.microsoft.com/office/drawing/2014/main" id="{7839B62B-FE1D-4094-9490-926C192E997C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8" name="íṡ1iḍè">
              <a:extLst>
                <a:ext uri="{FF2B5EF4-FFF2-40B4-BE49-F238E27FC236}">
                  <a16:creationId xmlns:a16="http://schemas.microsoft.com/office/drawing/2014/main" id="{19A61A85-21C8-40A8-AA10-7061AEBBCEB0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9" name="îS1ïḍê">
              <a:extLst>
                <a:ext uri="{FF2B5EF4-FFF2-40B4-BE49-F238E27FC236}">
                  <a16:creationId xmlns:a16="http://schemas.microsoft.com/office/drawing/2014/main" id="{879EDD37-DE41-48C3-826F-5A34C32208E4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0" name="iš1îdè">
              <a:extLst>
                <a:ext uri="{FF2B5EF4-FFF2-40B4-BE49-F238E27FC236}">
                  <a16:creationId xmlns:a16="http://schemas.microsoft.com/office/drawing/2014/main" id="{729F8989-30F8-4501-AB67-EA75DEA87265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1" name="îṧḻiḍê">
              <a:extLst>
                <a:ext uri="{FF2B5EF4-FFF2-40B4-BE49-F238E27FC236}">
                  <a16:creationId xmlns:a16="http://schemas.microsoft.com/office/drawing/2014/main" id="{999DA7FA-3EA0-4ED6-8E3F-939B2FFA2002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2" name="îṩļidê">
              <a:extLst>
                <a:ext uri="{FF2B5EF4-FFF2-40B4-BE49-F238E27FC236}">
                  <a16:creationId xmlns:a16="http://schemas.microsoft.com/office/drawing/2014/main" id="{8375742B-DCB0-4EB7-AF7F-9CE8A7D26EF4}"/>
                </a:ext>
              </a:extLst>
            </p:cNvPr>
            <p:cNvSpPr/>
            <p:nvPr/>
          </p:nvSpPr>
          <p:spPr bwMode="auto">
            <a:xfrm>
              <a:off x="4033044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3" name="ïśliďé">
              <a:extLst>
                <a:ext uri="{FF2B5EF4-FFF2-40B4-BE49-F238E27FC236}">
                  <a16:creationId xmlns:a16="http://schemas.microsoft.com/office/drawing/2014/main" id="{27E12DFC-E9FE-4ED3-B118-B385C1800A3F}"/>
                </a:ext>
              </a:extLst>
            </p:cNvPr>
            <p:cNvSpPr/>
            <p:nvPr/>
          </p:nvSpPr>
          <p:spPr bwMode="auto">
            <a:xfrm>
              <a:off x="4410869" y="5062538"/>
              <a:ext cx="30163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4" name="íṣḷídé">
              <a:extLst>
                <a:ext uri="{FF2B5EF4-FFF2-40B4-BE49-F238E27FC236}">
                  <a16:creationId xmlns:a16="http://schemas.microsoft.com/office/drawing/2014/main" id="{1BA916B9-770E-405C-A8F0-4891CF047E64}"/>
                </a:ext>
              </a:extLst>
            </p:cNvPr>
            <p:cNvSpPr/>
            <p:nvPr/>
          </p:nvSpPr>
          <p:spPr bwMode="auto">
            <a:xfrm>
              <a:off x="3709194" y="5367338"/>
              <a:ext cx="1025525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5" name="íṥ1ïḑê">
              <a:extLst>
                <a:ext uri="{FF2B5EF4-FFF2-40B4-BE49-F238E27FC236}">
                  <a16:creationId xmlns:a16="http://schemas.microsoft.com/office/drawing/2014/main" id="{8D20BE24-1D5C-4D67-BF13-A7F13AC3BA2B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6" name="ïSlídè">
              <a:extLst>
                <a:ext uri="{FF2B5EF4-FFF2-40B4-BE49-F238E27FC236}">
                  <a16:creationId xmlns:a16="http://schemas.microsoft.com/office/drawing/2014/main" id="{F2CB50AE-F97B-4147-8572-A527D3ED7C75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7" name="iśḻiḍe">
              <a:extLst>
                <a:ext uri="{FF2B5EF4-FFF2-40B4-BE49-F238E27FC236}">
                  <a16:creationId xmlns:a16="http://schemas.microsoft.com/office/drawing/2014/main" id="{F5F18498-7D39-428C-B707-F5BC5A942441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8" name="ïṡḻiďe">
              <a:extLst>
                <a:ext uri="{FF2B5EF4-FFF2-40B4-BE49-F238E27FC236}">
                  <a16:creationId xmlns:a16="http://schemas.microsoft.com/office/drawing/2014/main" id="{109D0408-7A3A-4C6E-A57F-03E7341454BB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9" name="îS1îḋé">
              <a:extLst>
                <a:ext uri="{FF2B5EF4-FFF2-40B4-BE49-F238E27FC236}">
                  <a16:creationId xmlns:a16="http://schemas.microsoft.com/office/drawing/2014/main" id="{9FB63298-DE0F-4B9B-BD6F-4F85C0FE9446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0" name="ïśļíďê">
              <a:extLst>
                <a:ext uri="{FF2B5EF4-FFF2-40B4-BE49-F238E27FC236}">
                  <a16:creationId xmlns:a16="http://schemas.microsoft.com/office/drawing/2014/main" id="{98C3537C-90E4-4FF6-92E9-5737042A32BB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1" name="ïṧḻîḍe">
              <a:extLst>
                <a:ext uri="{FF2B5EF4-FFF2-40B4-BE49-F238E27FC236}">
                  <a16:creationId xmlns:a16="http://schemas.microsoft.com/office/drawing/2014/main" id="{6E98BAE6-6014-44AB-BEEC-4BBBA00C8D9B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2" name="îṥlïdé">
              <a:extLst>
                <a:ext uri="{FF2B5EF4-FFF2-40B4-BE49-F238E27FC236}">
                  <a16:creationId xmlns:a16="http://schemas.microsoft.com/office/drawing/2014/main" id="{BF155136-6A9F-4C85-8687-3CED9A25522E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3" name="î$lîḍê">
              <a:extLst>
                <a:ext uri="{FF2B5EF4-FFF2-40B4-BE49-F238E27FC236}">
                  <a16:creationId xmlns:a16="http://schemas.microsoft.com/office/drawing/2014/main" id="{7BD221AB-E08D-4F04-AF2E-1A86360B80DA}"/>
                </a:ext>
              </a:extLst>
            </p:cNvPr>
            <p:cNvSpPr/>
            <p:nvPr/>
          </p:nvSpPr>
          <p:spPr bwMode="auto">
            <a:xfrm>
              <a:off x="7803356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4" name="î$ļïḋé">
              <a:extLst>
                <a:ext uri="{FF2B5EF4-FFF2-40B4-BE49-F238E27FC236}">
                  <a16:creationId xmlns:a16="http://schemas.microsoft.com/office/drawing/2014/main" id="{5798D363-5F33-4A93-BEDF-D738F5AB23E3}"/>
                </a:ext>
              </a:extLst>
            </p:cNvPr>
            <p:cNvSpPr/>
            <p:nvPr/>
          </p:nvSpPr>
          <p:spPr bwMode="auto">
            <a:xfrm>
              <a:off x="8182769" y="5062538"/>
              <a:ext cx="26988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5" name="ïśḷïḑé">
              <a:extLst>
                <a:ext uri="{FF2B5EF4-FFF2-40B4-BE49-F238E27FC236}">
                  <a16:creationId xmlns:a16="http://schemas.microsoft.com/office/drawing/2014/main" id="{1B2ACCAC-48F8-43CD-9BCE-39575C61DD83}"/>
                </a:ext>
              </a:extLst>
            </p:cNvPr>
            <p:cNvSpPr/>
            <p:nvPr/>
          </p:nvSpPr>
          <p:spPr bwMode="auto">
            <a:xfrm>
              <a:off x="7477919" y="5367338"/>
              <a:ext cx="1028700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6" name="îŝľïḍé">
              <a:extLst>
                <a:ext uri="{FF2B5EF4-FFF2-40B4-BE49-F238E27FC236}">
                  <a16:creationId xmlns:a16="http://schemas.microsoft.com/office/drawing/2014/main" id="{D989FD04-1D9F-49FB-AC0C-C8191B4E11D5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7" name="iṡḻïḍè">
              <a:extLst>
                <a:ext uri="{FF2B5EF4-FFF2-40B4-BE49-F238E27FC236}">
                  <a16:creationId xmlns:a16="http://schemas.microsoft.com/office/drawing/2014/main" id="{F25B968C-AEAB-42BC-AE57-AD6A66D63CF4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8" name="ïṧḻíďe">
              <a:extLst>
                <a:ext uri="{FF2B5EF4-FFF2-40B4-BE49-F238E27FC236}">
                  <a16:creationId xmlns:a16="http://schemas.microsoft.com/office/drawing/2014/main" id="{2C74C46A-A7A8-46FC-BEF3-B0CA30314850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9" name="ísḻïḓé">
              <a:extLst>
                <a:ext uri="{FF2B5EF4-FFF2-40B4-BE49-F238E27FC236}">
                  <a16:creationId xmlns:a16="http://schemas.microsoft.com/office/drawing/2014/main" id="{EE8B3B8B-EAA3-4EEF-A148-9A0AAB4EC923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0" name="íšļíḓe">
              <a:extLst>
                <a:ext uri="{FF2B5EF4-FFF2-40B4-BE49-F238E27FC236}">
                  <a16:creationId xmlns:a16="http://schemas.microsoft.com/office/drawing/2014/main" id="{E2908323-50B1-489B-92F6-71F24810E170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1" name="íšḻídè">
              <a:extLst>
                <a:ext uri="{FF2B5EF4-FFF2-40B4-BE49-F238E27FC236}">
                  <a16:creationId xmlns:a16="http://schemas.microsoft.com/office/drawing/2014/main" id="{DED21484-8CEB-44FF-AFCE-3558B53C10DF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2" name="iṣḷîḑe">
              <a:extLst>
                <a:ext uri="{FF2B5EF4-FFF2-40B4-BE49-F238E27FC236}">
                  <a16:creationId xmlns:a16="http://schemas.microsoft.com/office/drawing/2014/main" id="{40A14E5B-A126-4EE9-8789-B3FCE301E5D9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3" name="ïŝḻidè">
              <a:extLst>
                <a:ext uri="{FF2B5EF4-FFF2-40B4-BE49-F238E27FC236}">
                  <a16:creationId xmlns:a16="http://schemas.microsoft.com/office/drawing/2014/main" id="{C3C9390A-AF6C-4610-9D9C-8BC53489E134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4" name="îṩľîḍè">
              <a:extLst>
                <a:ext uri="{FF2B5EF4-FFF2-40B4-BE49-F238E27FC236}">
                  <a16:creationId xmlns:a16="http://schemas.microsoft.com/office/drawing/2014/main" id="{F2649BF4-0324-499A-B3F4-1F65B8AAE7DB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5" name="ïš1ïḓé">
              <a:extLst>
                <a:ext uri="{FF2B5EF4-FFF2-40B4-BE49-F238E27FC236}">
                  <a16:creationId xmlns:a16="http://schemas.microsoft.com/office/drawing/2014/main" id="{2830BEBA-F4E1-4A4F-A746-9BE7CEC81152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6" name="iṣļïḑè">
              <a:extLst>
                <a:ext uri="{FF2B5EF4-FFF2-40B4-BE49-F238E27FC236}">
                  <a16:creationId xmlns:a16="http://schemas.microsoft.com/office/drawing/2014/main" id="{EE7CCDC7-F424-439B-8B49-A42230E928FA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7" name="íṡḷîḋe">
              <a:extLst>
                <a:ext uri="{FF2B5EF4-FFF2-40B4-BE49-F238E27FC236}">
                  <a16:creationId xmlns:a16="http://schemas.microsoft.com/office/drawing/2014/main" id="{EA64F585-B6E6-4D46-8011-82E5E209492C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8" name="íŝļïďe">
              <a:extLst>
                <a:ext uri="{FF2B5EF4-FFF2-40B4-BE49-F238E27FC236}">
                  <a16:creationId xmlns:a16="http://schemas.microsoft.com/office/drawing/2014/main" id="{7A18CB09-AB2B-40C9-A4B8-EB6A3F135D75}"/>
                </a:ext>
              </a:extLst>
            </p:cNvPr>
            <p:cNvSpPr/>
            <p:nvPr/>
          </p:nvSpPr>
          <p:spPr bwMode="auto">
            <a:xfrm>
              <a:off x="54665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9" name="îsḷiḓe">
              <a:extLst>
                <a:ext uri="{FF2B5EF4-FFF2-40B4-BE49-F238E27FC236}">
                  <a16:creationId xmlns:a16="http://schemas.microsoft.com/office/drawing/2014/main" id="{60384B78-2942-4C48-AC09-E91B4BE3ABF2}"/>
                </a:ext>
              </a:extLst>
            </p:cNvPr>
            <p:cNvSpPr/>
            <p:nvPr/>
          </p:nvSpPr>
          <p:spPr bwMode="auto">
            <a:xfrm>
              <a:off x="5799931" y="3598863"/>
              <a:ext cx="22225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0" name="ïṥľíḓè">
              <a:extLst>
                <a:ext uri="{FF2B5EF4-FFF2-40B4-BE49-F238E27FC236}">
                  <a16:creationId xmlns:a16="http://schemas.microsoft.com/office/drawing/2014/main" id="{E03FBBD6-CBD9-4F9E-8619-51634E063C1C}"/>
                </a:ext>
              </a:extLst>
            </p:cNvPr>
            <p:cNvSpPr/>
            <p:nvPr/>
          </p:nvSpPr>
          <p:spPr bwMode="auto">
            <a:xfrm>
              <a:off x="60983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1" name="íśḻiḑê">
              <a:extLst>
                <a:ext uri="{FF2B5EF4-FFF2-40B4-BE49-F238E27FC236}">
                  <a16:creationId xmlns:a16="http://schemas.microsoft.com/office/drawing/2014/main" id="{F9671620-3F62-415E-BBD4-8F905BA33E46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2" name="íS1íḓé">
              <a:extLst>
                <a:ext uri="{FF2B5EF4-FFF2-40B4-BE49-F238E27FC236}">
                  <a16:creationId xmlns:a16="http://schemas.microsoft.com/office/drawing/2014/main" id="{4820DA18-4E8E-451B-BC6B-DE9E06EF69A3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3" name="îsliḍé">
              <a:extLst>
                <a:ext uri="{FF2B5EF4-FFF2-40B4-BE49-F238E27FC236}">
                  <a16:creationId xmlns:a16="http://schemas.microsoft.com/office/drawing/2014/main" id="{6BAB1D5D-4BEC-4D0B-B931-389387962F3D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4" name="ïṧḻïdé">
              <a:extLst>
                <a:ext uri="{FF2B5EF4-FFF2-40B4-BE49-F238E27FC236}">
                  <a16:creationId xmlns:a16="http://schemas.microsoft.com/office/drawing/2014/main" id="{CE555555-3DEC-4795-B37B-6D0CAC6559F7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5" name="ïšḻíďe">
              <a:extLst>
                <a:ext uri="{FF2B5EF4-FFF2-40B4-BE49-F238E27FC236}">
                  <a16:creationId xmlns:a16="http://schemas.microsoft.com/office/drawing/2014/main" id="{45040683-1029-4F31-A60E-2375B97F41DD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6" name="iSḷídê">
              <a:extLst>
                <a:ext uri="{FF2B5EF4-FFF2-40B4-BE49-F238E27FC236}">
                  <a16:creationId xmlns:a16="http://schemas.microsoft.com/office/drawing/2014/main" id="{2D7FB4F3-3D32-4C00-9195-BAEA4C473084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7" name="íslîḑê">
              <a:extLst>
                <a:ext uri="{FF2B5EF4-FFF2-40B4-BE49-F238E27FC236}">
                  <a16:creationId xmlns:a16="http://schemas.microsoft.com/office/drawing/2014/main" id="{566641AC-4CAE-4527-B631-84A6475D1881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8" name="ïśľiḍé">
              <a:extLst>
                <a:ext uri="{FF2B5EF4-FFF2-40B4-BE49-F238E27FC236}">
                  <a16:creationId xmlns:a16="http://schemas.microsoft.com/office/drawing/2014/main" id="{648B6046-3365-4D15-B629-70EA3B89A202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9" name="iṣ1îḑê">
              <a:extLst>
                <a:ext uri="{FF2B5EF4-FFF2-40B4-BE49-F238E27FC236}">
                  <a16:creationId xmlns:a16="http://schemas.microsoft.com/office/drawing/2014/main" id="{3C21C960-EBA9-4574-88ED-127648A21106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0" name="íṡ1íḍé">
              <a:extLst>
                <a:ext uri="{FF2B5EF4-FFF2-40B4-BE49-F238E27FC236}">
                  <a16:creationId xmlns:a16="http://schemas.microsoft.com/office/drawing/2014/main" id="{19FC365B-0DC4-4984-8BC4-D3FEA95486CC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1" name="iş1ïḍé">
              <a:extLst>
                <a:ext uri="{FF2B5EF4-FFF2-40B4-BE49-F238E27FC236}">
                  <a16:creationId xmlns:a16="http://schemas.microsoft.com/office/drawing/2014/main" id="{9CEAC7BD-ED10-49CC-85F6-F16613A7E448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2" name="ïś1iďè">
              <a:extLst>
                <a:ext uri="{FF2B5EF4-FFF2-40B4-BE49-F238E27FC236}">
                  <a16:creationId xmlns:a16="http://schemas.microsoft.com/office/drawing/2014/main" id="{ABB13EAB-DFCE-480E-859D-97C0E8E9D937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3" name="îṡlïdê">
              <a:extLst>
                <a:ext uri="{FF2B5EF4-FFF2-40B4-BE49-F238E27FC236}">
                  <a16:creationId xmlns:a16="http://schemas.microsoft.com/office/drawing/2014/main" id="{BDD34DB5-3E95-4AFD-A3DC-02957AE149DA}"/>
                </a:ext>
              </a:extLst>
            </p:cNvPr>
            <p:cNvSpPr/>
            <p:nvPr/>
          </p:nvSpPr>
          <p:spPr bwMode="auto">
            <a:xfrm>
              <a:off x="63904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4" name="iŝľiḍè">
              <a:extLst>
                <a:ext uri="{FF2B5EF4-FFF2-40B4-BE49-F238E27FC236}">
                  <a16:creationId xmlns:a16="http://schemas.microsoft.com/office/drawing/2014/main" id="{BDED5095-D07D-4E58-B51B-561C1E49E4E9}"/>
                </a:ext>
              </a:extLst>
            </p:cNvPr>
            <p:cNvSpPr/>
            <p:nvPr/>
          </p:nvSpPr>
          <p:spPr bwMode="auto">
            <a:xfrm>
              <a:off x="67238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5" name="iṡľïďé">
              <a:extLst>
                <a:ext uri="{FF2B5EF4-FFF2-40B4-BE49-F238E27FC236}">
                  <a16:creationId xmlns:a16="http://schemas.microsoft.com/office/drawing/2014/main" id="{8C317743-DE1A-49D6-A45E-7AC624AE8B04}"/>
                </a:ext>
              </a:extLst>
            </p:cNvPr>
            <p:cNvSpPr/>
            <p:nvPr/>
          </p:nvSpPr>
          <p:spPr bwMode="auto">
            <a:xfrm>
              <a:off x="702230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6" name="ïšḷîḍé">
              <a:extLst>
                <a:ext uri="{FF2B5EF4-FFF2-40B4-BE49-F238E27FC236}">
                  <a16:creationId xmlns:a16="http://schemas.microsoft.com/office/drawing/2014/main" id="{7C5B38AA-8C7B-4A6A-864A-369C41AEDB90}"/>
                </a:ext>
              </a:extLst>
            </p:cNvPr>
            <p:cNvSpPr/>
            <p:nvPr/>
          </p:nvSpPr>
          <p:spPr bwMode="auto">
            <a:xfrm>
              <a:off x="5227053" y="4049555"/>
              <a:ext cx="1654175" cy="4683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7" name="ïşḻîde">
              <a:extLst>
                <a:ext uri="{FF2B5EF4-FFF2-40B4-BE49-F238E27FC236}">
                  <a16:creationId xmlns:a16="http://schemas.microsoft.com/office/drawing/2014/main" id="{8706BDD6-989B-424F-8577-921C62686CA2}"/>
                </a:ext>
              </a:extLst>
            </p:cNvPr>
            <p:cNvSpPr/>
            <p:nvPr/>
          </p:nvSpPr>
          <p:spPr bwMode="auto">
            <a:xfrm>
              <a:off x="5608598" y="4195480"/>
              <a:ext cx="1304150" cy="27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200" b="0" i="0" u="none" strike="noStrike" cap="none" normalizeH="0" baseline="0" dirty="0">
                  <a:ln>
                    <a:noFill/>
                  </a:ln>
                  <a:solidFill>
                    <a:srgbClr val="414042"/>
                  </a:solidFill>
                  <a:effectLst/>
                </a:rPr>
                <a:t>SCHOOL</a:t>
              </a:r>
              <a:endParaRPr kumimoji="0" lang="zh-CN" altLang="zh-CN" sz="2200" b="0" i="0" u="none" strike="noStrike" cap="none" normalizeH="0" baseline="0" dirty="0">
                <a:ln>
                  <a:noFill/>
                </a:ln>
                <a:solidFill>
                  <a:srgbClr val="414042"/>
                </a:solidFill>
                <a:effectLst/>
              </a:endParaRPr>
            </a:p>
          </p:txBody>
        </p:sp>
      </p:grpSp>
      <p:grpSp>
        <p:nvGrpSpPr>
          <p:cNvPr id="329" name="组合 32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EA7EA75-F128-43E2-AD7E-B6350372F505}"/>
              </a:ext>
            </a:extLst>
          </p:cNvPr>
          <p:cNvGrpSpPr/>
          <p:nvPr/>
        </p:nvGrpSpPr>
        <p:grpSpPr>
          <a:xfrm>
            <a:off x="201003" y="4502061"/>
            <a:ext cx="2850730" cy="2088776"/>
            <a:chOff x="3294530" y="1336501"/>
            <a:chExt cx="7100421" cy="5292900"/>
          </a:xfrm>
        </p:grpSpPr>
        <p:grpSp>
          <p:nvGrpSpPr>
            <p:cNvPr id="330" name="îṣ1íḍé">
              <a:extLst>
                <a:ext uri="{FF2B5EF4-FFF2-40B4-BE49-F238E27FC236}">
                  <a16:creationId xmlns:a16="http://schemas.microsoft.com/office/drawing/2014/main" id="{28A4278B-222A-49C9-90AC-BEE67ADDFBE1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05" name="îṩ1íďe">
                <a:extLst>
                  <a:ext uri="{FF2B5EF4-FFF2-40B4-BE49-F238E27FC236}">
                    <a16:creationId xmlns:a16="http://schemas.microsoft.com/office/drawing/2014/main" id="{8F7C5166-1D25-4737-940D-A0BCDE088DCC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6" name="íšlíḋé">
                <a:extLst>
                  <a:ext uri="{FF2B5EF4-FFF2-40B4-BE49-F238E27FC236}">
                    <a16:creationId xmlns:a16="http://schemas.microsoft.com/office/drawing/2014/main" id="{C4DAEA2E-022C-4A26-8820-59604BDB17DE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7" name="íśḷíḋê">
                <a:extLst>
                  <a:ext uri="{FF2B5EF4-FFF2-40B4-BE49-F238E27FC236}">
                    <a16:creationId xmlns:a16="http://schemas.microsoft.com/office/drawing/2014/main" id="{F332C65C-C948-44C8-B3D6-60FD30E7123B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8" name="ísḻídé">
                <a:extLst>
                  <a:ext uri="{FF2B5EF4-FFF2-40B4-BE49-F238E27FC236}">
                    <a16:creationId xmlns:a16="http://schemas.microsoft.com/office/drawing/2014/main" id="{0BB4D29A-0239-41A0-8997-3F91B753A7EF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9" name="ïŝḷíḑè">
                <a:extLst>
                  <a:ext uri="{FF2B5EF4-FFF2-40B4-BE49-F238E27FC236}">
                    <a16:creationId xmlns:a16="http://schemas.microsoft.com/office/drawing/2014/main" id="{83E655C8-FCD9-4B0E-B118-337731FBBAB4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0" name="íṡ1îďè">
                <a:extLst>
                  <a:ext uri="{FF2B5EF4-FFF2-40B4-BE49-F238E27FC236}">
                    <a16:creationId xmlns:a16="http://schemas.microsoft.com/office/drawing/2014/main" id="{DEE37EBF-6C22-4A3D-A57F-B130BF22E945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1" name="ïsḷïḋé">
                <a:extLst>
                  <a:ext uri="{FF2B5EF4-FFF2-40B4-BE49-F238E27FC236}">
                    <a16:creationId xmlns:a16="http://schemas.microsoft.com/office/drawing/2014/main" id="{269DFA08-1BAB-4784-B649-B1B3FB591587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2" name="ïślíḍè">
                <a:extLst>
                  <a:ext uri="{FF2B5EF4-FFF2-40B4-BE49-F238E27FC236}">
                    <a16:creationId xmlns:a16="http://schemas.microsoft.com/office/drawing/2014/main" id="{BB8A424F-B447-48BA-8CF3-C5683FEA1451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3" name="íš1íḓe">
                <a:extLst>
                  <a:ext uri="{FF2B5EF4-FFF2-40B4-BE49-F238E27FC236}">
                    <a16:creationId xmlns:a16="http://schemas.microsoft.com/office/drawing/2014/main" id="{8E8BD705-2129-4F89-AF6C-B31386272EF9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4" name="í$ľîḑè">
                <a:extLst>
                  <a:ext uri="{FF2B5EF4-FFF2-40B4-BE49-F238E27FC236}">
                    <a16:creationId xmlns:a16="http://schemas.microsoft.com/office/drawing/2014/main" id="{83790FAA-ACD5-4F42-A4D5-1EC4F1259525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5" name="ísliďê">
                <a:extLst>
                  <a:ext uri="{FF2B5EF4-FFF2-40B4-BE49-F238E27FC236}">
                    <a16:creationId xmlns:a16="http://schemas.microsoft.com/office/drawing/2014/main" id="{0B3F8440-651C-47B4-BF33-47A6CA6922E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6" name="îṧlíḑe">
                <a:extLst>
                  <a:ext uri="{FF2B5EF4-FFF2-40B4-BE49-F238E27FC236}">
                    <a16:creationId xmlns:a16="http://schemas.microsoft.com/office/drawing/2014/main" id="{506D98F5-5673-4C4B-8515-6BFD84C7BD27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7" name="iṣḷíḑê">
                <a:extLst>
                  <a:ext uri="{FF2B5EF4-FFF2-40B4-BE49-F238E27FC236}">
                    <a16:creationId xmlns:a16="http://schemas.microsoft.com/office/drawing/2014/main" id="{5B03CF41-F7AB-4319-8EC2-AF9BE1B12A1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8" name="íṡlíďê">
                <a:extLst>
                  <a:ext uri="{FF2B5EF4-FFF2-40B4-BE49-F238E27FC236}">
                    <a16:creationId xmlns:a16="http://schemas.microsoft.com/office/drawing/2014/main" id="{011CF842-88B6-4118-9EF8-A008BE6D6B98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9" name="isḷïḋê">
                <a:extLst>
                  <a:ext uri="{FF2B5EF4-FFF2-40B4-BE49-F238E27FC236}">
                    <a16:creationId xmlns:a16="http://schemas.microsoft.com/office/drawing/2014/main" id="{D8FC8399-84E4-485C-B462-EB1875997B8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0" name="ïśļíḑe">
                <a:extLst>
                  <a:ext uri="{FF2B5EF4-FFF2-40B4-BE49-F238E27FC236}">
                    <a16:creationId xmlns:a16="http://schemas.microsoft.com/office/drawing/2014/main" id="{CE6A5CA4-1376-46F7-BC67-BF17D27294E7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íṧľíḓé">
                <a:extLst>
                  <a:ext uri="{FF2B5EF4-FFF2-40B4-BE49-F238E27FC236}">
                    <a16:creationId xmlns:a16="http://schemas.microsoft.com/office/drawing/2014/main" id="{97155F98-334D-4DC3-B426-C84484374406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işlïḋe">
                <a:extLst>
                  <a:ext uri="{FF2B5EF4-FFF2-40B4-BE49-F238E27FC236}">
                    <a16:creationId xmlns:a16="http://schemas.microsoft.com/office/drawing/2014/main" id="{9BE9C43C-CF3A-42A0-8118-5C39770983C3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işļîḋe">
                <a:extLst>
                  <a:ext uri="{FF2B5EF4-FFF2-40B4-BE49-F238E27FC236}">
                    <a16:creationId xmlns:a16="http://schemas.microsoft.com/office/drawing/2014/main" id="{6A334846-B902-4E98-A10D-62482654F223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iš1íḓê">
                <a:extLst>
                  <a:ext uri="{FF2B5EF4-FFF2-40B4-BE49-F238E27FC236}">
                    <a16:creationId xmlns:a16="http://schemas.microsoft.com/office/drawing/2014/main" id="{BFCC00B0-09EC-4E7B-87BC-C9626550F925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iŝļîḍè">
                <a:extLst>
                  <a:ext uri="{FF2B5EF4-FFF2-40B4-BE49-F238E27FC236}">
                    <a16:creationId xmlns:a16="http://schemas.microsoft.com/office/drawing/2014/main" id="{CB947252-B920-4765-BBB3-9C1F6C1F6FC5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îṥ1îdê">
                <a:extLst>
                  <a:ext uri="{FF2B5EF4-FFF2-40B4-BE49-F238E27FC236}">
                    <a16:creationId xmlns:a16="http://schemas.microsoft.com/office/drawing/2014/main" id="{57D71C0C-D24C-4414-B3F3-DEC4E3D31B6E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íṧļîḍe">
                <a:extLst>
                  <a:ext uri="{FF2B5EF4-FFF2-40B4-BE49-F238E27FC236}">
                    <a16:creationId xmlns:a16="http://schemas.microsoft.com/office/drawing/2014/main" id="{0E1F4702-25FD-4AA1-8177-ECD3B8746928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íśḻîḓè">
                <a:extLst>
                  <a:ext uri="{FF2B5EF4-FFF2-40B4-BE49-F238E27FC236}">
                    <a16:creationId xmlns:a16="http://schemas.microsoft.com/office/drawing/2014/main" id="{B4572BCE-BBFC-482D-A2A3-B850E6DF25CC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iṡḻíḍé">
                <a:extLst>
                  <a:ext uri="{FF2B5EF4-FFF2-40B4-BE49-F238E27FC236}">
                    <a16:creationId xmlns:a16="http://schemas.microsoft.com/office/drawing/2014/main" id="{F37088DC-D7B3-4814-A7D1-D392D5294E4B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išḻîḋe">
                <a:extLst>
                  <a:ext uri="{FF2B5EF4-FFF2-40B4-BE49-F238E27FC236}">
                    <a16:creationId xmlns:a16="http://schemas.microsoft.com/office/drawing/2014/main" id="{D175384A-8088-40BC-83DA-C26BF36E511F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ïṩľiḍé">
                <a:extLst>
                  <a:ext uri="{FF2B5EF4-FFF2-40B4-BE49-F238E27FC236}">
                    <a16:creationId xmlns:a16="http://schemas.microsoft.com/office/drawing/2014/main" id="{82C8FABA-205D-4826-95A8-13BDFFC25969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ïṣḷïḋè">
                <a:extLst>
                  <a:ext uri="{FF2B5EF4-FFF2-40B4-BE49-F238E27FC236}">
                    <a16:creationId xmlns:a16="http://schemas.microsoft.com/office/drawing/2014/main" id="{07E17A17-FDA6-4F33-93F6-08BD1E98E129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îṩľiďè">
                <a:extLst>
                  <a:ext uri="{FF2B5EF4-FFF2-40B4-BE49-F238E27FC236}">
                    <a16:creationId xmlns:a16="http://schemas.microsoft.com/office/drawing/2014/main" id="{67174480-60A5-4826-96DD-4C92FDF4D17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ïṣḻíḍe">
                <a:extLst>
                  <a:ext uri="{FF2B5EF4-FFF2-40B4-BE49-F238E27FC236}">
                    <a16:creationId xmlns:a16="http://schemas.microsoft.com/office/drawing/2014/main" id="{A110EA7D-13D6-4A5E-9E95-39C008D851A5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ís1íḑe">
                <a:extLst>
                  <a:ext uri="{FF2B5EF4-FFF2-40B4-BE49-F238E27FC236}">
                    <a16:creationId xmlns:a16="http://schemas.microsoft.com/office/drawing/2014/main" id="{73D5826A-1D97-4328-97C5-8BD49F4E85C6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ïṧļîḑê">
                <a:extLst>
                  <a:ext uri="{FF2B5EF4-FFF2-40B4-BE49-F238E27FC236}">
                    <a16:creationId xmlns:a16="http://schemas.microsoft.com/office/drawing/2014/main" id="{C649E41F-AD32-49C1-9950-F22DA80D53A8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ṩḻiḑe">
                <a:extLst>
                  <a:ext uri="{FF2B5EF4-FFF2-40B4-BE49-F238E27FC236}">
                    <a16:creationId xmlns:a16="http://schemas.microsoft.com/office/drawing/2014/main" id="{61902835-190F-4BDA-B6AB-C32B27D6304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íś1íďe">
                <a:extLst>
                  <a:ext uri="{FF2B5EF4-FFF2-40B4-BE49-F238E27FC236}">
                    <a16:creationId xmlns:a16="http://schemas.microsoft.com/office/drawing/2014/main" id="{525E909B-0C19-4706-8DEA-FD5E35EE3D76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işḻíḑé">
                <a:extLst>
                  <a:ext uri="{FF2B5EF4-FFF2-40B4-BE49-F238E27FC236}">
                    <a16:creationId xmlns:a16="http://schemas.microsoft.com/office/drawing/2014/main" id="{52E60BF7-F08F-4879-A143-A3CF8A6ECDB7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iṣ1íḓe">
                <a:extLst>
                  <a:ext uri="{FF2B5EF4-FFF2-40B4-BE49-F238E27FC236}">
                    <a16:creationId xmlns:a16="http://schemas.microsoft.com/office/drawing/2014/main" id="{3642DA87-FF3E-43C3-B914-67E435DEBFDD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31" name="îṥ1îdè">
              <a:extLst>
                <a:ext uri="{FF2B5EF4-FFF2-40B4-BE49-F238E27FC236}">
                  <a16:creationId xmlns:a16="http://schemas.microsoft.com/office/drawing/2014/main" id="{03D45EA4-3BB2-4B4E-A842-5505C8F5410E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2" name="ïṧlîḑé">
              <a:extLst>
                <a:ext uri="{FF2B5EF4-FFF2-40B4-BE49-F238E27FC236}">
                  <a16:creationId xmlns:a16="http://schemas.microsoft.com/office/drawing/2014/main" id="{6F572D19-D209-4138-8676-A297616CE527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366" name="ïSḷîḑè">
                <a:extLst>
                  <a:ext uri="{FF2B5EF4-FFF2-40B4-BE49-F238E27FC236}">
                    <a16:creationId xmlns:a16="http://schemas.microsoft.com/office/drawing/2014/main" id="{FDDF3DA8-C20C-49DA-942F-D81E42B95A1A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7" name="íŝḻïďe">
                <a:extLst>
                  <a:ext uri="{FF2B5EF4-FFF2-40B4-BE49-F238E27FC236}">
                    <a16:creationId xmlns:a16="http://schemas.microsoft.com/office/drawing/2014/main" id="{55146471-A66D-47D0-8296-601E711D9CD5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8" name="išliḋé">
                <a:extLst>
                  <a:ext uri="{FF2B5EF4-FFF2-40B4-BE49-F238E27FC236}">
                    <a16:creationId xmlns:a16="http://schemas.microsoft.com/office/drawing/2014/main" id="{FDEA88D1-6158-45AB-BBA2-39BAB4E32EF7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9" name="íślïḍe">
                <a:extLst>
                  <a:ext uri="{FF2B5EF4-FFF2-40B4-BE49-F238E27FC236}">
                    <a16:creationId xmlns:a16="http://schemas.microsoft.com/office/drawing/2014/main" id="{962CAA56-98D3-4AF2-98E0-3D739FE1A388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0" name="ï$ḷîḑe">
                <a:extLst>
                  <a:ext uri="{FF2B5EF4-FFF2-40B4-BE49-F238E27FC236}">
                    <a16:creationId xmlns:a16="http://schemas.microsoft.com/office/drawing/2014/main" id="{3511B5EA-288E-45E4-B0B1-C7E824E5F90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1" name="iṧlîḑê">
                <a:extLst>
                  <a:ext uri="{FF2B5EF4-FFF2-40B4-BE49-F238E27FC236}">
                    <a16:creationId xmlns:a16="http://schemas.microsoft.com/office/drawing/2014/main" id="{7136E619-A993-4504-8323-D5242C14C04C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2" name="iṣľíďê">
                <a:extLst>
                  <a:ext uri="{FF2B5EF4-FFF2-40B4-BE49-F238E27FC236}">
                    <a16:creationId xmlns:a16="http://schemas.microsoft.com/office/drawing/2014/main" id="{D48BFBD2-A45C-4C1D-A377-A7AEC2EC52C5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3" name="îṡḷïḋê">
                <a:extLst>
                  <a:ext uri="{FF2B5EF4-FFF2-40B4-BE49-F238E27FC236}">
                    <a16:creationId xmlns:a16="http://schemas.microsoft.com/office/drawing/2014/main" id="{FF1ECD53-A3B0-4F73-97B9-8642F9F9E553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4" name="iṩlîḋé">
                <a:extLst>
                  <a:ext uri="{FF2B5EF4-FFF2-40B4-BE49-F238E27FC236}">
                    <a16:creationId xmlns:a16="http://schemas.microsoft.com/office/drawing/2014/main" id="{93410E88-8714-4FAA-8269-8DF92EA7479B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5" name="işḷïḓè">
                <a:extLst>
                  <a:ext uri="{FF2B5EF4-FFF2-40B4-BE49-F238E27FC236}">
                    <a16:creationId xmlns:a16="http://schemas.microsoft.com/office/drawing/2014/main" id="{F7B125A1-DCC4-4AB9-8A53-CF15B642353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6" name="îŝ1ïḓe">
                <a:extLst>
                  <a:ext uri="{FF2B5EF4-FFF2-40B4-BE49-F238E27FC236}">
                    <a16:creationId xmlns:a16="http://schemas.microsoft.com/office/drawing/2014/main" id="{F1ACBB36-671A-40EC-83A8-270C45C5E5C9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7" name="ïślíḓé">
                <a:extLst>
                  <a:ext uri="{FF2B5EF4-FFF2-40B4-BE49-F238E27FC236}">
                    <a16:creationId xmlns:a16="http://schemas.microsoft.com/office/drawing/2014/main" id="{845C36AF-4507-499B-8B31-5366999AF56E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8" name="išlíḋe">
                <a:extLst>
                  <a:ext uri="{FF2B5EF4-FFF2-40B4-BE49-F238E27FC236}">
                    <a16:creationId xmlns:a16="http://schemas.microsoft.com/office/drawing/2014/main" id="{423E8F93-8F7A-4DEC-B1B0-921AFD0E479F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9" name="íšḻïḓe">
                <a:extLst>
                  <a:ext uri="{FF2B5EF4-FFF2-40B4-BE49-F238E27FC236}">
                    <a16:creationId xmlns:a16="http://schemas.microsoft.com/office/drawing/2014/main" id="{D08D3212-F73E-4F8C-B9AF-5579847C785B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0" name="ïṥļîḑé">
                <a:extLst>
                  <a:ext uri="{FF2B5EF4-FFF2-40B4-BE49-F238E27FC236}">
                    <a16:creationId xmlns:a16="http://schemas.microsoft.com/office/drawing/2014/main" id="{65F98B8D-A095-4AAB-A525-676E083F04F8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1" name="iṩḻiḓe">
                <a:extLst>
                  <a:ext uri="{FF2B5EF4-FFF2-40B4-BE49-F238E27FC236}">
                    <a16:creationId xmlns:a16="http://schemas.microsoft.com/office/drawing/2014/main" id="{A7BF997D-1CD5-47A7-BD03-AFE1108228EA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2" name="ïṧļîḋe">
                <a:extLst>
                  <a:ext uri="{FF2B5EF4-FFF2-40B4-BE49-F238E27FC236}">
                    <a16:creationId xmlns:a16="http://schemas.microsoft.com/office/drawing/2014/main" id="{588CDDCA-2414-4154-8695-673646EDFCB8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3" name="îṣḷîḍè">
                <a:extLst>
                  <a:ext uri="{FF2B5EF4-FFF2-40B4-BE49-F238E27FC236}">
                    <a16:creationId xmlns:a16="http://schemas.microsoft.com/office/drawing/2014/main" id="{1B4565EE-0599-47D8-A293-6094533DD77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4" name="íšḷîḍê">
                <a:extLst>
                  <a:ext uri="{FF2B5EF4-FFF2-40B4-BE49-F238E27FC236}">
                    <a16:creationId xmlns:a16="http://schemas.microsoft.com/office/drawing/2014/main" id="{C84E284E-5804-4C15-91BC-0CCA3F3CA691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5" name="íṣ1ïde">
                <a:extLst>
                  <a:ext uri="{FF2B5EF4-FFF2-40B4-BE49-F238E27FC236}">
                    <a16:creationId xmlns:a16="http://schemas.microsoft.com/office/drawing/2014/main" id="{46E815B2-DBB1-458A-9FC9-A629F5A1A065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6" name="î$ḷîḋè">
                <a:extLst>
                  <a:ext uri="{FF2B5EF4-FFF2-40B4-BE49-F238E27FC236}">
                    <a16:creationId xmlns:a16="http://schemas.microsoft.com/office/drawing/2014/main" id="{5C46145C-D436-4FDE-ABD1-78FDC6B9746B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7" name="ïS1iḍè">
                <a:extLst>
                  <a:ext uri="{FF2B5EF4-FFF2-40B4-BE49-F238E27FC236}">
                    <a16:creationId xmlns:a16="http://schemas.microsoft.com/office/drawing/2014/main" id="{CDEB1E16-FD40-4022-9912-2F8A64E3F88A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8" name="íṧļïḍe">
                <a:extLst>
                  <a:ext uri="{FF2B5EF4-FFF2-40B4-BE49-F238E27FC236}">
                    <a16:creationId xmlns:a16="http://schemas.microsoft.com/office/drawing/2014/main" id="{E2BFF594-0CB4-4890-8641-99D89141002F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9" name="í$liḋé">
                <a:extLst>
                  <a:ext uri="{FF2B5EF4-FFF2-40B4-BE49-F238E27FC236}">
                    <a16:creationId xmlns:a16="http://schemas.microsoft.com/office/drawing/2014/main" id="{67BCB301-5A9D-4132-AE73-7898F216008D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0" name="ïṩ1ïḑe">
                <a:extLst>
                  <a:ext uri="{FF2B5EF4-FFF2-40B4-BE49-F238E27FC236}">
                    <a16:creationId xmlns:a16="http://schemas.microsoft.com/office/drawing/2014/main" id="{AB6D0776-A0C9-4081-BB79-DF24A4C04DDD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1" name="išḷîďe">
                <a:extLst>
                  <a:ext uri="{FF2B5EF4-FFF2-40B4-BE49-F238E27FC236}">
                    <a16:creationId xmlns:a16="http://schemas.microsoft.com/office/drawing/2014/main" id="{E7A3FE81-2960-403B-A8DF-9FDB1EB598F0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2" name="íšľíḓè">
                <a:extLst>
                  <a:ext uri="{FF2B5EF4-FFF2-40B4-BE49-F238E27FC236}">
                    <a16:creationId xmlns:a16="http://schemas.microsoft.com/office/drawing/2014/main" id="{B39D7A7D-8C72-41A9-97AA-4B7D3D2A5F64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3" name="íṡľíḋé">
                <a:extLst>
                  <a:ext uri="{FF2B5EF4-FFF2-40B4-BE49-F238E27FC236}">
                    <a16:creationId xmlns:a16="http://schemas.microsoft.com/office/drawing/2014/main" id="{02234340-1F45-4F47-91C7-AEA019E2FE57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4" name="iṣlïḍê">
                <a:extLst>
                  <a:ext uri="{FF2B5EF4-FFF2-40B4-BE49-F238E27FC236}">
                    <a16:creationId xmlns:a16="http://schemas.microsoft.com/office/drawing/2014/main" id="{FF8EA3A6-CC95-4438-9BD3-50833F1CFE23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5" name="ïṥ1iďê">
                <a:extLst>
                  <a:ext uri="{FF2B5EF4-FFF2-40B4-BE49-F238E27FC236}">
                    <a16:creationId xmlns:a16="http://schemas.microsoft.com/office/drawing/2014/main" id="{34151443-32EC-4442-A315-428BD9553C9B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6" name="íṧľïďé">
                <a:extLst>
                  <a:ext uri="{FF2B5EF4-FFF2-40B4-BE49-F238E27FC236}">
                    <a16:creationId xmlns:a16="http://schemas.microsoft.com/office/drawing/2014/main" id="{018CA479-7E91-4CC5-A1D3-F226434F93F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7" name="îšḷîḍé">
                <a:extLst>
                  <a:ext uri="{FF2B5EF4-FFF2-40B4-BE49-F238E27FC236}">
                    <a16:creationId xmlns:a16="http://schemas.microsoft.com/office/drawing/2014/main" id="{FCD9A9C7-19F9-4BEF-B7BC-1711A2558CC2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8" name="îsľïḓê">
                <a:extLst>
                  <a:ext uri="{FF2B5EF4-FFF2-40B4-BE49-F238E27FC236}">
                    <a16:creationId xmlns:a16="http://schemas.microsoft.com/office/drawing/2014/main" id="{3739DD07-09F3-45FC-9888-189219D4338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9" name="iṡlíḓe">
                <a:extLst>
                  <a:ext uri="{FF2B5EF4-FFF2-40B4-BE49-F238E27FC236}">
                    <a16:creationId xmlns:a16="http://schemas.microsoft.com/office/drawing/2014/main" id="{BCD2E1A4-2851-4995-AB00-116543853FA8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0" name="ï$ľïḑè">
                <a:extLst>
                  <a:ext uri="{FF2B5EF4-FFF2-40B4-BE49-F238E27FC236}">
                    <a16:creationId xmlns:a16="http://schemas.microsoft.com/office/drawing/2014/main" id="{0E30FE06-9484-41AB-B60B-2BDBF29D1170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1" name="ï$ḻíďê">
                <a:extLst>
                  <a:ext uri="{FF2B5EF4-FFF2-40B4-BE49-F238E27FC236}">
                    <a16:creationId xmlns:a16="http://schemas.microsoft.com/office/drawing/2014/main" id="{F585422C-87A3-4665-B519-8053A1E6D855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2" name="iṡľïḓè">
                <a:extLst>
                  <a:ext uri="{FF2B5EF4-FFF2-40B4-BE49-F238E27FC236}">
                    <a16:creationId xmlns:a16="http://schemas.microsoft.com/office/drawing/2014/main" id="{1BBED13B-C07D-4179-85A9-AC18DF6DC96E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3" name="ïṣ1îḋè">
                <a:extLst>
                  <a:ext uri="{FF2B5EF4-FFF2-40B4-BE49-F238E27FC236}">
                    <a16:creationId xmlns:a16="http://schemas.microsoft.com/office/drawing/2014/main" id="{0F35D126-7093-4A31-882F-86D500A171FE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4" name="ísḷiďè">
                <a:extLst>
                  <a:ext uri="{FF2B5EF4-FFF2-40B4-BE49-F238E27FC236}">
                    <a16:creationId xmlns:a16="http://schemas.microsoft.com/office/drawing/2014/main" id="{B5B34283-CB5B-4AC6-B1D0-8CD3C33611A5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3" name="išlîḋé">
              <a:extLst>
                <a:ext uri="{FF2B5EF4-FFF2-40B4-BE49-F238E27FC236}">
                  <a16:creationId xmlns:a16="http://schemas.microsoft.com/office/drawing/2014/main" id="{63518AC2-E475-4A6C-8C2F-75EE059E016F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34" name="îş1ídé">
                <a:extLst>
                  <a:ext uri="{FF2B5EF4-FFF2-40B4-BE49-F238E27FC236}">
                    <a16:creationId xmlns:a16="http://schemas.microsoft.com/office/drawing/2014/main" id="{2A229B9C-E23D-4646-8A7F-168EE1FB0405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5" name="iṣlíḑè">
                <a:extLst>
                  <a:ext uri="{FF2B5EF4-FFF2-40B4-BE49-F238E27FC236}">
                    <a16:creationId xmlns:a16="http://schemas.microsoft.com/office/drawing/2014/main" id="{768839DC-B0F2-47E5-BB5C-A9117D8D9932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6" name="î$líḓè">
                <a:extLst>
                  <a:ext uri="{FF2B5EF4-FFF2-40B4-BE49-F238E27FC236}">
                    <a16:creationId xmlns:a16="http://schemas.microsoft.com/office/drawing/2014/main" id="{AE3FC2E3-F3AF-424E-B48B-0C245580F454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7" name="íṡļïḑe">
                <a:extLst>
                  <a:ext uri="{FF2B5EF4-FFF2-40B4-BE49-F238E27FC236}">
                    <a16:creationId xmlns:a16="http://schemas.microsoft.com/office/drawing/2014/main" id="{220560EE-3F64-4BE6-9D0E-4C2EE18A2BDA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8" name="ïśḻiḑè">
                <a:extLst>
                  <a:ext uri="{FF2B5EF4-FFF2-40B4-BE49-F238E27FC236}">
                    <a16:creationId xmlns:a16="http://schemas.microsoft.com/office/drawing/2014/main" id="{7EE34E60-AA2E-44E2-9DDF-651CAC332D94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9" name="îṧlíḓe">
                <a:extLst>
                  <a:ext uri="{FF2B5EF4-FFF2-40B4-BE49-F238E27FC236}">
                    <a16:creationId xmlns:a16="http://schemas.microsoft.com/office/drawing/2014/main" id="{84BB088E-4B84-4034-89B7-193EC099C96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0" name="ïŝlïḑe">
                <a:extLst>
                  <a:ext uri="{FF2B5EF4-FFF2-40B4-BE49-F238E27FC236}">
                    <a16:creationId xmlns:a16="http://schemas.microsoft.com/office/drawing/2014/main" id="{51C991A2-4A51-4D2E-8A5E-D533B605FA76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1" name="iṩḻïďe">
                <a:extLst>
                  <a:ext uri="{FF2B5EF4-FFF2-40B4-BE49-F238E27FC236}">
                    <a16:creationId xmlns:a16="http://schemas.microsoft.com/office/drawing/2014/main" id="{B1443A0E-A2D1-4944-83AD-1214BF5B5A28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2" name="işľíďé">
                <a:extLst>
                  <a:ext uri="{FF2B5EF4-FFF2-40B4-BE49-F238E27FC236}">
                    <a16:creationId xmlns:a16="http://schemas.microsoft.com/office/drawing/2014/main" id="{8C205CB4-5DB9-4F9A-8DD1-93CE679D4942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3" name="ïšľïḍé">
                <a:extLst>
                  <a:ext uri="{FF2B5EF4-FFF2-40B4-BE49-F238E27FC236}">
                    <a16:creationId xmlns:a16="http://schemas.microsoft.com/office/drawing/2014/main" id="{E1D7121B-E6CC-4037-913E-BD775476B45B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4" name="î$1ïḑê">
                <a:extLst>
                  <a:ext uri="{FF2B5EF4-FFF2-40B4-BE49-F238E27FC236}">
                    <a16:creationId xmlns:a16="http://schemas.microsoft.com/office/drawing/2014/main" id="{53264FDC-623C-483C-891E-0418CBF61502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5" name="i$ľiḑe">
                <a:extLst>
                  <a:ext uri="{FF2B5EF4-FFF2-40B4-BE49-F238E27FC236}">
                    <a16:creationId xmlns:a16="http://schemas.microsoft.com/office/drawing/2014/main" id="{5E702095-6EAB-4EA9-8D47-37B1071A8D2A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6" name="iṩḷíḑe">
                <a:extLst>
                  <a:ext uri="{FF2B5EF4-FFF2-40B4-BE49-F238E27FC236}">
                    <a16:creationId xmlns:a16="http://schemas.microsoft.com/office/drawing/2014/main" id="{ED6FF46F-C765-442F-8C25-71A2E61A5916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7" name="iSľïďé">
                <a:extLst>
                  <a:ext uri="{FF2B5EF4-FFF2-40B4-BE49-F238E27FC236}">
                    <a16:creationId xmlns:a16="http://schemas.microsoft.com/office/drawing/2014/main" id="{2F1CC676-A49C-4EB9-A12A-78DD4CAD0E60}"/>
                  </a:ext>
                </a:extLst>
              </p:cNvPr>
              <p:cNvSpPr/>
              <p:nvPr/>
            </p:nvSpPr>
            <p:spPr bwMode="auto">
              <a:xfrm>
                <a:off x="8592616" y="2324543"/>
                <a:ext cx="1343323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8" name="iṡḻîḑê">
                <a:extLst>
                  <a:ext uri="{FF2B5EF4-FFF2-40B4-BE49-F238E27FC236}">
                    <a16:creationId xmlns:a16="http://schemas.microsoft.com/office/drawing/2014/main" id="{EDDC7BAF-B26C-423A-9ED0-8516733E35EC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9" name="îşlîḋè">
                <a:extLst>
                  <a:ext uri="{FF2B5EF4-FFF2-40B4-BE49-F238E27FC236}">
                    <a16:creationId xmlns:a16="http://schemas.microsoft.com/office/drawing/2014/main" id="{B4847847-8BD8-4639-B08B-FBE7A2A6894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0" name="iśḷiḓê">
                <a:extLst>
                  <a:ext uri="{FF2B5EF4-FFF2-40B4-BE49-F238E27FC236}">
                    <a16:creationId xmlns:a16="http://schemas.microsoft.com/office/drawing/2014/main" id="{FC36A6F6-B7C3-444A-9B93-02F8BFFDD26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1" name="îşlíḋè">
                <a:extLst>
                  <a:ext uri="{FF2B5EF4-FFF2-40B4-BE49-F238E27FC236}">
                    <a16:creationId xmlns:a16="http://schemas.microsoft.com/office/drawing/2014/main" id="{23139D27-7A17-4924-BB05-94E81D7F7A4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2" name="ïṩlíḓè">
                <a:extLst>
                  <a:ext uri="{FF2B5EF4-FFF2-40B4-BE49-F238E27FC236}">
                    <a16:creationId xmlns:a16="http://schemas.microsoft.com/office/drawing/2014/main" id="{C2CBAA07-CA7B-4665-9E68-B7F496C4CD5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3" name="íŝlîḓè">
                <a:extLst>
                  <a:ext uri="{FF2B5EF4-FFF2-40B4-BE49-F238E27FC236}">
                    <a16:creationId xmlns:a16="http://schemas.microsoft.com/office/drawing/2014/main" id="{1E78A188-92EB-4EC1-9205-02AE146021C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4" name="ïṡļíḑé">
                <a:extLst>
                  <a:ext uri="{FF2B5EF4-FFF2-40B4-BE49-F238E27FC236}">
                    <a16:creationId xmlns:a16="http://schemas.microsoft.com/office/drawing/2014/main" id="{59DC4F69-44F0-48CE-BF53-98B25CB1C42A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5" name="ïṥlíḍè">
                <a:extLst>
                  <a:ext uri="{FF2B5EF4-FFF2-40B4-BE49-F238E27FC236}">
                    <a16:creationId xmlns:a16="http://schemas.microsoft.com/office/drawing/2014/main" id="{C18795ED-F032-42C3-83F4-957A9C0ED925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6" name="íSlîḋê">
                <a:extLst>
                  <a:ext uri="{FF2B5EF4-FFF2-40B4-BE49-F238E27FC236}">
                    <a16:creationId xmlns:a16="http://schemas.microsoft.com/office/drawing/2014/main" id="{40D64032-7806-4A31-9DD6-4E9B32C18E1D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7" name="íŝ1îďe">
                <a:extLst>
                  <a:ext uri="{FF2B5EF4-FFF2-40B4-BE49-F238E27FC236}">
                    <a16:creationId xmlns:a16="http://schemas.microsoft.com/office/drawing/2014/main" id="{3DAE7BDF-24B7-4AE0-8387-54A5127AD4D2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8" name="îślïḋè">
                <a:extLst>
                  <a:ext uri="{FF2B5EF4-FFF2-40B4-BE49-F238E27FC236}">
                    <a16:creationId xmlns:a16="http://schemas.microsoft.com/office/drawing/2014/main" id="{F24BA01A-FD72-4EF0-9DD5-BBD96638D8C8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9" name="iṥļîdè">
                <a:extLst>
                  <a:ext uri="{FF2B5EF4-FFF2-40B4-BE49-F238E27FC236}">
                    <a16:creationId xmlns:a16="http://schemas.microsoft.com/office/drawing/2014/main" id="{A24EE0FD-3312-439F-8D27-8209A83B9291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0" name="i$ľîḑé">
                <a:extLst>
                  <a:ext uri="{FF2B5EF4-FFF2-40B4-BE49-F238E27FC236}">
                    <a16:creationId xmlns:a16="http://schemas.microsoft.com/office/drawing/2014/main" id="{341DF0C4-651F-433A-B21E-7E9FC2BF215A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1" name="iṡ1ïdé">
                <a:extLst>
                  <a:ext uri="{FF2B5EF4-FFF2-40B4-BE49-F238E27FC236}">
                    <a16:creationId xmlns:a16="http://schemas.microsoft.com/office/drawing/2014/main" id="{CA23D7F7-C452-4FE4-95AF-8A7E22553D0B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2" name="iŝľíḋe">
                <a:extLst>
                  <a:ext uri="{FF2B5EF4-FFF2-40B4-BE49-F238E27FC236}">
                    <a16:creationId xmlns:a16="http://schemas.microsoft.com/office/drawing/2014/main" id="{80DBE732-98C7-487E-8C90-05B80E6A5A49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3" name="iṩľîḓè">
                <a:extLst>
                  <a:ext uri="{FF2B5EF4-FFF2-40B4-BE49-F238E27FC236}">
                    <a16:creationId xmlns:a16="http://schemas.microsoft.com/office/drawing/2014/main" id="{37C8113C-E3F2-4B51-9F40-1F8818479764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4" name="íşlïḋê">
                <a:extLst>
                  <a:ext uri="{FF2B5EF4-FFF2-40B4-BE49-F238E27FC236}">
                    <a16:creationId xmlns:a16="http://schemas.microsoft.com/office/drawing/2014/main" id="{42464D43-8ADE-4C54-A873-81FA7C7943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5" name="îṧḻîḍe">
                <a:extLst>
                  <a:ext uri="{FF2B5EF4-FFF2-40B4-BE49-F238E27FC236}">
                    <a16:creationId xmlns:a16="http://schemas.microsoft.com/office/drawing/2014/main" id="{68728A67-2F96-4B6C-9E3E-C46816A168E6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878" name="图片 877">
            <a:extLst>
              <a:ext uri="{FF2B5EF4-FFF2-40B4-BE49-F238E27FC236}">
                <a16:creationId xmlns:a16="http://schemas.microsoft.com/office/drawing/2014/main" id="{543B18F1-2908-4BCF-A2D4-D0FB97400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415" y="4390527"/>
            <a:ext cx="1053003" cy="2335232"/>
          </a:xfrm>
          <a:prstGeom prst="rect">
            <a:avLst/>
          </a:prstGeom>
        </p:spPr>
      </p:pic>
      <p:grpSp>
        <p:nvGrpSpPr>
          <p:cNvPr id="192" name="组合 5">
            <a:extLst>
              <a:ext uri="{FF2B5EF4-FFF2-40B4-BE49-F238E27FC236}">
                <a16:creationId xmlns:a16="http://schemas.microsoft.com/office/drawing/2014/main" id="{DE2DE4D7-058A-4E6E-BDCB-4068FB452FBF}"/>
              </a:ext>
            </a:extLst>
          </p:cNvPr>
          <p:cNvGrpSpPr/>
          <p:nvPr/>
        </p:nvGrpSpPr>
        <p:grpSpPr>
          <a:xfrm>
            <a:off x="-2148247" y="-361734"/>
            <a:ext cx="33545766" cy="6729723"/>
            <a:chOff x="-9083531" y="-1478500"/>
            <a:chExt cx="33545766" cy="6729723"/>
          </a:xfrm>
        </p:grpSpPr>
        <p:pic>
          <p:nvPicPr>
            <p:cNvPr id="193" name="图片 6">
              <a:extLst>
                <a:ext uri="{FF2B5EF4-FFF2-40B4-BE49-F238E27FC236}">
                  <a16:creationId xmlns:a16="http://schemas.microsoft.com/office/drawing/2014/main" id="{0227E951-6B19-4EE8-88E0-F021C4ED67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8018849" y="-1478500"/>
              <a:ext cx="13701582" cy="6729723"/>
            </a:xfrm>
            <a:prstGeom prst="rect">
              <a:avLst/>
            </a:prstGeom>
          </p:spPr>
        </p:pic>
        <p:pic>
          <p:nvPicPr>
            <p:cNvPr id="194" name="图片 7">
              <a:extLst>
                <a:ext uri="{FF2B5EF4-FFF2-40B4-BE49-F238E27FC236}">
                  <a16:creationId xmlns:a16="http://schemas.microsoft.com/office/drawing/2014/main" id="{DADC3347-1C69-4F70-B140-B7FFF281C9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195" name="图片 8">
              <a:extLst>
                <a:ext uri="{FF2B5EF4-FFF2-40B4-BE49-F238E27FC236}">
                  <a16:creationId xmlns:a16="http://schemas.microsoft.com/office/drawing/2014/main" id="{1C241483-4FA2-4A77-89CA-C4DE3859D0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196" name="图片 9">
              <a:extLst>
                <a:ext uri="{FF2B5EF4-FFF2-40B4-BE49-F238E27FC236}">
                  <a16:creationId xmlns:a16="http://schemas.microsoft.com/office/drawing/2014/main" id="{163524D9-F1D1-45A6-AD63-F140078925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197" name="图片 10">
              <a:extLst>
                <a:ext uri="{FF2B5EF4-FFF2-40B4-BE49-F238E27FC236}">
                  <a16:creationId xmlns:a16="http://schemas.microsoft.com/office/drawing/2014/main" id="{91221354-6978-45F7-B3E3-E6043660E3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198" name="图片 11">
            <a:extLst>
              <a:ext uri="{FF2B5EF4-FFF2-40B4-BE49-F238E27FC236}">
                <a16:creationId xmlns:a16="http://schemas.microsoft.com/office/drawing/2014/main" id="{C71A3342-14F8-4F4F-8EEE-FE56A5570D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4543" y="756240"/>
            <a:ext cx="1923589" cy="1017932"/>
          </a:xfrm>
          <a:prstGeom prst="rect">
            <a:avLst/>
          </a:prstGeom>
        </p:spPr>
      </p:pic>
      <p:pic>
        <p:nvPicPr>
          <p:cNvPr id="199" name="图片 12">
            <a:extLst>
              <a:ext uri="{FF2B5EF4-FFF2-40B4-BE49-F238E27FC236}">
                <a16:creationId xmlns:a16="http://schemas.microsoft.com/office/drawing/2014/main" id="{E994C384-D2AF-4622-BFFC-8F0F73980A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3327" y="387505"/>
            <a:ext cx="1923589" cy="1017932"/>
          </a:xfrm>
          <a:prstGeom prst="rect">
            <a:avLst/>
          </a:prstGeom>
        </p:spPr>
      </p:pic>
      <p:pic>
        <p:nvPicPr>
          <p:cNvPr id="200" name="图片 13">
            <a:extLst>
              <a:ext uri="{FF2B5EF4-FFF2-40B4-BE49-F238E27FC236}">
                <a16:creationId xmlns:a16="http://schemas.microsoft.com/office/drawing/2014/main" id="{114672FE-9617-4108-9544-B72EC6B1CE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793" y="-239746"/>
            <a:ext cx="1923589" cy="1017932"/>
          </a:xfrm>
          <a:prstGeom prst="rect">
            <a:avLst/>
          </a:prstGeom>
        </p:spPr>
      </p:pic>
      <p:pic>
        <p:nvPicPr>
          <p:cNvPr id="201" name="图片 15">
            <a:extLst>
              <a:ext uri="{FF2B5EF4-FFF2-40B4-BE49-F238E27FC236}">
                <a16:creationId xmlns:a16="http://schemas.microsoft.com/office/drawing/2014/main" id="{A9ECB8CB-3647-4F8E-81C8-A7B5549DE9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-228601" y="6577989"/>
            <a:ext cx="12689541" cy="560022"/>
          </a:xfrm>
          <a:prstGeom prst="rect">
            <a:avLst/>
          </a:prstGeom>
        </p:spPr>
      </p:pic>
      <p:pic>
        <p:nvPicPr>
          <p:cNvPr id="202" name="图片 16">
            <a:extLst>
              <a:ext uri="{FF2B5EF4-FFF2-40B4-BE49-F238E27FC236}">
                <a16:creationId xmlns:a16="http://schemas.microsoft.com/office/drawing/2014/main" id="{64296BB6-B216-4960-AD3D-004E746238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2733" y="253813"/>
            <a:ext cx="994291" cy="992037"/>
          </a:xfrm>
          <a:prstGeom prst="rect">
            <a:avLst/>
          </a:prstGeom>
        </p:spPr>
      </p:pic>
      <p:sp>
        <p:nvSpPr>
          <p:cNvPr id="203" name="Rectángulo 202">
            <a:extLst>
              <a:ext uri="{FF2B5EF4-FFF2-40B4-BE49-F238E27FC236}">
                <a16:creationId xmlns:a16="http://schemas.microsoft.com/office/drawing/2014/main" id="{D044E759-677D-4321-A925-B726D3C2A915}"/>
              </a:ext>
            </a:extLst>
          </p:cNvPr>
          <p:cNvSpPr/>
          <p:nvPr/>
        </p:nvSpPr>
        <p:spPr>
          <a:xfrm>
            <a:off x="7902443" y="6207571"/>
            <a:ext cx="4116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SEMANA 20</a:t>
            </a:r>
          </a:p>
        </p:txBody>
      </p:sp>
      <p:pic>
        <p:nvPicPr>
          <p:cNvPr id="204" name="Google Shape;89;p1">
            <a:extLst>
              <a:ext uri="{FF2B5EF4-FFF2-40B4-BE49-F238E27FC236}">
                <a16:creationId xmlns:a16="http://schemas.microsoft.com/office/drawing/2014/main" id="{A207994C-39B5-4C40-81DE-4D13ED8E847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35944" r="31073" b="11547"/>
          <a:stretch/>
        </p:blipFill>
        <p:spPr>
          <a:xfrm>
            <a:off x="10391819" y="-130165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Imagen 204">
            <a:extLst>
              <a:ext uri="{FF2B5EF4-FFF2-40B4-BE49-F238E27FC236}">
                <a16:creationId xmlns:a16="http://schemas.microsoft.com/office/drawing/2014/main" id="{F79C1329-DEE4-460E-A915-90D8C4C8E4E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3509" y="2528129"/>
            <a:ext cx="4457983" cy="39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3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Lunes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35" name="Rectángulo 234">
            <a:extLst>
              <a:ext uri="{FF2B5EF4-FFF2-40B4-BE49-F238E27FC236}">
                <a16:creationId xmlns:a16="http://schemas.microsoft.com/office/drawing/2014/main" id="{39A9B0C5-5E3B-4BD7-8862-3B8C9DC61621}"/>
              </a:ext>
            </a:extLst>
          </p:cNvPr>
          <p:cNvSpPr/>
          <p:nvPr/>
        </p:nvSpPr>
        <p:spPr>
          <a:xfrm>
            <a:off x="1969912" y="6040914"/>
            <a:ext cx="86662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https://www.youtube.com/watch?v=4_-PCq2NRo4</a:t>
            </a:r>
          </a:p>
        </p:txBody>
      </p:sp>
      <p:pic>
        <p:nvPicPr>
          <p:cNvPr id="236" name="Imagen 235">
            <a:extLst>
              <a:ext uri="{FF2B5EF4-FFF2-40B4-BE49-F238E27FC236}">
                <a16:creationId xmlns:a16="http://schemas.microsoft.com/office/drawing/2014/main" id="{4FA5E836-8FE6-426C-878C-9799FE489B3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385" t="23987" r="39653" b="23269"/>
          <a:stretch/>
        </p:blipFill>
        <p:spPr>
          <a:xfrm>
            <a:off x="282771" y="2642537"/>
            <a:ext cx="7015751" cy="3368117"/>
          </a:xfrm>
          <a:prstGeom prst="rect">
            <a:avLst/>
          </a:prstGeom>
        </p:spPr>
      </p:pic>
      <p:sp>
        <p:nvSpPr>
          <p:cNvPr id="237" name="Flecha: a la derecha 236">
            <a:extLst>
              <a:ext uri="{FF2B5EF4-FFF2-40B4-BE49-F238E27FC236}">
                <a16:creationId xmlns:a16="http://schemas.microsoft.com/office/drawing/2014/main" id="{79730B16-604C-4079-8FE9-30DFB10E13F2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</p:spTree>
    <p:extLst>
      <p:ext uri="{BB962C8B-B14F-4D97-AF65-F5344CB8AC3E}">
        <p14:creationId xmlns:p14="http://schemas.microsoft.com/office/powerpoint/2010/main" val="202805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lenguaje oral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342A03-0B0A-4CCA-B90E-CAFA5456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106" y="1504291"/>
            <a:ext cx="5090682" cy="4688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3" name="Rectángulo 212">
            <a:extLst>
              <a:ext uri="{FF2B5EF4-FFF2-40B4-BE49-F238E27FC236}">
                <a16:creationId xmlns:a16="http://schemas.microsoft.com/office/drawing/2014/main" id="{0C3145CE-7DF4-4B23-B579-1D2909223B66}"/>
              </a:ext>
            </a:extLst>
          </p:cNvPr>
          <p:cNvSpPr/>
          <p:nvPr/>
        </p:nvSpPr>
        <p:spPr>
          <a:xfrm>
            <a:off x="2114491" y="6509796"/>
            <a:ext cx="8599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https://www.youtube.com/watch?v=XdXqE0HZkLc</a:t>
            </a:r>
          </a:p>
        </p:txBody>
      </p:sp>
    </p:spTree>
    <p:extLst>
      <p:ext uri="{BB962C8B-B14F-4D97-AF65-F5344CB8AC3E}">
        <p14:creationId xmlns:p14="http://schemas.microsoft.com/office/powerpoint/2010/main" val="23006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49" y="6168891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495" y="5868467"/>
            <a:ext cx="1243784" cy="70645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8350" y="14930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4BFC9B9A-1A28-465A-A05A-878126F49F3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9900" t="32286" r="32723" b="8145"/>
          <a:stretch/>
        </p:blipFill>
        <p:spPr>
          <a:xfrm>
            <a:off x="2735734" y="283081"/>
            <a:ext cx="9297981" cy="6425612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34897" y="2731066"/>
            <a:ext cx="3234857" cy="1584596"/>
          </a:xfrm>
          <a:prstGeom prst="rect">
            <a:avLst/>
          </a:prstGeom>
        </p:spPr>
      </p:pic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D8195123-AB99-43DF-9D95-1968E4296FA6}"/>
              </a:ext>
            </a:extLst>
          </p:cNvPr>
          <p:cNvSpPr/>
          <p:nvPr/>
        </p:nvSpPr>
        <p:spPr>
          <a:xfrm>
            <a:off x="255904" y="275222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Leer</a:t>
            </a:r>
          </a:p>
        </p:txBody>
      </p:sp>
    </p:spTree>
    <p:extLst>
      <p:ext uri="{BB962C8B-B14F-4D97-AF65-F5344CB8AC3E}">
        <p14:creationId xmlns:p14="http://schemas.microsoft.com/office/powerpoint/2010/main" val="251114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8883552" y="-692785"/>
            <a:ext cx="33545766" cy="6963825"/>
            <a:chOff x="-9083531" y="-803358"/>
            <a:chExt cx="33545766" cy="6963825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7301" y="-569256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ACA60C41-7FB0-4400-B2BC-ED3CE83C8FF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122" t="18825" r="40183" b="23289"/>
          <a:stretch/>
        </p:blipFill>
        <p:spPr>
          <a:xfrm>
            <a:off x="18411" y="997065"/>
            <a:ext cx="9250610" cy="6140946"/>
          </a:xfrm>
          <a:prstGeom prst="rect">
            <a:avLst/>
          </a:prstGeom>
        </p:spPr>
      </p:pic>
      <p:grpSp>
        <p:nvGrpSpPr>
          <p:cNvPr id="17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124EC05-1F9E-4BED-9768-F64C1F96213C}"/>
              </a:ext>
            </a:extLst>
          </p:cNvPr>
          <p:cNvGrpSpPr/>
          <p:nvPr/>
        </p:nvGrpSpPr>
        <p:grpSpPr>
          <a:xfrm>
            <a:off x="8618278" y="4493415"/>
            <a:ext cx="3417795" cy="2396937"/>
            <a:chOff x="3294530" y="1336501"/>
            <a:chExt cx="7100421" cy="5292900"/>
          </a:xfrm>
        </p:grpSpPr>
        <p:grpSp>
          <p:nvGrpSpPr>
            <p:cNvPr id="18" name="îṣ1íḍé">
              <a:extLst>
                <a:ext uri="{FF2B5EF4-FFF2-40B4-BE49-F238E27FC236}">
                  <a16:creationId xmlns:a16="http://schemas.microsoft.com/office/drawing/2014/main" id="{DF81B7EF-79E4-4463-8C2A-E3505CA4FE54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7" name="îṩ1íďe">
                <a:extLst>
                  <a:ext uri="{FF2B5EF4-FFF2-40B4-BE49-F238E27FC236}">
                    <a16:creationId xmlns:a16="http://schemas.microsoft.com/office/drawing/2014/main" id="{3A5B5DD9-C9F0-41D7-9A81-DE9577893CB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íšlíḋé">
                <a:extLst>
                  <a:ext uri="{FF2B5EF4-FFF2-40B4-BE49-F238E27FC236}">
                    <a16:creationId xmlns:a16="http://schemas.microsoft.com/office/drawing/2014/main" id="{B1AE17EF-5709-4025-911F-0CC74BEF2262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śḷíḋê">
                <a:extLst>
                  <a:ext uri="{FF2B5EF4-FFF2-40B4-BE49-F238E27FC236}">
                    <a16:creationId xmlns:a16="http://schemas.microsoft.com/office/drawing/2014/main" id="{B1EFFE31-BD57-4601-B575-284234A7F690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sḻídé">
                <a:extLst>
                  <a:ext uri="{FF2B5EF4-FFF2-40B4-BE49-F238E27FC236}">
                    <a16:creationId xmlns:a16="http://schemas.microsoft.com/office/drawing/2014/main" id="{AA9C4595-8105-4C75-B8F9-D77E5CA52787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ïŝḷíḑè">
                <a:extLst>
                  <a:ext uri="{FF2B5EF4-FFF2-40B4-BE49-F238E27FC236}">
                    <a16:creationId xmlns:a16="http://schemas.microsoft.com/office/drawing/2014/main" id="{DDA5E7A2-7226-4000-9FB4-F882216DF4D9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ṡ1îďè">
                <a:extLst>
                  <a:ext uri="{FF2B5EF4-FFF2-40B4-BE49-F238E27FC236}">
                    <a16:creationId xmlns:a16="http://schemas.microsoft.com/office/drawing/2014/main" id="{17152705-B3ED-4536-BAA0-17EE035B569C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sḷïḋé">
                <a:extLst>
                  <a:ext uri="{FF2B5EF4-FFF2-40B4-BE49-F238E27FC236}">
                    <a16:creationId xmlns:a16="http://schemas.microsoft.com/office/drawing/2014/main" id="{C8B77D0D-CA7F-4CDD-B84F-F8B13A2046F9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ślíḍè">
                <a:extLst>
                  <a:ext uri="{FF2B5EF4-FFF2-40B4-BE49-F238E27FC236}">
                    <a16:creationId xmlns:a16="http://schemas.microsoft.com/office/drawing/2014/main" id="{24D04F44-BCFA-4767-B155-1212AE325232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íš1íḓe">
                <a:extLst>
                  <a:ext uri="{FF2B5EF4-FFF2-40B4-BE49-F238E27FC236}">
                    <a16:creationId xmlns:a16="http://schemas.microsoft.com/office/drawing/2014/main" id="{C1D23B5C-5526-437C-8E85-3E430854F4DD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$ľîḑè">
                <a:extLst>
                  <a:ext uri="{FF2B5EF4-FFF2-40B4-BE49-F238E27FC236}">
                    <a16:creationId xmlns:a16="http://schemas.microsoft.com/office/drawing/2014/main" id="{3BFDAEC9-B047-4E3E-98FA-5407D90FB4A8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sliďê">
                <a:extLst>
                  <a:ext uri="{FF2B5EF4-FFF2-40B4-BE49-F238E27FC236}">
                    <a16:creationId xmlns:a16="http://schemas.microsoft.com/office/drawing/2014/main" id="{EAFE699B-15B5-4EEE-99D4-080C17B18F3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îṧlíḑe">
                <a:extLst>
                  <a:ext uri="{FF2B5EF4-FFF2-40B4-BE49-F238E27FC236}">
                    <a16:creationId xmlns:a16="http://schemas.microsoft.com/office/drawing/2014/main" id="{17C600B9-853A-46DE-9541-945DFF546F5F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iṣḷíḑê">
                <a:extLst>
                  <a:ext uri="{FF2B5EF4-FFF2-40B4-BE49-F238E27FC236}">
                    <a16:creationId xmlns:a16="http://schemas.microsoft.com/office/drawing/2014/main" id="{535F317D-A2DA-4F23-A724-7458B8BE74CB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íṡlíďê">
                <a:extLst>
                  <a:ext uri="{FF2B5EF4-FFF2-40B4-BE49-F238E27FC236}">
                    <a16:creationId xmlns:a16="http://schemas.microsoft.com/office/drawing/2014/main" id="{CAB72AD4-1AF6-4010-A05D-0380B812320F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isḷïḋê">
                <a:extLst>
                  <a:ext uri="{FF2B5EF4-FFF2-40B4-BE49-F238E27FC236}">
                    <a16:creationId xmlns:a16="http://schemas.microsoft.com/office/drawing/2014/main" id="{256E0D5E-6A8B-4771-8734-3C98EB346BD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ïśļíḑe">
                <a:extLst>
                  <a:ext uri="{FF2B5EF4-FFF2-40B4-BE49-F238E27FC236}">
                    <a16:creationId xmlns:a16="http://schemas.microsoft.com/office/drawing/2014/main" id="{2CD04CBB-7723-4EAE-A67C-4B7AFD1AF66D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íṧľíḓé">
                <a:extLst>
                  <a:ext uri="{FF2B5EF4-FFF2-40B4-BE49-F238E27FC236}">
                    <a16:creationId xmlns:a16="http://schemas.microsoft.com/office/drawing/2014/main" id="{CE376F49-6A3A-4969-A5F5-4B2627CEA479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işlïḋe">
                <a:extLst>
                  <a:ext uri="{FF2B5EF4-FFF2-40B4-BE49-F238E27FC236}">
                    <a16:creationId xmlns:a16="http://schemas.microsoft.com/office/drawing/2014/main" id="{A29E8BA7-DF56-416F-8BE3-9B217EF3042F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ļîḋe">
                <a:extLst>
                  <a:ext uri="{FF2B5EF4-FFF2-40B4-BE49-F238E27FC236}">
                    <a16:creationId xmlns:a16="http://schemas.microsoft.com/office/drawing/2014/main" id="{FEC50F5B-5038-45FF-AE8C-7E945F17927B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š1íḓê">
                <a:extLst>
                  <a:ext uri="{FF2B5EF4-FFF2-40B4-BE49-F238E27FC236}">
                    <a16:creationId xmlns:a16="http://schemas.microsoft.com/office/drawing/2014/main" id="{21353CBB-79A8-4C85-AF72-AC856C96AE1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ŝļîḍè">
                <a:extLst>
                  <a:ext uri="{FF2B5EF4-FFF2-40B4-BE49-F238E27FC236}">
                    <a16:creationId xmlns:a16="http://schemas.microsoft.com/office/drawing/2014/main" id="{999A8482-B3C0-4963-9859-4E650C172279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îṥ1îdê">
                <a:extLst>
                  <a:ext uri="{FF2B5EF4-FFF2-40B4-BE49-F238E27FC236}">
                    <a16:creationId xmlns:a16="http://schemas.microsoft.com/office/drawing/2014/main" id="{1401E890-A05E-47EE-8B92-0ABBC6B1A6F1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íṧļîḍe">
                <a:extLst>
                  <a:ext uri="{FF2B5EF4-FFF2-40B4-BE49-F238E27FC236}">
                    <a16:creationId xmlns:a16="http://schemas.microsoft.com/office/drawing/2014/main" id="{6D48DA53-AE14-419A-A11D-B82D0622EEF9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śḻîḓè">
                <a:extLst>
                  <a:ext uri="{FF2B5EF4-FFF2-40B4-BE49-F238E27FC236}">
                    <a16:creationId xmlns:a16="http://schemas.microsoft.com/office/drawing/2014/main" id="{C6558C25-2E9D-4D2F-9BA1-D4CA152A329A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iṡḻíḍé">
                <a:extLst>
                  <a:ext uri="{FF2B5EF4-FFF2-40B4-BE49-F238E27FC236}">
                    <a16:creationId xmlns:a16="http://schemas.microsoft.com/office/drawing/2014/main" id="{BA2D7EA0-EEDE-4702-B9EC-3853E58EE1D2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šḻîḋe">
                <a:extLst>
                  <a:ext uri="{FF2B5EF4-FFF2-40B4-BE49-F238E27FC236}">
                    <a16:creationId xmlns:a16="http://schemas.microsoft.com/office/drawing/2014/main" id="{F0BEB38E-2CBB-4960-9347-6381A910734E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ïṩľiḍé">
                <a:extLst>
                  <a:ext uri="{FF2B5EF4-FFF2-40B4-BE49-F238E27FC236}">
                    <a16:creationId xmlns:a16="http://schemas.microsoft.com/office/drawing/2014/main" id="{181F2503-7DE4-4259-A99C-7131831CCF4D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ṣḷïḋè">
                <a:extLst>
                  <a:ext uri="{FF2B5EF4-FFF2-40B4-BE49-F238E27FC236}">
                    <a16:creationId xmlns:a16="http://schemas.microsoft.com/office/drawing/2014/main" id="{D88F141D-FEB2-4B9C-AB64-3B042A42DAFE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îṩľiďè">
                <a:extLst>
                  <a:ext uri="{FF2B5EF4-FFF2-40B4-BE49-F238E27FC236}">
                    <a16:creationId xmlns:a16="http://schemas.microsoft.com/office/drawing/2014/main" id="{EDBDA7F8-D562-49E5-B26E-2AC7B9E37763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ïṣḻíḍe">
                <a:extLst>
                  <a:ext uri="{FF2B5EF4-FFF2-40B4-BE49-F238E27FC236}">
                    <a16:creationId xmlns:a16="http://schemas.microsoft.com/office/drawing/2014/main" id="{13E436A3-3101-45E7-AE52-A15446F86B83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ís1íḑe">
                <a:extLst>
                  <a:ext uri="{FF2B5EF4-FFF2-40B4-BE49-F238E27FC236}">
                    <a16:creationId xmlns:a16="http://schemas.microsoft.com/office/drawing/2014/main" id="{21F2CF6D-A227-4865-BCC8-C173CEC2E24E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ṧļîḑê">
                <a:extLst>
                  <a:ext uri="{FF2B5EF4-FFF2-40B4-BE49-F238E27FC236}">
                    <a16:creationId xmlns:a16="http://schemas.microsoft.com/office/drawing/2014/main" id="{E029144D-1E38-4DFC-A299-33C81A11C933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îṩḻiḑe">
                <a:extLst>
                  <a:ext uri="{FF2B5EF4-FFF2-40B4-BE49-F238E27FC236}">
                    <a16:creationId xmlns:a16="http://schemas.microsoft.com/office/drawing/2014/main" id="{B621CE59-3ABF-493E-9064-0BECF365E7C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ś1íďe">
                <a:extLst>
                  <a:ext uri="{FF2B5EF4-FFF2-40B4-BE49-F238E27FC236}">
                    <a16:creationId xmlns:a16="http://schemas.microsoft.com/office/drawing/2014/main" id="{8109E2FE-FC75-4D12-B2BF-734AC41DF5B8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işḻíḑé">
                <a:extLst>
                  <a:ext uri="{FF2B5EF4-FFF2-40B4-BE49-F238E27FC236}">
                    <a16:creationId xmlns:a16="http://schemas.microsoft.com/office/drawing/2014/main" id="{5A6C45A6-357B-433A-B9EA-E301F00DE06D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ṣ1íḓe">
                <a:extLst>
                  <a:ext uri="{FF2B5EF4-FFF2-40B4-BE49-F238E27FC236}">
                    <a16:creationId xmlns:a16="http://schemas.microsoft.com/office/drawing/2014/main" id="{49E4F6D3-5EB5-4653-8883-C0FB89EA5395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9" name="îṥ1îdè">
              <a:extLst>
                <a:ext uri="{FF2B5EF4-FFF2-40B4-BE49-F238E27FC236}">
                  <a16:creationId xmlns:a16="http://schemas.microsoft.com/office/drawing/2014/main" id="{2939A0A9-220D-4DCE-A955-3FF6EEF8CFCB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2" name="ïṧlîḑé">
              <a:extLst>
                <a:ext uri="{FF2B5EF4-FFF2-40B4-BE49-F238E27FC236}">
                  <a16:creationId xmlns:a16="http://schemas.microsoft.com/office/drawing/2014/main" id="{EE1B45E1-3621-415D-9B47-58588003298B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6" name="ïSḷîḑè">
                <a:extLst>
                  <a:ext uri="{FF2B5EF4-FFF2-40B4-BE49-F238E27FC236}">
                    <a16:creationId xmlns:a16="http://schemas.microsoft.com/office/drawing/2014/main" id="{1DE67AA3-567D-44E7-AE33-DE4706CF6FD1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íŝḻïďe">
                <a:extLst>
                  <a:ext uri="{FF2B5EF4-FFF2-40B4-BE49-F238E27FC236}">
                    <a16:creationId xmlns:a16="http://schemas.microsoft.com/office/drawing/2014/main" id="{524F8402-BD31-48A4-819E-25CCFFF794B4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išliḋé">
                <a:extLst>
                  <a:ext uri="{FF2B5EF4-FFF2-40B4-BE49-F238E27FC236}">
                    <a16:creationId xmlns:a16="http://schemas.microsoft.com/office/drawing/2014/main" id="{871878FC-8149-406F-B040-6A29F1133271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íślïḍe">
                <a:extLst>
                  <a:ext uri="{FF2B5EF4-FFF2-40B4-BE49-F238E27FC236}">
                    <a16:creationId xmlns:a16="http://schemas.microsoft.com/office/drawing/2014/main" id="{D27A409C-97ED-4731-B5C8-982F2EDF364C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$ḷîḑe">
                <a:extLst>
                  <a:ext uri="{FF2B5EF4-FFF2-40B4-BE49-F238E27FC236}">
                    <a16:creationId xmlns:a16="http://schemas.microsoft.com/office/drawing/2014/main" id="{E03EB1C8-9ED7-4AFE-84E7-2DB0F97E5901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ṧlîḑê">
                <a:extLst>
                  <a:ext uri="{FF2B5EF4-FFF2-40B4-BE49-F238E27FC236}">
                    <a16:creationId xmlns:a16="http://schemas.microsoft.com/office/drawing/2014/main" id="{5A95C931-C6DF-4141-8EFC-7B4756468419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ṣľíďê">
                <a:extLst>
                  <a:ext uri="{FF2B5EF4-FFF2-40B4-BE49-F238E27FC236}">
                    <a16:creationId xmlns:a16="http://schemas.microsoft.com/office/drawing/2014/main" id="{31E47A6F-89A9-42CE-928A-63836F998624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ṡḷïḋê">
                <a:extLst>
                  <a:ext uri="{FF2B5EF4-FFF2-40B4-BE49-F238E27FC236}">
                    <a16:creationId xmlns:a16="http://schemas.microsoft.com/office/drawing/2014/main" id="{053E9D9F-5A40-405B-B5D3-52F6398E97A1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iṩlîḋé">
                <a:extLst>
                  <a:ext uri="{FF2B5EF4-FFF2-40B4-BE49-F238E27FC236}">
                    <a16:creationId xmlns:a16="http://schemas.microsoft.com/office/drawing/2014/main" id="{4832054F-087B-4F7B-A3B9-58CFF482038E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şḷïḓè">
                <a:extLst>
                  <a:ext uri="{FF2B5EF4-FFF2-40B4-BE49-F238E27FC236}">
                    <a16:creationId xmlns:a16="http://schemas.microsoft.com/office/drawing/2014/main" id="{6DA78900-3055-4472-A522-9C51C5BC293E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îŝ1ïḓe">
                <a:extLst>
                  <a:ext uri="{FF2B5EF4-FFF2-40B4-BE49-F238E27FC236}">
                    <a16:creationId xmlns:a16="http://schemas.microsoft.com/office/drawing/2014/main" id="{A6D6625B-7413-4287-96DC-771DD64BE270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ślíḓé">
                <a:extLst>
                  <a:ext uri="{FF2B5EF4-FFF2-40B4-BE49-F238E27FC236}">
                    <a16:creationId xmlns:a16="http://schemas.microsoft.com/office/drawing/2014/main" id="{C76F2241-9887-41AE-A0C3-51A6B3DBBB9C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išlíḋe">
                <a:extLst>
                  <a:ext uri="{FF2B5EF4-FFF2-40B4-BE49-F238E27FC236}">
                    <a16:creationId xmlns:a16="http://schemas.microsoft.com/office/drawing/2014/main" id="{40381782-E5E7-48DD-B2F5-D0D04F628FFB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íšḻïḓe">
                <a:extLst>
                  <a:ext uri="{FF2B5EF4-FFF2-40B4-BE49-F238E27FC236}">
                    <a16:creationId xmlns:a16="http://schemas.microsoft.com/office/drawing/2014/main" id="{EDA43679-3D41-4658-9555-7FAC0986A00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ïṥļîḑé">
                <a:extLst>
                  <a:ext uri="{FF2B5EF4-FFF2-40B4-BE49-F238E27FC236}">
                    <a16:creationId xmlns:a16="http://schemas.microsoft.com/office/drawing/2014/main" id="{CA0A6FDD-6E63-4553-8832-13FBEA22A102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iṩḻiḓe">
                <a:extLst>
                  <a:ext uri="{FF2B5EF4-FFF2-40B4-BE49-F238E27FC236}">
                    <a16:creationId xmlns:a16="http://schemas.microsoft.com/office/drawing/2014/main" id="{FFF00C9A-EB63-4A2A-869A-C506DC0E9F9C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ïṧļîḋe">
                <a:extLst>
                  <a:ext uri="{FF2B5EF4-FFF2-40B4-BE49-F238E27FC236}">
                    <a16:creationId xmlns:a16="http://schemas.microsoft.com/office/drawing/2014/main" id="{A1BB43D7-E833-4AAD-8806-C344DC54EC92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ṣḷîḍè">
                <a:extLst>
                  <a:ext uri="{FF2B5EF4-FFF2-40B4-BE49-F238E27FC236}">
                    <a16:creationId xmlns:a16="http://schemas.microsoft.com/office/drawing/2014/main" id="{48FF29B8-FBFC-4250-98E9-C718582ABDA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íšḷîḍê">
                <a:extLst>
                  <a:ext uri="{FF2B5EF4-FFF2-40B4-BE49-F238E27FC236}">
                    <a16:creationId xmlns:a16="http://schemas.microsoft.com/office/drawing/2014/main" id="{1973EC9D-8641-4D33-B8E1-49A87C23BE4F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ṣ1ïde">
                <a:extLst>
                  <a:ext uri="{FF2B5EF4-FFF2-40B4-BE49-F238E27FC236}">
                    <a16:creationId xmlns:a16="http://schemas.microsoft.com/office/drawing/2014/main" id="{18CA9B1D-B9BD-4157-9585-6232AB5BF85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î$ḷîḋè">
                <a:extLst>
                  <a:ext uri="{FF2B5EF4-FFF2-40B4-BE49-F238E27FC236}">
                    <a16:creationId xmlns:a16="http://schemas.microsoft.com/office/drawing/2014/main" id="{9E715FF0-26FC-4331-AC0F-4FF4E867CCBC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ïS1iḍè">
                <a:extLst>
                  <a:ext uri="{FF2B5EF4-FFF2-40B4-BE49-F238E27FC236}">
                    <a16:creationId xmlns:a16="http://schemas.microsoft.com/office/drawing/2014/main" id="{AFB7DCE4-8CED-4F13-8B02-AF3F4C07CB29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íṧļïḍe">
                <a:extLst>
                  <a:ext uri="{FF2B5EF4-FFF2-40B4-BE49-F238E27FC236}">
                    <a16:creationId xmlns:a16="http://schemas.microsoft.com/office/drawing/2014/main" id="{71FAAE34-065A-4B8B-98DC-1DE74C3AA39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$liḋé">
                <a:extLst>
                  <a:ext uri="{FF2B5EF4-FFF2-40B4-BE49-F238E27FC236}">
                    <a16:creationId xmlns:a16="http://schemas.microsoft.com/office/drawing/2014/main" id="{7BE98450-D9AC-42A4-A6FA-E24163D285EC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ïṩ1ïḑe">
                <a:extLst>
                  <a:ext uri="{FF2B5EF4-FFF2-40B4-BE49-F238E27FC236}">
                    <a16:creationId xmlns:a16="http://schemas.microsoft.com/office/drawing/2014/main" id="{59F65FC8-B89A-4424-AF27-370DB0D1D55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išḷîďe">
                <a:extLst>
                  <a:ext uri="{FF2B5EF4-FFF2-40B4-BE49-F238E27FC236}">
                    <a16:creationId xmlns:a16="http://schemas.microsoft.com/office/drawing/2014/main" id="{DF646DB2-052E-47C0-80CF-30CAE251726A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šľíḓè">
                <a:extLst>
                  <a:ext uri="{FF2B5EF4-FFF2-40B4-BE49-F238E27FC236}">
                    <a16:creationId xmlns:a16="http://schemas.microsoft.com/office/drawing/2014/main" id="{DB2AF5F3-072A-4743-AB7D-440EC3BC86FE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ṡľíḋé">
                <a:extLst>
                  <a:ext uri="{FF2B5EF4-FFF2-40B4-BE49-F238E27FC236}">
                    <a16:creationId xmlns:a16="http://schemas.microsoft.com/office/drawing/2014/main" id="{4CC1B8EE-EC72-4EC4-B57F-248EC32E0891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iṣlïḍê">
                <a:extLst>
                  <a:ext uri="{FF2B5EF4-FFF2-40B4-BE49-F238E27FC236}">
                    <a16:creationId xmlns:a16="http://schemas.microsoft.com/office/drawing/2014/main" id="{91617B69-8D37-455C-854B-28500D8C1CA6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ïṥ1iďê">
                <a:extLst>
                  <a:ext uri="{FF2B5EF4-FFF2-40B4-BE49-F238E27FC236}">
                    <a16:creationId xmlns:a16="http://schemas.microsoft.com/office/drawing/2014/main" id="{A8D52EAF-7B7B-4848-937B-173B39D68585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íṧľïďé">
                <a:extLst>
                  <a:ext uri="{FF2B5EF4-FFF2-40B4-BE49-F238E27FC236}">
                    <a16:creationId xmlns:a16="http://schemas.microsoft.com/office/drawing/2014/main" id="{6E457C80-B860-4F8F-81A5-F4EEA92486C6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šḷîḍé">
                <a:extLst>
                  <a:ext uri="{FF2B5EF4-FFF2-40B4-BE49-F238E27FC236}">
                    <a16:creationId xmlns:a16="http://schemas.microsoft.com/office/drawing/2014/main" id="{2236167E-C8F7-4614-8A33-5CE74C602D0E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sľïḓê">
                <a:extLst>
                  <a:ext uri="{FF2B5EF4-FFF2-40B4-BE49-F238E27FC236}">
                    <a16:creationId xmlns:a16="http://schemas.microsoft.com/office/drawing/2014/main" id="{F8CF41F5-B274-4AB5-9355-5CA8432145D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iṡlíḓe">
                <a:extLst>
                  <a:ext uri="{FF2B5EF4-FFF2-40B4-BE49-F238E27FC236}">
                    <a16:creationId xmlns:a16="http://schemas.microsoft.com/office/drawing/2014/main" id="{FB0574AA-B15F-46EC-AE63-AF466A04F4A9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$ľïḑè">
                <a:extLst>
                  <a:ext uri="{FF2B5EF4-FFF2-40B4-BE49-F238E27FC236}">
                    <a16:creationId xmlns:a16="http://schemas.microsoft.com/office/drawing/2014/main" id="{65891445-8485-4E7D-8113-20C3464EF8C3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ḻíďê">
                <a:extLst>
                  <a:ext uri="{FF2B5EF4-FFF2-40B4-BE49-F238E27FC236}">
                    <a16:creationId xmlns:a16="http://schemas.microsoft.com/office/drawing/2014/main" id="{7849DA4E-7122-4D62-9F5C-3A873B12AB4C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iṡľïḓè">
                <a:extLst>
                  <a:ext uri="{FF2B5EF4-FFF2-40B4-BE49-F238E27FC236}">
                    <a16:creationId xmlns:a16="http://schemas.microsoft.com/office/drawing/2014/main" id="{BF60CAC7-A5E1-444D-9FDB-E02A38796AD1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ïṣ1îḋè">
                <a:extLst>
                  <a:ext uri="{FF2B5EF4-FFF2-40B4-BE49-F238E27FC236}">
                    <a16:creationId xmlns:a16="http://schemas.microsoft.com/office/drawing/2014/main" id="{77A6219E-2CAE-420E-9BA8-641F11E81442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ísḷiďè">
                <a:extLst>
                  <a:ext uri="{FF2B5EF4-FFF2-40B4-BE49-F238E27FC236}">
                    <a16:creationId xmlns:a16="http://schemas.microsoft.com/office/drawing/2014/main" id="{0CE16C09-9AFB-41DC-9E5A-9FE74EC3CC26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" name="išlîḋé">
              <a:extLst>
                <a:ext uri="{FF2B5EF4-FFF2-40B4-BE49-F238E27FC236}">
                  <a16:creationId xmlns:a16="http://schemas.microsoft.com/office/drawing/2014/main" id="{B56E7ACD-2030-447A-9C14-CE355E323566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4" name="îş1ídé">
                <a:extLst>
                  <a:ext uri="{FF2B5EF4-FFF2-40B4-BE49-F238E27FC236}">
                    <a16:creationId xmlns:a16="http://schemas.microsoft.com/office/drawing/2014/main" id="{CE9E867C-1ABA-48EE-B2A5-A897927177F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iṣlíḑè">
                <a:extLst>
                  <a:ext uri="{FF2B5EF4-FFF2-40B4-BE49-F238E27FC236}">
                    <a16:creationId xmlns:a16="http://schemas.microsoft.com/office/drawing/2014/main" id="{03C01C2C-D241-4269-A1A5-B07FB6BAB53B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î$líḓè">
                <a:extLst>
                  <a:ext uri="{FF2B5EF4-FFF2-40B4-BE49-F238E27FC236}">
                    <a16:creationId xmlns:a16="http://schemas.microsoft.com/office/drawing/2014/main" id="{79435FBE-8603-410F-9206-09B12ACC5F28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íṡļïḑe">
                <a:extLst>
                  <a:ext uri="{FF2B5EF4-FFF2-40B4-BE49-F238E27FC236}">
                    <a16:creationId xmlns:a16="http://schemas.microsoft.com/office/drawing/2014/main" id="{41E1187D-5555-47BA-A1DA-F705E0206DC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ïśḻiḑè">
                <a:extLst>
                  <a:ext uri="{FF2B5EF4-FFF2-40B4-BE49-F238E27FC236}">
                    <a16:creationId xmlns:a16="http://schemas.microsoft.com/office/drawing/2014/main" id="{0B64ABCC-1877-4E8C-BD96-94F6A2DFC7F5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îṧlíḓe">
                <a:extLst>
                  <a:ext uri="{FF2B5EF4-FFF2-40B4-BE49-F238E27FC236}">
                    <a16:creationId xmlns:a16="http://schemas.microsoft.com/office/drawing/2014/main" id="{152B8E5C-FA19-47CB-965A-49D0C7CA9B6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ïŝlïḑe">
                <a:extLst>
                  <a:ext uri="{FF2B5EF4-FFF2-40B4-BE49-F238E27FC236}">
                    <a16:creationId xmlns:a16="http://schemas.microsoft.com/office/drawing/2014/main" id="{8DBC7C36-6E31-4FC3-890C-4ADD00C83EEC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ṩḻïďe">
                <a:extLst>
                  <a:ext uri="{FF2B5EF4-FFF2-40B4-BE49-F238E27FC236}">
                    <a16:creationId xmlns:a16="http://schemas.microsoft.com/office/drawing/2014/main" id="{258DAB44-F7B8-46B2-B6CB-6C7A3E0386E4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şľíďé">
                <a:extLst>
                  <a:ext uri="{FF2B5EF4-FFF2-40B4-BE49-F238E27FC236}">
                    <a16:creationId xmlns:a16="http://schemas.microsoft.com/office/drawing/2014/main" id="{306749BA-874C-4A0D-BE25-B4AA5CB7D556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ïšľïḍé">
                <a:extLst>
                  <a:ext uri="{FF2B5EF4-FFF2-40B4-BE49-F238E27FC236}">
                    <a16:creationId xmlns:a16="http://schemas.microsoft.com/office/drawing/2014/main" id="{6F6D41BE-C95F-4BD4-BE8D-F3AB72081708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î$1ïḑê">
                <a:extLst>
                  <a:ext uri="{FF2B5EF4-FFF2-40B4-BE49-F238E27FC236}">
                    <a16:creationId xmlns:a16="http://schemas.microsoft.com/office/drawing/2014/main" id="{95999290-E7E4-42F2-B932-F7BD189108E8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i$ľiḑe">
                <a:extLst>
                  <a:ext uri="{FF2B5EF4-FFF2-40B4-BE49-F238E27FC236}">
                    <a16:creationId xmlns:a16="http://schemas.microsoft.com/office/drawing/2014/main" id="{ADA8C429-3158-43FA-BDB0-4C2CA52384CB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ṩḷíḑe">
                <a:extLst>
                  <a:ext uri="{FF2B5EF4-FFF2-40B4-BE49-F238E27FC236}">
                    <a16:creationId xmlns:a16="http://schemas.microsoft.com/office/drawing/2014/main" id="{8D3D07ED-3777-4C8A-B44A-7DB5773C8A2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Sľïďé">
                <a:extLst>
                  <a:ext uri="{FF2B5EF4-FFF2-40B4-BE49-F238E27FC236}">
                    <a16:creationId xmlns:a16="http://schemas.microsoft.com/office/drawing/2014/main" id="{4A0C35C6-7160-4B21-A816-5BEF111E8E58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ṡḻîḑê">
                <a:extLst>
                  <a:ext uri="{FF2B5EF4-FFF2-40B4-BE49-F238E27FC236}">
                    <a16:creationId xmlns:a16="http://schemas.microsoft.com/office/drawing/2014/main" id="{3A2943ED-5CD1-4231-A6F0-5DAE1C1199A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îşlîḋè">
                <a:extLst>
                  <a:ext uri="{FF2B5EF4-FFF2-40B4-BE49-F238E27FC236}">
                    <a16:creationId xmlns:a16="http://schemas.microsoft.com/office/drawing/2014/main" id="{AEC2C866-7F9C-49B4-B3F8-5FC78D509D30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śḷiḓê">
                <a:extLst>
                  <a:ext uri="{FF2B5EF4-FFF2-40B4-BE49-F238E27FC236}">
                    <a16:creationId xmlns:a16="http://schemas.microsoft.com/office/drawing/2014/main" id="{5224E677-B2BB-4307-A937-E2F8042D0C48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îşlíḋè">
                <a:extLst>
                  <a:ext uri="{FF2B5EF4-FFF2-40B4-BE49-F238E27FC236}">
                    <a16:creationId xmlns:a16="http://schemas.microsoft.com/office/drawing/2014/main" id="{AB160CE6-CA96-4EB0-AB27-432F73CFBAC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ṩlíḓè">
                <a:extLst>
                  <a:ext uri="{FF2B5EF4-FFF2-40B4-BE49-F238E27FC236}">
                    <a16:creationId xmlns:a16="http://schemas.microsoft.com/office/drawing/2014/main" id="{BF7BBFBB-E8AF-4596-8EE0-02AE3204548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íŝlîḓè">
                <a:extLst>
                  <a:ext uri="{FF2B5EF4-FFF2-40B4-BE49-F238E27FC236}">
                    <a16:creationId xmlns:a16="http://schemas.microsoft.com/office/drawing/2014/main" id="{DAA9A07D-BC57-4FBA-B181-C2D3CD08525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ïṡļíḑé">
                <a:extLst>
                  <a:ext uri="{FF2B5EF4-FFF2-40B4-BE49-F238E27FC236}">
                    <a16:creationId xmlns:a16="http://schemas.microsoft.com/office/drawing/2014/main" id="{56A21D04-6934-4AA5-B990-E7922AA81190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ṥlíḍè">
                <a:extLst>
                  <a:ext uri="{FF2B5EF4-FFF2-40B4-BE49-F238E27FC236}">
                    <a16:creationId xmlns:a16="http://schemas.microsoft.com/office/drawing/2014/main" id="{9113F982-3DB7-44E5-927D-7F914BFD594B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íSlîḋê">
                <a:extLst>
                  <a:ext uri="{FF2B5EF4-FFF2-40B4-BE49-F238E27FC236}">
                    <a16:creationId xmlns:a16="http://schemas.microsoft.com/office/drawing/2014/main" id="{C35DE3CB-6CF5-4F77-9E01-71F5DA39E233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ŝ1îďe">
                <a:extLst>
                  <a:ext uri="{FF2B5EF4-FFF2-40B4-BE49-F238E27FC236}">
                    <a16:creationId xmlns:a16="http://schemas.microsoft.com/office/drawing/2014/main" id="{7AF76928-DACD-4A1F-998C-6C1867F492EA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îślïḋè">
                <a:extLst>
                  <a:ext uri="{FF2B5EF4-FFF2-40B4-BE49-F238E27FC236}">
                    <a16:creationId xmlns:a16="http://schemas.microsoft.com/office/drawing/2014/main" id="{99702364-B90B-4D5E-B996-F36BFF65FA11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ṥļîdè">
                <a:extLst>
                  <a:ext uri="{FF2B5EF4-FFF2-40B4-BE49-F238E27FC236}">
                    <a16:creationId xmlns:a16="http://schemas.microsoft.com/office/drawing/2014/main" id="{2935E5BE-ECBB-491F-9BB0-2B2367EE1D47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$ľîḑé">
                <a:extLst>
                  <a:ext uri="{FF2B5EF4-FFF2-40B4-BE49-F238E27FC236}">
                    <a16:creationId xmlns:a16="http://schemas.microsoft.com/office/drawing/2014/main" id="{CC2E36E5-9A3F-4882-93F7-1F8C54C2A091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1ïdé">
                <a:extLst>
                  <a:ext uri="{FF2B5EF4-FFF2-40B4-BE49-F238E27FC236}">
                    <a16:creationId xmlns:a16="http://schemas.microsoft.com/office/drawing/2014/main" id="{9DDB1A5C-A5C0-416B-9FAC-02EBDE4A3D53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ŝľíḋe">
                <a:extLst>
                  <a:ext uri="{FF2B5EF4-FFF2-40B4-BE49-F238E27FC236}">
                    <a16:creationId xmlns:a16="http://schemas.microsoft.com/office/drawing/2014/main" id="{712249FE-7468-48E4-87C7-D63203DA7181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ṩľîḓè">
                <a:extLst>
                  <a:ext uri="{FF2B5EF4-FFF2-40B4-BE49-F238E27FC236}">
                    <a16:creationId xmlns:a16="http://schemas.microsoft.com/office/drawing/2014/main" id="{E20270C5-79CC-4D02-831E-2DA2B5BF5525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íşlïḋê">
                <a:extLst>
                  <a:ext uri="{FF2B5EF4-FFF2-40B4-BE49-F238E27FC236}">
                    <a16:creationId xmlns:a16="http://schemas.microsoft.com/office/drawing/2014/main" id="{35D5CBE7-D358-4712-A291-2DD84FB7202F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îṧḻîḍe">
                <a:extLst>
                  <a:ext uri="{FF2B5EF4-FFF2-40B4-BE49-F238E27FC236}">
                    <a16:creationId xmlns:a16="http://schemas.microsoft.com/office/drawing/2014/main" id="{4B6BEA3F-3948-4437-912B-7B4835639F22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143" name="Flecha: a la derecha 142">
            <a:extLst>
              <a:ext uri="{FF2B5EF4-FFF2-40B4-BE49-F238E27FC236}">
                <a16:creationId xmlns:a16="http://schemas.microsoft.com/office/drawing/2014/main" id="{90384037-1AF6-4705-9ECA-7037D007400B}"/>
              </a:ext>
            </a:extLst>
          </p:cNvPr>
          <p:cNvSpPr/>
          <p:nvPr/>
        </p:nvSpPr>
        <p:spPr>
          <a:xfrm>
            <a:off x="5456266" y="80414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Leer</a:t>
            </a:r>
          </a:p>
        </p:txBody>
      </p:sp>
    </p:spTree>
    <p:extLst>
      <p:ext uri="{BB962C8B-B14F-4D97-AF65-F5344CB8AC3E}">
        <p14:creationId xmlns:p14="http://schemas.microsoft.com/office/powerpoint/2010/main" val="108688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058BA8CE-09C2-46D6-8D40-1D9B1E63931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7445" t="19174" r="34946" b="22209"/>
          <a:stretch/>
        </p:blipFill>
        <p:spPr>
          <a:xfrm>
            <a:off x="3710585" y="-69865"/>
            <a:ext cx="8512546" cy="6793572"/>
          </a:xfrm>
          <a:prstGeom prst="rect">
            <a:avLst/>
          </a:prstGeom>
        </p:spPr>
      </p:pic>
      <p:grpSp>
        <p:nvGrpSpPr>
          <p:cNvPr id="18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820BF21-54A8-4E58-B3ED-EF51DE9C44A4}"/>
              </a:ext>
            </a:extLst>
          </p:cNvPr>
          <p:cNvGrpSpPr/>
          <p:nvPr/>
        </p:nvGrpSpPr>
        <p:grpSpPr>
          <a:xfrm>
            <a:off x="141063" y="4440687"/>
            <a:ext cx="3417795" cy="2396937"/>
            <a:chOff x="3294530" y="1336501"/>
            <a:chExt cx="7100421" cy="5292900"/>
          </a:xfrm>
        </p:grpSpPr>
        <p:grpSp>
          <p:nvGrpSpPr>
            <p:cNvPr id="19" name="îṣ1íḍé">
              <a:extLst>
                <a:ext uri="{FF2B5EF4-FFF2-40B4-BE49-F238E27FC236}">
                  <a16:creationId xmlns:a16="http://schemas.microsoft.com/office/drawing/2014/main" id="{D39CD170-C85D-4C24-B255-607E1913E1BB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8" name="îṩ1íďe">
                <a:extLst>
                  <a:ext uri="{FF2B5EF4-FFF2-40B4-BE49-F238E27FC236}">
                    <a16:creationId xmlns:a16="http://schemas.microsoft.com/office/drawing/2014/main" id="{7D68452F-B277-40E3-AFA6-A729D4DFFF1D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šlíḋé">
                <a:extLst>
                  <a:ext uri="{FF2B5EF4-FFF2-40B4-BE49-F238E27FC236}">
                    <a16:creationId xmlns:a16="http://schemas.microsoft.com/office/drawing/2014/main" id="{0519B00E-1BE5-458B-98BA-3CC0DDB2D0E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śḷíḋê">
                <a:extLst>
                  <a:ext uri="{FF2B5EF4-FFF2-40B4-BE49-F238E27FC236}">
                    <a16:creationId xmlns:a16="http://schemas.microsoft.com/office/drawing/2014/main" id="{FB594B88-DCF5-48B6-A2ED-514D4E66D269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ísḻídé">
                <a:extLst>
                  <a:ext uri="{FF2B5EF4-FFF2-40B4-BE49-F238E27FC236}">
                    <a16:creationId xmlns:a16="http://schemas.microsoft.com/office/drawing/2014/main" id="{EC181D3D-8F99-4DE8-9B1F-954A870C0345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ïŝḷíḑè">
                <a:extLst>
                  <a:ext uri="{FF2B5EF4-FFF2-40B4-BE49-F238E27FC236}">
                    <a16:creationId xmlns:a16="http://schemas.microsoft.com/office/drawing/2014/main" id="{D1916987-46C4-4699-BD40-8ECF4721585B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íṡ1îďè">
                <a:extLst>
                  <a:ext uri="{FF2B5EF4-FFF2-40B4-BE49-F238E27FC236}">
                    <a16:creationId xmlns:a16="http://schemas.microsoft.com/office/drawing/2014/main" id="{CB29BE67-3BFA-4830-9C9A-6B9915EB9A28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sḷïḋé">
                <a:extLst>
                  <a:ext uri="{FF2B5EF4-FFF2-40B4-BE49-F238E27FC236}">
                    <a16:creationId xmlns:a16="http://schemas.microsoft.com/office/drawing/2014/main" id="{B589CE48-7482-4E9B-A567-FE84E78F1544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ślíḍè">
                <a:extLst>
                  <a:ext uri="{FF2B5EF4-FFF2-40B4-BE49-F238E27FC236}">
                    <a16:creationId xmlns:a16="http://schemas.microsoft.com/office/drawing/2014/main" id="{9816DCBD-0534-4CEB-B66D-3730E91BD69D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š1íḓe">
                <a:extLst>
                  <a:ext uri="{FF2B5EF4-FFF2-40B4-BE49-F238E27FC236}">
                    <a16:creationId xmlns:a16="http://schemas.microsoft.com/office/drawing/2014/main" id="{7A6285F6-462E-4E60-A407-979DEF495A20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$ľîḑè">
                <a:extLst>
                  <a:ext uri="{FF2B5EF4-FFF2-40B4-BE49-F238E27FC236}">
                    <a16:creationId xmlns:a16="http://schemas.microsoft.com/office/drawing/2014/main" id="{67DE8040-EBCB-4EC6-966B-4DBECB22A000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sliďê">
                <a:extLst>
                  <a:ext uri="{FF2B5EF4-FFF2-40B4-BE49-F238E27FC236}">
                    <a16:creationId xmlns:a16="http://schemas.microsoft.com/office/drawing/2014/main" id="{E1548144-9F4F-4CF1-BB02-B9DA170FA9F3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îṧlíḑe">
                <a:extLst>
                  <a:ext uri="{FF2B5EF4-FFF2-40B4-BE49-F238E27FC236}">
                    <a16:creationId xmlns:a16="http://schemas.microsoft.com/office/drawing/2014/main" id="{53C934AA-5590-4612-A268-AE5574F6859C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ṣḷíḑê">
                <a:extLst>
                  <a:ext uri="{FF2B5EF4-FFF2-40B4-BE49-F238E27FC236}">
                    <a16:creationId xmlns:a16="http://schemas.microsoft.com/office/drawing/2014/main" id="{F46757E9-C7CE-4F17-8EEF-F12D8B934952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íṡlíďê">
                <a:extLst>
                  <a:ext uri="{FF2B5EF4-FFF2-40B4-BE49-F238E27FC236}">
                    <a16:creationId xmlns:a16="http://schemas.microsoft.com/office/drawing/2014/main" id="{DD9604EA-CEF6-46CA-8291-50BC35FA55F4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sḷïḋê">
                <a:extLst>
                  <a:ext uri="{FF2B5EF4-FFF2-40B4-BE49-F238E27FC236}">
                    <a16:creationId xmlns:a16="http://schemas.microsoft.com/office/drawing/2014/main" id="{17480071-CE81-41E1-ACE5-385DCB2CEF1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śļíḑe">
                <a:extLst>
                  <a:ext uri="{FF2B5EF4-FFF2-40B4-BE49-F238E27FC236}">
                    <a16:creationId xmlns:a16="http://schemas.microsoft.com/office/drawing/2014/main" id="{DDE580C8-FAAA-49C4-BD30-D834A8E0F8AA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íṧľíḓé">
                <a:extLst>
                  <a:ext uri="{FF2B5EF4-FFF2-40B4-BE49-F238E27FC236}">
                    <a16:creationId xmlns:a16="http://schemas.microsoft.com/office/drawing/2014/main" id="{42E65B4B-FD80-47EB-A556-16D4EAD9EE7F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lïḋe">
                <a:extLst>
                  <a:ext uri="{FF2B5EF4-FFF2-40B4-BE49-F238E27FC236}">
                    <a16:creationId xmlns:a16="http://schemas.microsoft.com/office/drawing/2014/main" id="{F796329B-0871-44B8-9D60-4DE4D3C7B772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şļîḋe">
                <a:extLst>
                  <a:ext uri="{FF2B5EF4-FFF2-40B4-BE49-F238E27FC236}">
                    <a16:creationId xmlns:a16="http://schemas.microsoft.com/office/drawing/2014/main" id="{47755E16-D7EE-451F-80AF-02A8B527A42D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š1íḓê">
                <a:extLst>
                  <a:ext uri="{FF2B5EF4-FFF2-40B4-BE49-F238E27FC236}">
                    <a16:creationId xmlns:a16="http://schemas.microsoft.com/office/drawing/2014/main" id="{17054AC3-BBF8-407D-9C19-115977F4F6D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iŝļîḍè">
                <a:extLst>
                  <a:ext uri="{FF2B5EF4-FFF2-40B4-BE49-F238E27FC236}">
                    <a16:creationId xmlns:a16="http://schemas.microsoft.com/office/drawing/2014/main" id="{7B2AB158-9B6A-4DF6-834C-5BE2845C6CD1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ṥ1îdê">
                <a:extLst>
                  <a:ext uri="{FF2B5EF4-FFF2-40B4-BE49-F238E27FC236}">
                    <a16:creationId xmlns:a16="http://schemas.microsoft.com/office/drawing/2014/main" id="{16779BC7-6445-4780-8551-D6B0CA8BEE5D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ṧļîḍe">
                <a:extLst>
                  <a:ext uri="{FF2B5EF4-FFF2-40B4-BE49-F238E27FC236}">
                    <a16:creationId xmlns:a16="http://schemas.microsoft.com/office/drawing/2014/main" id="{6ED17243-66D6-4E4D-B057-93FC497AC9C7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íśḻîḓè">
                <a:extLst>
                  <a:ext uri="{FF2B5EF4-FFF2-40B4-BE49-F238E27FC236}">
                    <a16:creationId xmlns:a16="http://schemas.microsoft.com/office/drawing/2014/main" id="{2EF4D4CC-C5B7-4E8C-AC6B-C625C446FE8E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ṡḻíḍé">
                <a:extLst>
                  <a:ext uri="{FF2B5EF4-FFF2-40B4-BE49-F238E27FC236}">
                    <a16:creationId xmlns:a16="http://schemas.microsoft.com/office/drawing/2014/main" id="{6BD76E78-8D61-41D3-A973-AE9F3605ECDD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išḻîḋe">
                <a:extLst>
                  <a:ext uri="{FF2B5EF4-FFF2-40B4-BE49-F238E27FC236}">
                    <a16:creationId xmlns:a16="http://schemas.microsoft.com/office/drawing/2014/main" id="{94C8ED1B-F0AB-4931-885A-4915B7AE825D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ṩľiḍé">
                <a:extLst>
                  <a:ext uri="{FF2B5EF4-FFF2-40B4-BE49-F238E27FC236}">
                    <a16:creationId xmlns:a16="http://schemas.microsoft.com/office/drawing/2014/main" id="{8C561E08-1DF3-402C-83A8-62573F10E59A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ïṣḷïḋè">
                <a:extLst>
                  <a:ext uri="{FF2B5EF4-FFF2-40B4-BE49-F238E27FC236}">
                    <a16:creationId xmlns:a16="http://schemas.microsoft.com/office/drawing/2014/main" id="{854C810B-CFF9-4A72-86BF-C0DDFF16A0F4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ṩľiďè">
                <a:extLst>
                  <a:ext uri="{FF2B5EF4-FFF2-40B4-BE49-F238E27FC236}">
                    <a16:creationId xmlns:a16="http://schemas.microsoft.com/office/drawing/2014/main" id="{65EF81D6-B6C8-4548-B05B-F8F1CB62AD04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ïṣḻíḍe">
                <a:extLst>
                  <a:ext uri="{FF2B5EF4-FFF2-40B4-BE49-F238E27FC236}">
                    <a16:creationId xmlns:a16="http://schemas.microsoft.com/office/drawing/2014/main" id="{019B7772-524D-425C-9045-4DDFC72652C6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ís1íḑe">
                <a:extLst>
                  <a:ext uri="{FF2B5EF4-FFF2-40B4-BE49-F238E27FC236}">
                    <a16:creationId xmlns:a16="http://schemas.microsoft.com/office/drawing/2014/main" id="{B70752D0-3CFE-4E95-97F0-7157F050478B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ïṧļîḑê">
                <a:extLst>
                  <a:ext uri="{FF2B5EF4-FFF2-40B4-BE49-F238E27FC236}">
                    <a16:creationId xmlns:a16="http://schemas.microsoft.com/office/drawing/2014/main" id="{D508C854-C8B6-425B-B64B-ACCE2E95F540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îṩḻiḑe">
                <a:extLst>
                  <a:ext uri="{FF2B5EF4-FFF2-40B4-BE49-F238E27FC236}">
                    <a16:creationId xmlns:a16="http://schemas.microsoft.com/office/drawing/2014/main" id="{466FD2AB-A9AC-4E36-B0A7-1E79E465276E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íś1íďe">
                <a:extLst>
                  <a:ext uri="{FF2B5EF4-FFF2-40B4-BE49-F238E27FC236}">
                    <a16:creationId xmlns:a16="http://schemas.microsoft.com/office/drawing/2014/main" id="{7D321063-D8B8-4356-8BF5-7661B163800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şḻíḑé">
                <a:extLst>
                  <a:ext uri="{FF2B5EF4-FFF2-40B4-BE49-F238E27FC236}">
                    <a16:creationId xmlns:a16="http://schemas.microsoft.com/office/drawing/2014/main" id="{DCE26ABB-FCAC-49EC-B7A9-26550AF5FE44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ṣ1íḓe">
                <a:extLst>
                  <a:ext uri="{FF2B5EF4-FFF2-40B4-BE49-F238E27FC236}">
                    <a16:creationId xmlns:a16="http://schemas.microsoft.com/office/drawing/2014/main" id="{19A764F8-93EA-43CD-A8C1-3B213DECA9E8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2" name="îṥ1îdè">
              <a:extLst>
                <a:ext uri="{FF2B5EF4-FFF2-40B4-BE49-F238E27FC236}">
                  <a16:creationId xmlns:a16="http://schemas.microsoft.com/office/drawing/2014/main" id="{AF6A8811-BEC3-4E71-BA37-3620F29330E3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" name="ïṧlîḑé">
              <a:extLst>
                <a:ext uri="{FF2B5EF4-FFF2-40B4-BE49-F238E27FC236}">
                  <a16:creationId xmlns:a16="http://schemas.microsoft.com/office/drawing/2014/main" id="{EF208757-4D86-467E-830B-A42DA115D334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7" name="ïSḷîḑè">
                <a:extLst>
                  <a:ext uri="{FF2B5EF4-FFF2-40B4-BE49-F238E27FC236}">
                    <a16:creationId xmlns:a16="http://schemas.microsoft.com/office/drawing/2014/main" id="{68F2D8E4-EB64-4D86-8D28-08DD58DC6FA6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íŝḻïďe">
                <a:extLst>
                  <a:ext uri="{FF2B5EF4-FFF2-40B4-BE49-F238E27FC236}">
                    <a16:creationId xmlns:a16="http://schemas.microsoft.com/office/drawing/2014/main" id="{19348D1F-3EDA-4250-A32E-C91CBA57D90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išliḋé">
                <a:extLst>
                  <a:ext uri="{FF2B5EF4-FFF2-40B4-BE49-F238E27FC236}">
                    <a16:creationId xmlns:a16="http://schemas.microsoft.com/office/drawing/2014/main" id="{19B191B2-6111-4665-94D0-2DE3B62F9BAD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íślïḍe">
                <a:extLst>
                  <a:ext uri="{FF2B5EF4-FFF2-40B4-BE49-F238E27FC236}">
                    <a16:creationId xmlns:a16="http://schemas.microsoft.com/office/drawing/2014/main" id="{C086B56A-2D6C-433E-A4BB-FE842E71F977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ï$ḷîḑe">
                <a:extLst>
                  <a:ext uri="{FF2B5EF4-FFF2-40B4-BE49-F238E27FC236}">
                    <a16:creationId xmlns:a16="http://schemas.microsoft.com/office/drawing/2014/main" id="{4495BF0C-F1D0-493A-AF09-0185A02816CC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ṧlîḑê">
                <a:extLst>
                  <a:ext uri="{FF2B5EF4-FFF2-40B4-BE49-F238E27FC236}">
                    <a16:creationId xmlns:a16="http://schemas.microsoft.com/office/drawing/2014/main" id="{FF67B4AC-9267-454C-A531-E1ABD7C49D9A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iṣľíďê">
                <a:extLst>
                  <a:ext uri="{FF2B5EF4-FFF2-40B4-BE49-F238E27FC236}">
                    <a16:creationId xmlns:a16="http://schemas.microsoft.com/office/drawing/2014/main" id="{C8987310-A67A-4510-93DF-A5595AEDBDFC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îṡḷïḋê">
                <a:extLst>
                  <a:ext uri="{FF2B5EF4-FFF2-40B4-BE49-F238E27FC236}">
                    <a16:creationId xmlns:a16="http://schemas.microsoft.com/office/drawing/2014/main" id="{47E77B56-610D-4322-89B1-7A04B1357B95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ṩlîḋé">
                <a:extLst>
                  <a:ext uri="{FF2B5EF4-FFF2-40B4-BE49-F238E27FC236}">
                    <a16:creationId xmlns:a16="http://schemas.microsoft.com/office/drawing/2014/main" id="{24C44E6B-233F-4E1B-8398-BFF018A27EC3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işḷïḓè">
                <a:extLst>
                  <a:ext uri="{FF2B5EF4-FFF2-40B4-BE49-F238E27FC236}">
                    <a16:creationId xmlns:a16="http://schemas.microsoft.com/office/drawing/2014/main" id="{EBC92038-8789-4BC1-8F74-9879FA8297F8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îŝ1ïḓe">
                <a:extLst>
                  <a:ext uri="{FF2B5EF4-FFF2-40B4-BE49-F238E27FC236}">
                    <a16:creationId xmlns:a16="http://schemas.microsoft.com/office/drawing/2014/main" id="{5BC8166B-0983-48D2-A5C2-1A02AC913105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ïślíḓé">
                <a:extLst>
                  <a:ext uri="{FF2B5EF4-FFF2-40B4-BE49-F238E27FC236}">
                    <a16:creationId xmlns:a16="http://schemas.microsoft.com/office/drawing/2014/main" id="{F91C3E6D-6DF3-458C-B9DD-E76DDAC2B1B7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išlíḋe">
                <a:extLst>
                  <a:ext uri="{FF2B5EF4-FFF2-40B4-BE49-F238E27FC236}">
                    <a16:creationId xmlns:a16="http://schemas.microsoft.com/office/drawing/2014/main" id="{9497AA28-81B7-4DC4-A4AE-67AD788E6E84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íšḻïḓe">
                <a:extLst>
                  <a:ext uri="{FF2B5EF4-FFF2-40B4-BE49-F238E27FC236}">
                    <a16:creationId xmlns:a16="http://schemas.microsoft.com/office/drawing/2014/main" id="{A2A2BB57-D994-49D5-86C2-8C40F8376E3E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ïṥļîḑé">
                <a:extLst>
                  <a:ext uri="{FF2B5EF4-FFF2-40B4-BE49-F238E27FC236}">
                    <a16:creationId xmlns:a16="http://schemas.microsoft.com/office/drawing/2014/main" id="{1727436D-6685-4A37-BCCD-16B9D87CE8AC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ṩḻiḓe">
                <a:extLst>
                  <a:ext uri="{FF2B5EF4-FFF2-40B4-BE49-F238E27FC236}">
                    <a16:creationId xmlns:a16="http://schemas.microsoft.com/office/drawing/2014/main" id="{03E1D374-B45C-46F4-8D40-5D9986F1D694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ïṧļîḋe">
                <a:extLst>
                  <a:ext uri="{FF2B5EF4-FFF2-40B4-BE49-F238E27FC236}">
                    <a16:creationId xmlns:a16="http://schemas.microsoft.com/office/drawing/2014/main" id="{394BB716-4B82-435F-B54E-1F2188898D39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îṣḷîḍè">
                <a:extLst>
                  <a:ext uri="{FF2B5EF4-FFF2-40B4-BE49-F238E27FC236}">
                    <a16:creationId xmlns:a16="http://schemas.microsoft.com/office/drawing/2014/main" id="{976346BB-735F-45F1-B4C9-4349DC206B4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šḷîḍê">
                <a:extLst>
                  <a:ext uri="{FF2B5EF4-FFF2-40B4-BE49-F238E27FC236}">
                    <a16:creationId xmlns:a16="http://schemas.microsoft.com/office/drawing/2014/main" id="{7EAFBD43-2D76-46E6-A413-CA3E72511802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íṣ1ïde">
                <a:extLst>
                  <a:ext uri="{FF2B5EF4-FFF2-40B4-BE49-F238E27FC236}">
                    <a16:creationId xmlns:a16="http://schemas.microsoft.com/office/drawing/2014/main" id="{9C4709D0-A91C-49B1-A71A-B8E30B2D27F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î$ḷîḋè">
                <a:extLst>
                  <a:ext uri="{FF2B5EF4-FFF2-40B4-BE49-F238E27FC236}">
                    <a16:creationId xmlns:a16="http://schemas.microsoft.com/office/drawing/2014/main" id="{D5CC1EC0-E4AE-45B1-AA62-DA385CB36083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S1iḍè">
                <a:extLst>
                  <a:ext uri="{FF2B5EF4-FFF2-40B4-BE49-F238E27FC236}">
                    <a16:creationId xmlns:a16="http://schemas.microsoft.com/office/drawing/2014/main" id="{047ED6ED-E470-4CDC-9DC7-845863DD406F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ṧļïḍe">
                <a:extLst>
                  <a:ext uri="{FF2B5EF4-FFF2-40B4-BE49-F238E27FC236}">
                    <a16:creationId xmlns:a16="http://schemas.microsoft.com/office/drawing/2014/main" id="{EE97B654-A99B-49F6-B980-68DC15832AD7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í$liḋé">
                <a:extLst>
                  <a:ext uri="{FF2B5EF4-FFF2-40B4-BE49-F238E27FC236}">
                    <a16:creationId xmlns:a16="http://schemas.microsoft.com/office/drawing/2014/main" id="{F3D3F8D4-90BF-4BCB-8BB2-05FEA19B90FA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ïṩ1ïḑe">
                <a:extLst>
                  <a:ext uri="{FF2B5EF4-FFF2-40B4-BE49-F238E27FC236}">
                    <a16:creationId xmlns:a16="http://schemas.microsoft.com/office/drawing/2014/main" id="{CFBB9F9E-8759-4C8F-9F1A-54DCFD11993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išḷîďe">
                <a:extLst>
                  <a:ext uri="{FF2B5EF4-FFF2-40B4-BE49-F238E27FC236}">
                    <a16:creationId xmlns:a16="http://schemas.microsoft.com/office/drawing/2014/main" id="{A45ABA41-50F5-4A75-9906-C0880909606B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šľíḓè">
                <a:extLst>
                  <a:ext uri="{FF2B5EF4-FFF2-40B4-BE49-F238E27FC236}">
                    <a16:creationId xmlns:a16="http://schemas.microsoft.com/office/drawing/2014/main" id="{13A057E0-5983-4A68-B8D2-F3A7C33199DC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íṡľíḋé">
                <a:extLst>
                  <a:ext uri="{FF2B5EF4-FFF2-40B4-BE49-F238E27FC236}">
                    <a16:creationId xmlns:a16="http://schemas.microsoft.com/office/drawing/2014/main" id="{FC472FDE-9261-4F53-ACC2-92D6075CF06D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ṣlïḍê">
                <a:extLst>
                  <a:ext uri="{FF2B5EF4-FFF2-40B4-BE49-F238E27FC236}">
                    <a16:creationId xmlns:a16="http://schemas.microsoft.com/office/drawing/2014/main" id="{20B48DF0-4544-4247-A763-57B8DB5C92E0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ïṥ1iďê">
                <a:extLst>
                  <a:ext uri="{FF2B5EF4-FFF2-40B4-BE49-F238E27FC236}">
                    <a16:creationId xmlns:a16="http://schemas.microsoft.com/office/drawing/2014/main" id="{93C638CA-0CB7-499C-B6DE-037477D8F224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íṧľïďé">
                <a:extLst>
                  <a:ext uri="{FF2B5EF4-FFF2-40B4-BE49-F238E27FC236}">
                    <a16:creationId xmlns:a16="http://schemas.microsoft.com/office/drawing/2014/main" id="{7A3F19A7-DE0B-4326-A46C-653A9E9B870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šḷîḍé">
                <a:extLst>
                  <a:ext uri="{FF2B5EF4-FFF2-40B4-BE49-F238E27FC236}">
                    <a16:creationId xmlns:a16="http://schemas.microsoft.com/office/drawing/2014/main" id="{90163D74-611C-46B0-B2EF-C7D899DDDBA0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sľïḓê">
                <a:extLst>
                  <a:ext uri="{FF2B5EF4-FFF2-40B4-BE49-F238E27FC236}">
                    <a16:creationId xmlns:a16="http://schemas.microsoft.com/office/drawing/2014/main" id="{DF444F1C-2061-42DD-BA6E-237ED7046B9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iṡlíḓe">
                <a:extLst>
                  <a:ext uri="{FF2B5EF4-FFF2-40B4-BE49-F238E27FC236}">
                    <a16:creationId xmlns:a16="http://schemas.microsoft.com/office/drawing/2014/main" id="{48E095A5-0F10-4EB9-968E-8BF49848017D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ľïḑè">
                <a:extLst>
                  <a:ext uri="{FF2B5EF4-FFF2-40B4-BE49-F238E27FC236}">
                    <a16:creationId xmlns:a16="http://schemas.microsoft.com/office/drawing/2014/main" id="{3B2E8245-D32D-4372-A398-95D4D64E42CF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ï$ḻíďê">
                <a:extLst>
                  <a:ext uri="{FF2B5EF4-FFF2-40B4-BE49-F238E27FC236}">
                    <a16:creationId xmlns:a16="http://schemas.microsoft.com/office/drawing/2014/main" id="{ABB3617A-B7E8-448F-A255-61BF422D7C03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iṡľïḓè">
                <a:extLst>
                  <a:ext uri="{FF2B5EF4-FFF2-40B4-BE49-F238E27FC236}">
                    <a16:creationId xmlns:a16="http://schemas.microsoft.com/office/drawing/2014/main" id="{97564730-7A0D-4090-A325-F2365D565CAF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ṣ1îḋè">
                <a:extLst>
                  <a:ext uri="{FF2B5EF4-FFF2-40B4-BE49-F238E27FC236}">
                    <a16:creationId xmlns:a16="http://schemas.microsoft.com/office/drawing/2014/main" id="{D32F500A-BDB2-49AC-AC15-1C2A80EE5A29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ísḷiďè">
                <a:extLst>
                  <a:ext uri="{FF2B5EF4-FFF2-40B4-BE49-F238E27FC236}">
                    <a16:creationId xmlns:a16="http://schemas.microsoft.com/office/drawing/2014/main" id="{306EF2C6-F2F4-404E-86DE-F972619560AE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4" name="išlîḋé">
              <a:extLst>
                <a:ext uri="{FF2B5EF4-FFF2-40B4-BE49-F238E27FC236}">
                  <a16:creationId xmlns:a16="http://schemas.microsoft.com/office/drawing/2014/main" id="{2FFB9168-DD23-4967-96E6-EE01C9AFBAAD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5" name="îş1ídé">
                <a:extLst>
                  <a:ext uri="{FF2B5EF4-FFF2-40B4-BE49-F238E27FC236}">
                    <a16:creationId xmlns:a16="http://schemas.microsoft.com/office/drawing/2014/main" id="{DBAC665F-EFB1-49A9-84B0-E94204DCB07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íḑè">
                <a:extLst>
                  <a:ext uri="{FF2B5EF4-FFF2-40B4-BE49-F238E27FC236}">
                    <a16:creationId xmlns:a16="http://schemas.microsoft.com/office/drawing/2014/main" id="{CD1BEC37-D142-4903-9D99-E50DD8A1909F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î$líḓè">
                <a:extLst>
                  <a:ext uri="{FF2B5EF4-FFF2-40B4-BE49-F238E27FC236}">
                    <a16:creationId xmlns:a16="http://schemas.microsoft.com/office/drawing/2014/main" id="{87651DD1-6E6A-4A2C-BB22-4EF8E53266DE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íṡļïḑe">
                <a:extLst>
                  <a:ext uri="{FF2B5EF4-FFF2-40B4-BE49-F238E27FC236}">
                    <a16:creationId xmlns:a16="http://schemas.microsoft.com/office/drawing/2014/main" id="{3CBB4825-B91F-4180-BB42-CE9B6322552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ïśḻiḑè">
                <a:extLst>
                  <a:ext uri="{FF2B5EF4-FFF2-40B4-BE49-F238E27FC236}">
                    <a16:creationId xmlns:a16="http://schemas.microsoft.com/office/drawing/2014/main" id="{829BBB54-CA17-4BAA-9F4A-0F0DE1D21FB0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ṧlíḓe">
                <a:extLst>
                  <a:ext uri="{FF2B5EF4-FFF2-40B4-BE49-F238E27FC236}">
                    <a16:creationId xmlns:a16="http://schemas.microsoft.com/office/drawing/2014/main" id="{66A9301D-9BBF-404D-99DA-08C985A5AB8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ïŝlïḑe">
                <a:extLst>
                  <a:ext uri="{FF2B5EF4-FFF2-40B4-BE49-F238E27FC236}">
                    <a16:creationId xmlns:a16="http://schemas.microsoft.com/office/drawing/2014/main" id="{6E1585DC-BC53-4C34-B986-E896C14E0225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ṩḻïďe">
                <a:extLst>
                  <a:ext uri="{FF2B5EF4-FFF2-40B4-BE49-F238E27FC236}">
                    <a16:creationId xmlns:a16="http://schemas.microsoft.com/office/drawing/2014/main" id="{4453190C-CB1A-4F18-90F9-5F1A90C3EA29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işľíďé">
                <a:extLst>
                  <a:ext uri="{FF2B5EF4-FFF2-40B4-BE49-F238E27FC236}">
                    <a16:creationId xmlns:a16="http://schemas.microsoft.com/office/drawing/2014/main" id="{560C4537-01DF-4CEE-ABD0-EACAB0AFA7C4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ïšľïḍé">
                <a:extLst>
                  <a:ext uri="{FF2B5EF4-FFF2-40B4-BE49-F238E27FC236}">
                    <a16:creationId xmlns:a16="http://schemas.microsoft.com/office/drawing/2014/main" id="{B8CBE820-2D3B-4B6D-ADC5-71C4947A62B5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î$1ïḑê">
                <a:extLst>
                  <a:ext uri="{FF2B5EF4-FFF2-40B4-BE49-F238E27FC236}">
                    <a16:creationId xmlns:a16="http://schemas.microsoft.com/office/drawing/2014/main" id="{32C3BA12-8461-4A04-A7AC-7974DF9E3F8F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$ľiḑe">
                <a:extLst>
                  <a:ext uri="{FF2B5EF4-FFF2-40B4-BE49-F238E27FC236}">
                    <a16:creationId xmlns:a16="http://schemas.microsoft.com/office/drawing/2014/main" id="{1308F656-E8B5-4860-A505-2B87A22F01E6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ṩḷíḑe">
                <a:extLst>
                  <a:ext uri="{FF2B5EF4-FFF2-40B4-BE49-F238E27FC236}">
                    <a16:creationId xmlns:a16="http://schemas.microsoft.com/office/drawing/2014/main" id="{70829929-A6C1-44EA-9131-89FC8416274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Sľïďé">
                <a:extLst>
                  <a:ext uri="{FF2B5EF4-FFF2-40B4-BE49-F238E27FC236}">
                    <a16:creationId xmlns:a16="http://schemas.microsoft.com/office/drawing/2014/main" id="{E48330D0-057F-49C2-8FF8-B751A468225D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iṡḻîḑê">
                <a:extLst>
                  <a:ext uri="{FF2B5EF4-FFF2-40B4-BE49-F238E27FC236}">
                    <a16:creationId xmlns:a16="http://schemas.microsoft.com/office/drawing/2014/main" id="{351E55F9-A93C-4527-A497-B4E636D1C144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îşlîḋè">
                <a:extLst>
                  <a:ext uri="{FF2B5EF4-FFF2-40B4-BE49-F238E27FC236}">
                    <a16:creationId xmlns:a16="http://schemas.microsoft.com/office/drawing/2014/main" id="{6B04B312-AF92-409E-8B32-822EAE0C35F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iśḷiḓê">
                <a:extLst>
                  <a:ext uri="{FF2B5EF4-FFF2-40B4-BE49-F238E27FC236}">
                    <a16:creationId xmlns:a16="http://schemas.microsoft.com/office/drawing/2014/main" id="{FCCAB410-8BC8-4D77-B708-5228AE6870FD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îşlíḋè">
                <a:extLst>
                  <a:ext uri="{FF2B5EF4-FFF2-40B4-BE49-F238E27FC236}">
                    <a16:creationId xmlns:a16="http://schemas.microsoft.com/office/drawing/2014/main" id="{F129D3DC-61B8-495C-9176-FE2AF87BB65F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ïṩlíḓè">
                <a:extLst>
                  <a:ext uri="{FF2B5EF4-FFF2-40B4-BE49-F238E27FC236}">
                    <a16:creationId xmlns:a16="http://schemas.microsoft.com/office/drawing/2014/main" id="{2B58B341-D995-48ED-B793-A21BCA72F2AE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íŝlîḓè">
                <a:extLst>
                  <a:ext uri="{FF2B5EF4-FFF2-40B4-BE49-F238E27FC236}">
                    <a16:creationId xmlns:a16="http://schemas.microsoft.com/office/drawing/2014/main" id="{F422EEE3-3568-4C4B-91D6-3F2B5C68479B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ṡļíḑé">
                <a:extLst>
                  <a:ext uri="{FF2B5EF4-FFF2-40B4-BE49-F238E27FC236}">
                    <a16:creationId xmlns:a16="http://schemas.microsoft.com/office/drawing/2014/main" id="{1E334AD0-2914-445B-985F-E804BABC3945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ïṥlíḍè">
                <a:extLst>
                  <a:ext uri="{FF2B5EF4-FFF2-40B4-BE49-F238E27FC236}">
                    <a16:creationId xmlns:a16="http://schemas.microsoft.com/office/drawing/2014/main" id="{195B8954-6374-47F9-8DAD-A7B230489ED6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Slîḋê">
                <a:extLst>
                  <a:ext uri="{FF2B5EF4-FFF2-40B4-BE49-F238E27FC236}">
                    <a16:creationId xmlns:a16="http://schemas.microsoft.com/office/drawing/2014/main" id="{3BCCDEC7-82A3-4E2C-82AA-CCEF800E6F70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íŝ1îďe">
                <a:extLst>
                  <a:ext uri="{FF2B5EF4-FFF2-40B4-BE49-F238E27FC236}">
                    <a16:creationId xmlns:a16="http://schemas.microsoft.com/office/drawing/2014/main" id="{420A501E-BF99-4D77-9651-629A71479036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îślïḋè">
                <a:extLst>
                  <a:ext uri="{FF2B5EF4-FFF2-40B4-BE49-F238E27FC236}">
                    <a16:creationId xmlns:a16="http://schemas.microsoft.com/office/drawing/2014/main" id="{FBC714C6-38AA-4446-99A4-43442EA4F995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ṥļîdè">
                <a:extLst>
                  <a:ext uri="{FF2B5EF4-FFF2-40B4-BE49-F238E27FC236}">
                    <a16:creationId xmlns:a16="http://schemas.microsoft.com/office/drawing/2014/main" id="{7D6AAA71-61A4-4512-83C9-0D37ADBD894A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$ľîḑé">
                <a:extLst>
                  <a:ext uri="{FF2B5EF4-FFF2-40B4-BE49-F238E27FC236}">
                    <a16:creationId xmlns:a16="http://schemas.microsoft.com/office/drawing/2014/main" id="{656FB65A-B035-4B13-B69B-AB6235BE1EE7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ṡ1ïdé">
                <a:extLst>
                  <a:ext uri="{FF2B5EF4-FFF2-40B4-BE49-F238E27FC236}">
                    <a16:creationId xmlns:a16="http://schemas.microsoft.com/office/drawing/2014/main" id="{2A2F79C7-0715-49C9-AAE4-32BF94E7AECC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ŝľíḋe">
                <a:extLst>
                  <a:ext uri="{FF2B5EF4-FFF2-40B4-BE49-F238E27FC236}">
                    <a16:creationId xmlns:a16="http://schemas.microsoft.com/office/drawing/2014/main" id="{D0608D44-F083-4C82-A3E9-8FB11ADC7866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ṩľîḓè">
                <a:extLst>
                  <a:ext uri="{FF2B5EF4-FFF2-40B4-BE49-F238E27FC236}">
                    <a16:creationId xmlns:a16="http://schemas.microsoft.com/office/drawing/2014/main" id="{DC33D161-8224-477E-BC00-9F8A3B336388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şlïḋê">
                <a:extLst>
                  <a:ext uri="{FF2B5EF4-FFF2-40B4-BE49-F238E27FC236}">
                    <a16:creationId xmlns:a16="http://schemas.microsoft.com/office/drawing/2014/main" id="{ECBA326B-13BD-42A4-8C1B-1177918F4EE3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îṧḻîḍe">
                <a:extLst>
                  <a:ext uri="{FF2B5EF4-FFF2-40B4-BE49-F238E27FC236}">
                    <a16:creationId xmlns:a16="http://schemas.microsoft.com/office/drawing/2014/main" id="{AD436C51-467A-4220-98E5-292733CDC309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144" name="图片 9">
            <a:extLst>
              <a:ext uri="{FF2B5EF4-FFF2-40B4-BE49-F238E27FC236}">
                <a16:creationId xmlns:a16="http://schemas.microsoft.com/office/drawing/2014/main" id="{D5D79BDC-34E0-4474-994A-1575161032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4816" y="421012"/>
            <a:ext cx="706061" cy="704460"/>
          </a:xfrm>
          <a:prstGeom prst="rect">
            <a:avLst/>
          </a:prstGeom>
        </p:spPr>
      </p:pic>
      <p:sp>
        <p:nvSpPr>
          <p:cNvPr id="145" name="Flecha: a la derecha 144">
            <a:extLst>
              <a:ext uri="{FF2B5EF4-FFF2-40B4-BE49-F238E27FC236}">
                <a16:creationId xmlns:a16="http://schemas.microsoft.com/office/drawing/2014/main" id="{D6F5820F-AABB-4737-BF7F-DAD1A516483D}"/>
              </a:ext>
            </a:extLst>
          </p:cNvPr>
          <p:cNvSpPr/>
          <p:nvPr/>
        </p:nvSpPr>
        <p:spPr>
          <a:xfrm>
            <a:off x="542330" y="2215375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Leer</a:t>
            </a:r>
          </a:p>
        </p:txBody>
      </p:sp>
    </p:spTree>
    <p:extLst>
      <p:ext uri="{BB962C8B-B14F-4D97-AF65-F5344CB8AC3E}">
        <p14:creationId xmlns:p14="http://schemas.microsoft.com/office/powerpoint/2010/main" val="22195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D6F2D7-4912-4E75-A18C-8208BB939069}"/>
              </a:ext>
            </a:extLst>
          </p:cNvPr>
          <p:cNvSpPr/>
          <p:nvPr/>
        </p:nvSpPr>
        <p:spPr>
          <a:xfrm>
            <a:off x="3485185" y="5609847"/>
            <a:ext cx="77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https://www.youtube.com/watch?v=ol11YcbRku8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BDFA092-7818-4E1A-8A8F-6F74C29F5F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37" t="23465" r="39674" b="22596"/>
          <a:stretch/>
        </p:blipFill>
        <p:spPr>
          <a:xfrm>
            <a:off x="1953483" y="724933"/>
            <a:ext cx="8285034" cy="4741589"/>
          </a:xfrm>
          <a:prstGeom prst="rect">
            <a:avLst/>
          </a:prstGeom>
        </p:spPr>
      </p:pic>
      <p:sp>
        <p:nvSpPr>
          <p:cNvPr id="67" name="Flecha: a la derecha 66">
            <a:extLst>
              <a:ext uri="{FF2B5EF4-FFF2-40B4-BE49-F238E27FC236}">
                <a16:creationId xmlns:a16="http://schemas.microsoft.com/office/drawing/2014/main" id="{67B81480-1DD2-4016-8645-E428123D2004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396016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EECFA6BB-EB65-4BBD-ACCA-DD40A55F97A4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Mencionar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A068DC-EFDD-44A1-9198-30DF5525B5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778"/>
          <a:stretch/>
        </p:blipFill>
        <p:spPr>
          <a:xfrm>
            <a:off x="2528663" y="996787"/>
            <a:ext cx="8730850" cy="5570175"/>
          </a:xfrm>
          <a:prstGeom prst="rect">
            <a:avLst/>
          </a:prstGeom>
        </p:spPr>
      </p:pic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276035" y="108459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37577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6F714C6A-1FFF-4FAD-835A-65E43BA47B0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906"/>
          <a:stretch/>
        </p:blipFill>
        <p:spPr>
          <a:xfrm>
            <a:off x="2356653" y="1803342"/>
            <a:ext cx="7500730" cy="449795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48D11A-BE44-4BBC-9AD9-B19D8FBD1AA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3978" t="14992" r="15543" b="22236"/>
          <a:stretch/>
        </p:blipFill>
        <p:spPr>
          <a:xfrm>
            <a:off x="3060164" y="556933"/>
            <a:ext cx="3274791" cy="2187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1C9986C3-AFA8-4CAA-9CDE-486FB8249737}"/>
              </a:ext>
            </a:extLst>
          </p:cNvPr>
          <p:cNvSpPr/>
          <p:nvPr/>
        </p:nvSpPr>
        <p:spPr>
          <a:xfrm>
            <a:off x="4375225" y="6129715"/>
            <a:ext cx="3441549" cy="89654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 medio de transporte con plastilina</a:t>
            </a:r>
          </a:p>
        </p:txBody>
      </p:sp>
    </p:spTree>
    <p:extLst>
      <p:ext uri="{BB962C8B-B14F-4D97-AF65-F5344CB8AC3E}">
        <p14:creationId xmlns:p14="http://schemas.microsoft.com/office/powerpoint/2010/main" val="303895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8FB723F-4E8D-4BF3-A78E-35823A493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703" y="436479"/>
            <a:ext cx="9700593" cy="5985042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FBF0D91C-663B-48C8-9039-24DAC7FE31B7}"/>
              </a:ext>
            </a:extLst>
          </p:cNvPr>
          <p:cNvSpPr/>
          <p:nvPr/>
        </p:nvSpPr>
        <p:spPr>
          <a:xfrm>
            <a:off x="4375224" y="6151450"/>
            <a:ext cx="3441549" cy="89654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 medio de transporte con plastilina</a:t>
            </a:r>
          </a:p>
        </p:txBody>
      </p:sp>
    </p:spTree>
    <p:extLst>
      <p:ext uri="{BB962C8B-B14F-4D97-AF65-F5344CB8AC3E}">
        <p14:creationId xmlns:p14="http://schemas.microsoft.com/office/powerpoint/2010/main" val="284388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Martes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7" name="Rectángulo 216">
            <a:extLst>
              <a:ext uri="{FF2B5EF4-FFF2-40B4-BE49-F238E27FC236}">
                <a16:creationId xmlns:a16="http://schemas.microsoft.com/office/drawing/2014/main" id="{7A8991C4-4532-431D-9E91-98BCA4FC78CF}"/>
              </a:ext>
            </a:extLst>
          </p:cNvPr>
          <p:cNvSpPr/>
          <p:nvPr/>
        </p:nvSpPr>
        <p:spPr>
          <a:xfrm>
            <a:off x="266736" y="6120793"/>
            <a:ext cx="7619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https://www.youtube.com/watch?v=qjeLHYN8UVE</a:t>
            </a:r>
          </a:p>
        </p:txBody>
      </p:sp>
      <p:pic>
        <p:nvPicPr>
          <p:cNvPr id="218" name="Imagen 217">
            <a:extLst>
              <a:ext uri="{FF2B5EF4-FFF2-40B4-BE49-F238E27FC236}">
                <a16:creationId xmlns:a16="http://schemas.microsoft.com/office/drawing/2014/main" id="{EBFB01D8-3680-4E51-8CB2-C1E7729113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385" t="23782" r="39653" b="24090"/>
          <a:stretch/>
        </p:blipFill>
        <p:spPr>
          <a:xfrm>
            <a:off x="389484" y="2423887"/>
            <a:ext cx="5278574" cy="3442854"/>
          </a:xfrm>
          <a:prstGeom prst="rect">
            <a:avLst/>
          </a:prstGeom>
        </p:spPr>
      </p:pic>
      <p:sp>
        <p:nvSpPr>
          <p:cNvPr id="219" name="Flecha: a la derecha 218">
            <a:extLst>
              <a:ext uri="{FF2B5EF4-FFF2-40B4-BE49-F238E27FC236}">
                <a16:creationId xmlns:a16="http://schemas.microsoft.com/office/drawing/2014/main" id="{E0729839-4BC9-4EB8-9C08-38CEB7E61802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</p:spTree>
    <p:extLst>
      <p:ext uri="{BB962C8B-B14F-4D97-AF65-F5344CB8AC3E}">
        <p14:creationId xmlns:p14="http://schemas.microsoft.com/office/powerpoint/2010/main" val="114214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motricidad Fina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212" name="Imagen 211">
            <a:extLst>
              <a:ext uri="{FF2B5EF4-FFF2-40B4-BE49-F238E27FC236}">
                <a16:creationId xmlns:a16="http://schemas.microsoft.com/office/drawing/2014/main" id="{8063B47C-A2C0-4C2C-8C2B-B2AA1E0AC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2221" y="1303306"/>
            <a:ext cx="7321931" cy="51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3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453676" y="1353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B78B6FAE-BEA3-4528-B74D-3DF0B8D787D1}"/>
              </a:ext>
            </a:extLst>
          </p:cNvPr>
          <p:cNvSpPr/>
          <p:nvPr/>
        </p:nvSpPr>
        <p:spPr>
          <a:xfrm>
            <a:off x="853523" y="6090314"/>
            <a:ext cx="80249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https://www.youtube.com/watch?v=xeUh_PYeZmU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FFC153-8446-4986-93CD-C35EF634166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001" t="25037" r="40000" b="23364"/>
          <a:stretch/>
        </p:blipFill>
        <p:spPr>
          <a:xfrm>
            <a:off x="1725208" y="793239"/>
            <a:ext cx="9048958" cy="4953106"/>
          </a:xfrm>
          <a:prstGeom prst="rect">
            <a:avLst/>
          </a:prstGeom>
        </p:spPr>
      </p:pic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4D22FE33-B19C-447F-897C-E5A84117E944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42688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F029B5A-06CC-4D22-BF28-6FC144195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973" y="735495"/>
            <a:ext cx="6255027" cy="4691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068962-F99D-4344-AF3E-81A08D95D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73" y="318052"/>
            <a:ext cx="5715000" cy="4691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D313F6C-3BF5-418A-9A3D-C7B7DFCBCF41}"/>
              </a:ext>
            </a:extLst>
          </p:cNvPr>
          <p:cNvSpPr/>
          <p:nvPr/>
        </p:nvSpPr>
        <p:spPr>
          <a:xfrm>
            <a:off x="4519111" y="5594312"/>
            <a:ext cx="4227323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Conversar acerca de los medios de transporte</a:t>
            </a:r>
          </a:p>
        </p:txBody>
      </p:sp>
    </p:spTree>
    <p:extLst>
      <p:ext uri="{BB962C8B-B14F-4D97-AF65-F5344CB8AC3E}">
        <p14:creationId xmlns:p14="http://schemas.microsoft.com/office/powerpoint/2010/main" val="231631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EB02ADA-C5CC-412C-B88E-E370A4CBB8A5}"/>
              </a:ext>
            </a:extLst>
          </p:cNvPr>
          <p:cNvSpPr/>
          <p:nvPr/>
        </p:nvSpPr>
        <p:spPr>
          <a:xfrm>
            <a:off x="2770588" y="5974281"/>
            <a:ext cx="80906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https://www.youtube.com/watch?v=sPyNH-9EH8M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B21856-DB1E-4004-9998-F7A0EF31AA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92" t="24335" r="39565" b="23658"/>
          <a:stretch/>
        </p:blipFill>
        <p:spPr>
          <a:xfrm>
            <a:off x="1828801" y="360499"/>
            <a:ext cx="9727096" cy="5361863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6CB51091-B077-4D7D-88DC-C21203C33A49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105735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49" y="6168891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495" y="5868467"/>
            <a:ext cx="1243784" cy="70645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8350" y="14930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4BFC9B9A-1A28-465A-A05A-878126F49F3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9900" t="32286" r="32723" b="8145"/>
          <a:stretch/>
        </p:blipFill>
        <p:spPr>
          <a:xfrm>
            <a:off x="2735734" y="283081"/>
            <a:ext cx="9297981" cy="6425612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34897" y="2731066"/>
            <a:ext cx="3234857" cy="1584596"/>
          </a:xfrm>
          <a:prstGeom prst="rect">
            <a:avLst/>
          </a:prstGeom>
        </p:spPr>
      </p:pic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D8195123-AB99-43DF-9D95-1968E4296FA6}"/>
              </a:ext>
            </a:extLst>
          </p:cNvPr>
          <p:cNvSpPr/>
          <p:nvPr/>
        </p:nvSpPr>
        <p:spPr>
          <a:xfrm>
            <a:off x="255904" y="275222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397277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8883552" y="-692785"/>
            <a:ext cx="33545766" cy="6963825"/>
            <a:chOff x="-9083531" y="-803358"/>
            <a:chExt cx="33545766" cy="6963825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7301" y="-569256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ACA60C41-7FB0-4400-B2BC-ED3CE83C8FF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122" t="18825" r="40183" b="23289"/>
          <a:stretch/>
        </p:blipFill>
        <p:spPr>
          <a:xfrm>
            <a:off x="18411" y="997065"/>
            <a:ext cx="9250610" cy="6140946"/>
          </a:xfrm>
          <a:prstGeom prst="rect">
            <a:avLst/>
          </a:prstGeom>
        </p:spPr>
      </p:pic>
      <p:grpSp>
        <p:nvGrpSpPr>
          <p:cNvPr id="17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124EC05-1F9E-4BED-9768-F64C1F96213C}"/>
              </a:ext>
            </a:extLst>
          </p:cNvPr>
          <p:cNvGrpSpPr/>
          <p:nvPr/>
        </p:nvGrpSpPr>
        <p:grpSpPr>
          <a:xfrm>
            <a:off x="8618278" y="4493415"/>
            <a:ext cx="3417795" cy="2396937"/>
            <a:chOff x="3294530" y="1336501"/>
            <a:chExt cx="7100421" cy="5292900"/>
          </a:xfrm>
        </p:grpSpPr>
        <p:grpSp>
          <p:nvGrpSpPr>
            <p:cNvPr id="18" name="îṣ1íḍé">
              <a:extLst>
                <a:ext uri="{FF2B5EF4-FFF2-40B4-BE49-F238E27FC236}">
                  <a16:creationId xmlns:a16="http://schemas.microsoft.com/office/drawing/2014/main" id="{DF81B7EF-79E4-4463-8C2A-E3505CA4FE54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7" name="îṩ1íďe">
                <a:extLst>
                  <a:ext uri="{FF2B5EF4-FFF2-40B4-BE49-F238E27FC236}">
                    <a16:creationId xmlns:a16="http://schemas.microsoft.com/office/drawing/2014/main" id="{3A5B5DD9-C9F0-41D7-9A81-DE9577893CB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íšlíḋé">
                <a:extLst>
                  <a:ext uri="{FF2B5EF4-FFF2-40B4-BE49-F238E27FC236}">
                    <a16:creationId xmlns:a16="http://schemas.microsoft.com/office/drawing/2014/main" id="{B1AE17EF-5709-4025-911F-0CC74BEF2262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śḷíḋê">
                <a:extLst>
                  <a:ext uri="{FF2B5EF4-FFF2-40B4-BE49-F238E27FC236}">
                    <a16:creationId xmlns:a16="http://schemas.microsoft.com/office/drawing/2014/main" id="{B1EFFE31-BD57-4601-B575-284234A7F690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sḻídé">
                <a:extLst>
                  <a:ext uri="{FF2B5EF4-FFF2-40B4-BE49-F238E27FC236}">
                    <a16:creationId xmlns:a16="http://schemas.microsoft.com/office/drawing/2014/main" id="{AA9C4595-8105-4C75-B8F9-D77E5CA52787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ïŝḷíḑè">
                <a:extLst>
                  <a:ext uri="{FF2B5EF4-FFF2-40B4-BE49-F238E27FC236}">
                    <a16:creationId xmlns:a16="http://schemas.microsoft.com/office/drawing/2014/main" id="{DDA5E7A2-7226-4000-9FB4-F882216DF4D9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ṡ1îďè">
                <a:extLst>
                  <a:ext uri="{FF2B5EF4-FFF2-40B4-BE49-F238E27FC236}">
                    <a16:creationId xmlns:a16="http://schemas.microsoft.com/office/drawing/2014/main" id="{17152705-B3ED-4536-BAA0-17EE035B569C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sḷïḋé">
                <a:extLst>
                  <a:ext uri="{FF2B5EF4-FFF2-40B4-BE49-F238E27FC236}">
                    <a16:creationId xmlns:a16="http://schemas.microsoft.com/office/drawing/2014/main" id="{C8B77D0D-CA7F-4CDD-B84F-F8B13A2046F9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ślíḍè">
                <a:extLst>
                  <a:ext uri="{FF2B5EF4-FFF2-40B4-BE49-F238E27FC236}">
                    <a16:creationId xmlns:a16="http://schemas.microsoft.com/office/drawing/2014/main" id="{24D04F44-BCFA-4767-B155-1212AE325232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íš1íḓe">
                <a:extLst>
                  <a:ext uri="{FF2B5EF4-FFF2-40B4-BE49-F238E27FC236}">
                    <a16:creationId xmlns:a16="http://schemas.microsoft.com/office/drawing/2014/main" id="{C1D23B5C-5526-437C-8E85-3E430854F4DD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$ľîḑè">
                <a:extLst>
                  <a:ext uri="{FF2B5EF4-FFF2-40B4-BE49-F238E27FC236}">
                    <a16:creationId xmlns:a16="http://schemas.microsoft.com/office/drawing/2014/main" id="{3BFDAEC9-B047-4E3E-98FA-5407D90FB4A8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sliďê">
                <a:extLst>
                  <a:ext uri="{FF2B5EF4-FFF2-40B4-BE49-F238E27FC236}">
                    <a16:creationId xmlns:a16="http://schemas.microsoft.com/office/drawing/2014/main" id="{EAFE699B-15B5-4EEE-99D4-080C17B18F3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îṧlíḑe">
                <a:extLst>
                  <a:ext uri="{FF2B5EF4-FFF2-40B4-BE49-F238E27FC236}">
                    <a16:creationId xmlns:a16="http://schemas.microsoft.com/office/drawing/2014/main" id="{17C600B9-853A-46DE-9541-945DFF546F5F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iṣḷíḑê">
                <a:extLst>
                  <a:ext uri="{FF2B5EF4-FFF2-40B4-BE49-F238E27FC236}">
                    <a16:creationId xmlns:a16="http://schemas.microsoft.com/office/drawing/2014/main" id="{535F317D-A2DA-4F23-A724-7458B8BE74CB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íṡlíďê">
                <a:extLst>
                  <a:ext uri="{FF2B5EF4-FFF2-40B4-BE49-F238E27FC236}">
                    <a16:creationId xmlns:a16="http://schemas.microsoft.com/office/drawing/2014/main" id="{CAB72AD4-1AF6-4010-A05D-0380B812320F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isḷïḋê">
                <a:extLst>
                  <a:ext uri="{FF2B5EF4-FFF2-40B4-BE49-F238E27FC236}">
                    <a16:creationId xmlns:a16="http://schemas.microsoft.com/office/drawing/2014/main" id="{256E0D5E-6A8B-4771-8734-3C98EB346BD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ïśļíḑe">
                <a:extLst>
                  <a:ext uri="{FF2B5EF4-FFF2-40B4-BE49-F238E27FC236}">
                    <a16:creationId xmlns:a16="http://schemas.microsoft.com/office/drawing/2014/main" id="{2CD04CBB-7723-4EAE-A67C-4B7AFD1AF66D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íṧľíḓé">
                <a:extLst>
                  <a:ext uri="{FF2B5EF4-FFF2-40B4-BE49-F238E27FC236}">
                    <a16:creationId xmlns:a16="http://schemas.microsoft.com/office/drawing/2014/main" id="{CE376F49-6A3A-4969-A5F5-4B2627CEA479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işlïḋe">
                <a:extLst>
                  <a:ext uri="{FF2B5EF4-FFF2-40B4-BE49-F238E27FC236}">
                    <a16:creationId xmlns:a16="http://schemas.microsoft.com/office/drawing/2014/main" id="{A29E8BA7-DF56-416F-8BE3-9B217EF3042F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ļîḋe">
                <a:extLst>
                  <a:ext uri="{FF2B5EF4-FFF2-40B4-BE49-F238E27FC236}">
                    <a16:creationId xmlns:a16="http://schemas.microsoft.com/office/drawing/2014/main" id="{FEC50F5B-5038-45FF-AE8C-7E945F17927B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š1íḓê">
                <a:extLst>
                  <a:ext uri="{FF2B5EF4-FFF2-40B4-BE49-F238E27FC236}">
                    <a16:creationId xmlns:a16="http://schemas.microsoft.com/office/drawing/2014/main" id="{21353CBB-79A8-4C85-AF72-AC856C96AE1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ŝļîḍè">
                <a:extLst>
                  <a:ext uri="{FF2B5EF4-FFF2-40B4-BE49-F238E27FC236}">
                    <a16:creationId xmlns:a16="http://schemas.microsoft.com/office/drawing/2014/main" id="{999A8482-B3C0-4963-9859-4E650C172279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îṥ1îdê">
                <a:extLst>
                  <a:ext uri="{FF2B5EF4-FFF2-40B4-BE49-F238E27FC236}">
                    <a16:creationId xmlns:a16="http://schemas.microsoft.com/office/drawing/2014/main" id="{1401E890-A05E-47EE-8B92-0ABBC6B1A6F1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íṧļîḍe">
                <a:extLst>
                  <a:ext uri="{FF2B5EF4-FFF2-40B4-BE49-F238E27FC236}">
                    <a16:creationId xmlns:a16="http://schemas.microsoft.com/office/drawing/2014/main" id="{6D48DA53-AE14-419A-A11D-B82D0622EEF9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śḻîḓè">
                <a:extLst>
                  <a:ext uri="{FF2B5EF4-FFF2-40B4-BE49-F238E27FC236}">
                    <a16:creationId xmlns:a16="http://schemas.microsoft.com/office/drawing/2014/main" id="{C6558C25-2E9D-4D2F-9BA1-D4CA152A329A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iṡḻíḍé">
                <a:extLst>
                  <a:ext uri="{FF2B5EF4-FFF2-40B4-BE49-F238E27FC236}">
                    <a16:creationId xmlns:a16="http://schemas.microsoft.com/office/drawing/2014/main" id="{BA2D7EA0-EEDE-4702-B9EC-3853E58EE1D2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šḻîḋe">
                <a:extLst>
                  <a:ext uri="{FF2B5EF4-FFF2-40B4-BE49-F238E27FC236}">
                    <a16:creationId xmlns:a16="http://schemas.microsoft.com/office/drawing/2014/main" id="{F0BEB38E-2CBB-4960-9347-6381A910734E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ïṩľiḍé">
                <a:extLst>
                  <a:ext uri="{FF2B5EF4-FFF2-40B4-BE49-F238E27FC236}">
                    <a16:creationId xmlns:a16="http://schemas.microsoft.com/office/drawing/2014/main" id="{181F2503-7DE4-4259-A99C-7131831CCF4D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ṣḷïḋè">
                <a:extLst>
                  <a:ext uri="{FF2B5EF4-FFF2-40B4-BE49-F238E27FC236}">
                    <a16:creationId xmlns:a16="http://schemas.microsoft.com/office/drawing/2014/main" id="{D88F141D-FEB2-4B9C-AB64-3B042A42DAFE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îṩľiďè">
                <a:extLst>
                  <a:ext uri="{FF2B5EF4-FFF2-40B4-BE49-F238E27FC236}">
                    <a16:creationId xmlns:a16="http://schemas.microsoft.com/office/drawing/2014/main" id="{EDBDA7F8-D562-49E5-B26E-2AC7B9E37763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ïṣḻíḍe">
                <a:extLst>
                  <a:ext uri="{FF2B5EF4-FFF2-40B4-BE49-F238E27FC236}">
                    <a16:creationId xmlns:a16="http://schemas.microsoft.com/office/drawing/2014/main" id="{13E436A3-3101-45E7-AE52-A15446F86B83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ís1íḑe">
                <a:extLst>
                  <a:ext uri="{FF2B5EF4-FFF2-40B4-BE49-F238E27FC236}">
                    <a16:creationId xmlns:a16="http://schemas.microsoft.com/office/drawing/2014/main" id="{21F2CF6D-A227-4865-BCC8-C173CEC2E24E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ṧļîḑê">
                <a:extLst>
                  <a:ext uri="{FF2B5EF4-FFF2-40B4-BE49-F238E27FC236}">
                    <a16:creationId xmlns:a16="http://schemas.microsoft.com/office/drawing/2014/main" id="{E029144D-1E38-4DFC-A299-33C81A11C933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îṩḻiḑe">
                <a:extLst>
                  <a:ext uri="{FF2B5EF4-FFF2-40B4-BE49-F238E27FC236}">
                    <a16:creationId xmlns:a16="http://schemas.microsoft.com/office/drawing/2014/main" id="{B621CE59-3ABF-493E-9064-0BECF365E7C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ś1íďe">
                <a:extLst>
                  <a:ext uri="{FF2B5EF4-FFF2-40B4-BE49-F238E27FC236}">
                    <a16:creationId xmlns:a16="http://schemas.microsoft.com/office/drawing/2014/main" id="{8109E2FE-FC75-4D12-B2BF-734AC41DF5B8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işḻíḑé">
                <a:extLst>
                  <a:ext uri="{FF2B5EF4-FFF2-40B4-BE49-F238E27FC236}">
                    <a16:creationId xmlns:a16="http://schemas.microsoft.com/office/drawing/2014/main" id="{5A6C45A6-357B-433A-B9EA-E301F00DE06D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ṣ1íḓe">
                <a:extLst>
                  <a:ext uri="{FF2B5EF4-FFF2-40B4-BE49-F238E27FC236}">
                    <a16:creationId xmlns:a16="http://schemas.microsoft.com/office/drawing/2014/main" id="{49E4F6D3-5EB5-4653-8883-C0FB89EA5395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9" name="îṥ1îdè">
              <a:extLst>
                <a:ext uri="{FF2B5EF4-FFF2-40B4-BE49-F238E27FC236}">
                  <a16:creationId xmlns:a16="http://schemas.microsoft.com/office/drawing/2014/main" id="{2939A0A9-220D-4DCE-A955-3FF6EEF8CFCB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2" name="ïṧlîḑé">
              <a:extLst>
                <a:ext uri="{FF2B5EF4-FFF2-40B4-BE49-F238E27FC236}">
                  <a16:creationId xmlns:a16="http://schemas.microsoft.com/office/drawing/2014/main" id="{EE1B45E1-3621-415D-9B47-58588003298B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6" name="ïSḷîḑè">
                <a:extLst>
                  <a:ext uri="{FF2B5EF4-FFF2-40B4-BE49-F238E27FC236}">
                    <a16:creationId xmlns:a16="http://schemas.microsoft.com/office/drawing/2014/main" id="{1DE67AA3-567D-44E7-AE33-DE4706CF6FD1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íŝḻïďe">
                <a:extLst>
                  <a:ext uri="{FF2B5EF4-FFF2-40B4-BE49-F238E27FC236}">
                    <a16:creationId xmlns:a16="http://schemas.microsoft.com/office/drawing/2014/main" id="{524F8402-BD31-48A4-819E-25CCFFF794B4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išliḋé">
                <a:extLst>
                  <a:ext uri="{FF2B5EF4-FFF2-40B4-BE49-F238E27FC236}">
                    <a16:creationId xmlns:a16="http://schemas.microsoft.com/office/drawing/2014/main" id="{871878FC-8149-406F-B040-6A29F1133271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íślïḍe">
                <a:extLst>
                  <a:ext uri="{FF2B5EF4-FFF2-40B4-BE49-F238E27FC236}">
                    <a16:creationId xmlns:a16="http://schemas.microsoft.com/office/drawing/2014/main" id="{D27A409C-97ED-4731-B5C8-982F2EDF364C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$ḷîḑe">
                <a:extLst>
                  <a:ext uri="{FF2B5EF4-FFF2-40B4-BE49-F238E27FC236}">
                    <a16:creationId xmlns:a16="http://schemas.microsoft.com/office/drawing/2014/main" id="{E03EB1C8-9ED7-4AFE-84E7-2DB0F97E5901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ṧlîḑê">
                <a:extLst>
                  <a:ext uri="{FF2B5EF4-FFF2-40B4-BE49-F238E27FC236}">
                    <a16:creationId xmlns:a16="http://schemas.microsoft.com/office/drawing/2014/main" id="{5A95C931-C6DF-4141-8EFC-7B4756468419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ṣľíďê">
                <a:extLst>
                  <a:ext uri="{FF2B5EF4-FFF2-40B4-BE49-F238E27FC236}">
                    <a16:creationId xmlns:a16="http://schemas.microsoft.com/office/drawing/2014/main" id="{31E47A6F-89A9-42CE-928A-63836F998624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ṡḷïḋê">
                <a:extLst>
                  <a:ext uri="{FF2B5EF4-FFF2-40B4-BE49-F238E27FC236}">
                    <a16:creationId xmlns:a16="http://schemas.microsoft.com/office/drawing/2014/main" id="{053E9D9F-5A40-405B-B5D3-52F6398E97A1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iṩlîḋé">
                <a:extLst>
                  <a:ext uri="{FF2B5EF4-FFF2-40B4-BE49-F238E27FC236}">
                    <a16:creationId xmlns:a16="http://schemas.microsoft.com/office/drawing/2014/main" id="{4832054F-087B-4F7B-A3B9-58CFF482038E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şḷïḓè">
                <a:extLst>
                  <a:ext uri="{FF2B5EF4-FFF2-40B4-BE49-F238E27FC236}">
                    <a16:creationId xmlns:a16="http://schemas.microsoft.com/office/drawing/2014/main" id="{6DA78900-3055-4472-A522-9C51C5BC293E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îŝ1ïḓe">
                <a:extLst>
                  <a:ext uri="{FF2B5EF4-FFF2-40B4-BE49-F238E27FC236}">
                    <a16:creationId xmlns:a16="http://schemas.microsoft.com/office/drawing/2014/main" id="{A6D6625B-7413-4287-96DC-771DD64BE270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ślíḓé">
                <a:extLst>
                  <a:ext uri="{FF2B5EF4-FFF2-40B4-BE49-F238E27FC236}">
                    <a16:creationId xmlns:a16="http://schemas.microsoft.com/office/drawing/2014/main" id="{C76F2241-9887-41AE-A0C3-51A6B3DBBB9C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išlíḋe">
                <a:extLst>
                  <a:ext uri="{FF2B5EF4-FFF2-40B4-BE49-F238E27FC236}">
                    <a16:creationId xmlns:a16="http://schemas.microsoft.com/office/drawing/2014/main" id="{40381782-E5E7-48DD-B2F5-D0D04F628FFB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íšḻïḓe">
                <a:extLst>
                  <a:ext uri="{FF2B5EF4-FFF2-40B4-BE49-F238E27FC236}">
                    <a16:creationId xmlns:a16="http://schemas.microsoft.com/office/drawing/2014/main" id="{EDA43679-3D41-4658-9555-7FAC0986A00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ïṥļîḑé">
                <a:extLst>
                  <a:ext uri="{FF2B5EF4-FFF2-40B4-BE49-F238E27FC236}">
                    <a16:creationId xmlns:a16="http://schemas.microsoft.com/office/drawing/2014/main" id="{CA0A6FDD-6E63-4553-8832-13FBEA22A102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iṩḻiḓe">
                <a:extLst>
                  <a:ext uri="{FF2B5EF4-FFF2-40B4-BE49-F238E27FC236}">
                    <a16:creationId xmlns:a16="http://schemas.microsoft.com/office/drawing/2014/main" id="{FFF00C9A-EB63-4A2A-869A-C506DC0E9F9C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ïṧļîḋe">
                <a:extLst>
                  <a:ext uri="{FF2B5EF4-FFF2-40B4-BE49-F238E27FC236}">
                    <a16:creationId xmlns:a16="http://schemas.microsoft.com/office/drawing/2014/main" id="{A1BB43D7-E833-4AAD-8806-C344DC54EC92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ṣḷîḍè">
                <a:extLst>
                  <a:ext uri="{FF2B5EF4-FFF2-40B4-BE49-F238E27FC236}">
                    <a16:creationId xmlns:a16="http://schemas.microsoft.com/office/drawing/2014/main" id="{48FF29B8-FBFC-4250-98E9-C718582ABDA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íšḷîḍê">
                <a:extLst>
                  <a:ext uri="{FF2B5EF4-FFF2-40B4-BE49-F238E27FC236}">
                    <a16:creationId xmlns:a16="http://schemas.microsoft.com/office/drawing/2014/main" id="{1973EC9D-8641-4D33-B8E1-49A87C23BE4F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ṣ1ïde">
                <a:extLst>
                  <a:ext uri="{FF2B5EF4-FFF2-40B4-BE49-F238E27FC236}">
                    <a16:creationId xmlns:a16="http://schemas.microsoft.com/office/drawing/2014/main" id="{18CA9B1D-B9BD-4157-9585-6232AB5BF85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î$ḷîḋè">
                <a:extLst>
                  <a:ext uri="{FF2B5EF4-FFF2-40B4-BE49-F238E27FC236}">
                    <a16:creationId xmlns:a16="http://schemas.microsoft.com/office/drawing/2014/main" id="{9E715FF0-26FC-4331-AC0F-4FF4E867CCBC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ïS1iḍè">
                <a:extLst>
                  <a:ext uri="{FF2B5EF4-FFF2-40B4-BE49-F238E27FC236}">
                    <a16:creationId xmlns:a16="http://schemas.microsoft.com/office/drawing/2014/main" id="{AFB7DCE4-8CED-4F13-8B02-AF3F4C07CB29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íṧļïḍe">
                <a:extLst>
                  <a:ext uri="{FF2B5EF4-FFF2-40B4-BE49-F238E27FC236}">
                    <a16:creationId xmlns:a16="http://schemas.microsoft.com/office/drawing/2014/main" id="{71FAAE34-065A-4B8B-98DC-1DE74C3AA39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$liḋé">
                <a:extLst>
                  <a:ext uri="{FF2B5EF4-FFF2-40B4-BE49-F238E27FC236}">
                    <a16:creationId xmlns:a16="http://schemas.microsoft.com/office/drawing/2014/main" id="{7BE98450-D9AC-42A4-A6FA-E24163D285EC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ïṩ1ïḑe">
                <a:extLst>
                  <a:ext uri="{FF2B5EF4-FFF2-40B4-BE49-F238E27FC236}">
                    <a16:creationId xmlns:a16="http://schemas.microsoft.com/office/drawing/2014/main" id="{59F65FC8-B89A-4424-AF27-370DB0D1D55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išḷîďe">
                <a:extLst>
                  <a:ext uri="{FF2B5EF4-FFF2-40B4-BE49-F238E27FC236}">
                    <a16:creationId xmlns:a16="http://schemas.microsoft.com/office/drawing/2014/main" id="{DF646DB2-052E-47C0-80CF-30CAE251726A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šľíḓè">
                <a:extLst>
                  <a:ext uri="{FF2B5EF4-FFF2-40B4-BE49-F238E27FC236}">
                    <a16:creationId xmlns:a16="http://schemas.microsoft.com/office/drawing/2014/main" id="{DB2AF5F3-072A-4743-AB7D-440EC3BC86FE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ṡľíḋé">
                <a:extLst>
                  <a:ext uri="{FF2B5EF4-FFF2-40B4-BE49-F238E27FC236}">
                    <a16:creationId xmlns:a16="http://schemas.microsoft.com/office/drawing/2014/main" id="{4CC1B8EE-EC72-4EC4-B57F-248EC32E0891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iṣlïḍê">
                <a:extLst>
                  <a:ext uri="{FF2B5EF4-FFF2-40B4-BE49-F238E27FC236}">
                    <a16:creationId xmlns:a16="http://schemas.microsoft.com/office/drawing/2014/main" id="{91617B69-8D37-455C-854B-28500D8C1CA6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ïṥ1iďê">
                <a:extLst>
                  <a:ext uri="{FF2B5EF4-FFF2-40B4-BE49-F238E27FC236}">
                    <a16:creationId xmlns:a16="http://schemas.microsoft.com/office/drawing/2014/main" id="{A8D52EAF-7B7B-4848-937B-173B39D68585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íṧľïďé">
                <a:extLst>
                  <a:ext uri="{FF2B5EF4-FFF2-40B4-BE49-F238E27FC236}">
                    <a16:creationId xmlns:a16="http://schemas.microsoft.com/office/drawing/2014/main" id="{6E457C80-B860-4F8F-81A5-F4EEA92486C6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šḷîḍé">
                <a:extLst>
                  <a:ext uri="{FF2B5EF4-FFF2-40B4-BE49-F238E27FC236}">
                    <a16:creationId xmlns:a16="http://schemas.microsoft.com/office/drawing/2014/main" id="{2236167E-C8F7-4614-8A33-5CE74C602D0E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sľïḓê">
                <a:extLst>
                  <a:ext uri="{FF2B5EF4-FFF2-40B4-BE49-F238E27FC236}">
                    <a16:creationId xmlns:a16="http://schemas.microsoft.com/office/drawing/2014/main" id="{F8CF41F5-B274-4AB5-9355-5CA8432145D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iṡlíḓe">
                <a:extLst>
                  <a:ext uri="{FF2B5EF4-FFF2-40B4-BE49-F238E27FC236}">
                    <a16:creationId xmlns:a16="http://schemas.microsoft.com/office/drawing/2014/main" id="{FB0574AA-B15F-46EC-AE63-AF466A04F4A9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$ľïḑè">
                <a:extLst>
                  <a:ext uri="{FF2B5EF4-FFF2-40B4-BE49-F238E27FC236}">
                    <a16:creationId xmlns:a16="http://schemas.microsoft.com/office/drawing/2014/main" id="{65891445-8485-4E7D-8113-20C3464EF8C3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ḻíďê">
                <a:extLst>
                  <a:ext uri="{FF2B5EF4-FFF2-40B4-BE49-F238E27FC236}">
                    <a16:creationId xmlns:a16="http://schemas.microsoft.com/office/drawing/2014/main" id="{7849DA4E-7122-4D62-9F5C-3A873B12AB4C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iṡľïḓè">
                <a:extLst>
                  <a:ext uri="{FF2B5EF4-FFF2-40B4-BE49-F238E27FC236}">
                    <a16:creationId xmlns:a16="http://schemas.microsoft.com/office/drawing/2014/main" id="{BF60CAC7-A5E1-444D-9FDB-E02A38796AD1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ïṣ1îḋè">
                <a:extLst>
                  <a:ext uri="{FF2B5EF4-FFF2-40B4-BE49-F238E27FC236}">
                    <a16:creationId xmlns:a16="http://schemas.microsoft.com/office/drawing/2014/main" id="{77A6219E-2CAE-420E-9BA8-641F11E81442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ísḷiďè">
                <a:extLst>
                  <a:ext uri="{FF2B5EF4-FFF2-40B4-BE49-F238E27FC236}">
                    <a16:creationId xmlns:a16="http://schemas.microsoft.com/office/drawing/2014/main" id="{0CE16C09-9AFB-41DC-9E5A-9FE74EC3CC26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" name="išlîḋé">
              <a:extLst>
                <a:ext uri="{FF2B5EF4-FFF2-40B4-BE49-F238E27FC236}">
                  <a16:creationId xmlns:a16="http://schemas.microsoft.com/office/drawing/2014/main" id="{B56E7ACD-2030-447A-9C14-CE355E323566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4" name="îş1ídé">
                <a:extLst>
                  <a:ext uri="{FF2B5EF4-FFF2-40B4-BE49-F238E27FC236}">
                    <a16:creationId xmlns:a16="http://schemas.microsoft.com/office/drawing/2014/main" id="{CE9E867C-1ABA-48EE-B2A5-A897927177F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iṣlíḑè">
                <a:extLst>
                  <a:ext uri="{FF2B5EF4-FFF2-40B4-BE49-F238E27FC236}">
                    <a16:creationId xmlns:a16="http://schemas.microsoft.com/office/drawing/2014/main" id="{03C01C2C-D241-4269-A1A5-B07FB6BAB53B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î$líḓè">
                <a:extLst>
                  <a:ext uri="{FF2B5EF4-FFF2-40B4-BE49-F238E27FC236}">
                    <a16:creationId xmlns:a16="http://schemas.microsoft.com/office/drawing/2014/main" id="{79435FBE-8603-410F-9206-09B12ACC5F28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íṡļïḑe">
                <a:extLst>
                  <a:ext uri="{FF2B5EF4-FFF2-40B4-BE49-F238E27FC236}">
                    <a16:creationId xmlns:a16="http://schemas.microsoft.com/office/drawing/2014/main" id="{41E1187D-5555-47BA-A1DA-F705E0206DC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ïśḻiḑè">
                <a:extLst>
                  <a:ext uri="{FF2B5EF4-FFF2-40B4-BE49-F238E27FC236}">
                    <a16:creationId xmlns:a16="http://schemas.microsoft.com/office/drawing/2014/main" id="{0B64ABCC-1877-4E8C-BD96-94F6A2DFC7F5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îṧlíḓe">
                <a:extLst>
                  <a:ext uri="{FF2B5EF4-FFF2-40B4-BE49-F238E27FC236}">
                    <a16:creationId xmlns:a16="http://schemas.microsoft.com/office/drawing/2014/main" id="{152B8E5C-FA19-47CB-965A-49D0C7CA9B6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ïŝlïḑe">
                <a:extLst>
                  <a:ext uri="{FF2B5EF4-FFF2-40B4-BE49-F238E27FC236}">
                    <a16:creationId xmlns:a16="http://schemas.microsoft.com/office/drawing/2014/main" id="{8DBC7C36-6E31-4FC3-890C-4ADD00C83EEC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ṩḻïďe">
                <a:extLst>
                  <a:ext uri="{FF2B5EF4-FFF2-40B4-BE49-F238E27FC236}">
                    <a16:creationId xmlns:a16="http://schemas.microsoft.com/office/drawing/2014/main" id="{258DAB44-F7B8-46B2-B6CB-6C7A3E0386E4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şľíďé">
                <a:extLst>
                  <a:ext uri="{FF2B5EF4-FFF2-40B4-BE49-F238E27FC236}">
                    <a16:creationId xmlns:a16="http://schemas.microsoft.com/office/drawing/2014/main" id="{306749BA-874C-4A0D-BE25-B4AA5CB7D556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ïšľïḍé">
                <a:extLst>
                  <a:ext uri="{FF2B5EF4-FFF2-40B4-BE49-F238E27FC236}">
                    <a16:creationId xmlns:a16="http://schemas.microsoft.com/office/drawing/2014/main" id="{6F6D41BE-C95F-4BD4-BE8D-F3AB72081708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î$1ïḑê">
                <a:extLst>
                  <a:ext uri="{FF2B5EF4-FFF2-40B4-BE49-F238E27FC236}">
                    <a16:creationId xmlns:a16="http://schemas.microsoft.com/office/drawing/2014/main" id="{95999290-E7E4-42F2-B932-F7BD189108E8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i$ľiḑe">
                <a:extLst>
                  <a:ext uri="{FF2B5EF4-FFF2-40B4-BE49-F238E27FC236}">
                    <a16:creationId xmlns:a16="http://schemas.microsoft.com/office/drawing/2014/main" id="{ADA8C429-3158-43FA-BDB0-4C2CA52384CB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ṩḷíḑe">
                <a:extLst>
                  <a:ext uri="{FF2B5EF4-FFF2-40B4-BE49-F238E27FC236}">
                    <a16:creationId xmlns:a16="http://schemas.microsoft.com/office/drawing/2014/main" id="{8D3D07ED-3777-4C8A-B44A-7DB5773C8A2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Sľïďé">
                <a:extLst>
                  <a:ext uri="{FF2B5EF4-FFF2-40B4-BE49-F238E27FC236}">
                    <a16:creationId xmlns:a16="http://schemas.microsoft.com/office/drawing/2014/main" id="{4A0C35C6-7160-4B21-A816-5BEF111E8E58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ṡḻîḑê">
                <a:extLst>
                  <a:ext uri="{FF2B5EF4-FFF2-40B4-BE49-F238E27FC236}">
                    <a16:creationId xmlns:a16="http://schemas.microsoft.com/office/drawing/2014/main" id="{3A2943ED-5CD1-4231-A6F0-5DAE1C1199A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îşlîḋè">
                <a:extLst>
                  <a:ext uri="{FF2B5EF4-FFF2-40B4-BE49-F238E27FC236}">
                    <a16:creationId xmlns:a16="http://schemas.microsoft.com/office/drawing/2014/main" id="{AEC2C866-7F9C-49B4-B3F8-5FC78D509D30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śḷiḓê">
                <a:extLst>
                  <a:ext uri="{FF2B5EF4-FFF2-40B4-BE49-F238E27FC236}">
                    <a16:creationId xmlns:a16="http://schemas.microsoft.com/office/drawing/2014/main" id="{5224E677-B2BB-4307-A937-E2F8042D0C48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îşlíḋè">
                <a:extLst>
                  <a:ext uri="{FF2B5EF4-FFF2-40B4-BE49-F238E27FC236}">
                    <a16:creationId xmlns:a16="http://schemas.microsoft.com/office/drawing/2014/main" id="{AB160CE6-CA96-4EB0-AB27-432F73CFBAC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ṩlíḓè">
                <a:extLst>
                  <a:ext uri="{FF2B5EF4-FFF2-40B4-BE49-F238E27FC236}">
                    <a16:creationId xmlns:a16="http://schemas.microsoft.com/office/drawing/2014/main" id="{BF7BBFBB-E8AF-4596-8EE0-02AE3204548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íŝlîḓè">
                <a:extLst>
                  <a:ext uri="{FF2B5EF4-FFF2-40B4-BE49-F238E27FC236}">
                    <a16:creationId xmlns:a16="http://schemas.microsoft.com/office/drawing/2014/main" id="{DAA9A07D-BC57-4FBA-B181-C2D3CD08525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ïṡļíḑé">
                <a:extLst>
                  <a:ext uri="{FF2B5EF4-FFF2-40B4-BE49-F238E27FC236}">
                    <a16:creationId xmlns:a16="http://schemas.microsoft.com/office/drawing/2014/main" id="{56A21D04-6934-4AA5-B990-E7922AA81190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ṥlíḍè">
                <a:extLst>
                  <a:ext uri="{FF2B5EF4-FFF2-40B4-BE49-F238E27FC236}">
                    <a16:creationId xmlns:a16="http://schemas.microsoft.com/office/drawing/2014/main" id="{9113F982-3DB7-44E5-927D-7F914BFD594B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íSlîḋê">
                <a:extLst>
                  <a:ext uri="{FF2B5EF4-FFF2-40B4-BE49-F238E27FC236}">
                    <a16:creationId xmlns:a16="http://schemas.microsoft.com/office/drawing/2014/main" id="{C35DE3CB-6CF5-4F77-9E01-71F5DA39E233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ŝ1îďe">
                <a:extLst>
                  <a:ext uri="{FF2B5EF4-FFF2-40B4-BE49-F238E27FC236}">
                    <a16:creationId xmlns:a16="http://schemas.microsoft.com/office/drawing/2014/main" id="{7AF76928-DACD-4A1F-998C-6C1867F492EA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îślïḋè">
                <a:extLst>
                  <a:ext uri="{FF2B5EF4-FFF2-40B4-BE49-F238E27FC236}">
                    <a16:creationId xmlns:a16="http://schemas.microsoft.com/office/drawing/2014/main" id="{99702364-B90B-4D5E-B996-F36BFF65FA11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ṥļîdè">
                <a:extLst>
                  <a:ext uri="{FF2B5EF4-FFF2-40B4-BE49-F238E27FC236}">
                    <a16:creationId xmlns:a16="http://schemas.microsoft.com/office/drawing/2014/main" id="{2935E5BE-ECBB-491F-9BB0-2B2367EE1D47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$ľîḑé">
                <a:extLst>
                  <a:ext uri="{FF2B5EF4-FFF2-40B4-BE49-F238E27FC236}">
                    <a16:creationId xmlns:a16="http://schemas.microsoft.com/office/drawing/2014/main" id="{CC2E36E5-9A3F-4882-93F7-1F8C54C2A091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1ïdé">
                <a:extLst>
                  <a:ext uri="{FF2B5EF4-FFF2-40B4-BE49-F238E27FC236}">
                    <a16:creationId xmlns:a16="http://schemas.microsoft.com/office/drawing/2014/main" id="{9DDB1A5C-A5C0-416B-9FAC-02EBDE4A3D53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ŝľíḋe">
                <a:extLst>
                  <a:ext uri="{FF2B5EF4-FFF2-40B4-BE49-F238E27FC236}">
                    <a16:creationId xmlns:a16="http://schemas.microsoft.com/office/drawing/2014/main" id="{712249FE-7468-48E4-87C7-D63203DA7181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ṩľîḓè">
                <a:extLst>
                  <a:ext uri="{FF2B5EF4-FFF2-40B4-BE49-F238E27FC236}">
                    <a16:creationId xmlns:a16="http://schemas.microsoft.com/office/drawing/2014/main" id="{E20270C5-79CC-4D02-831E-2DA2B5BF5525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íşlïḋê">
                <a:extLst>
                  <a:ext uri="{FF2B5EF4-FFF2-40B4-BE49-F238E27FC236}">
                    <a16:creationId xmlns:a16="http://schemas.microsoft.com/office/drawing/2014/main" id="{35D5CBE7-D358-4712-A291-2DD84FB7202F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îṧḻîḍe">
                <a:extLst>
                  <a:ext uri="{FF2B5EF4-FFF2-40B4-BE49-F238E27FC236}">
                    <a16:creationId xmlns:a16="http://schemas.microsoft.com/office/drawing/2014/main" id="{4B6BEA3F-3948-4437-912B-7B4835639F22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143" name="Flecha: a la derecha 142">
            <a:extLst>
              <a:ext uri="{FF2B5EF4-FFF2-40B4-BE49-F238E27FC236}">
                <a16:creationId xmlns:a16="http://schemas.microsoft.com/office/drawing/2014/main" id="{90384037-1AF6-4705-9ECA-7037D007400B}"/>
              </a:ext>
            </a:extLst>
          </p:cNvPr>
          <p:cNvSpPr/>
          <p:nvPr/>
        </p:nvSpPr>
        <p:spPr>
          <a:xfrm>
            <a:off x="5456266" y="80414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9175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058BA8CE-09C2-46D6-8D40-1D9B1E63931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7445" t="19174" r="34946" b="22209"/>
          <a:stretch/>
        </p:blipFill>
        <p:spPr>
          <a:xfrm>
            <a:off x="3710585" y="-69865"/>
            <a:ext cx="8512546" cy="6793572"/>
          </a:xfrm>
          <a:prstGeom prst="rect">
            <a:avLst/>
          </a:prstGeom>
        </p:spPr>
      </p:pic>
      <p:grpSp>
        <p:nvGrpSpPr>
          <p:cNvPr id="18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820BF21-54A8-4E58-B3ED-EF51DE9C44A4}"/>
              </a:ext>
            </a:extLst>
          </p:cNvPr>
          <p:cNvGrpSpPr/>
          <p:nvPr/>
        </p:nvGrpSpPr>
        <p:grpSpPr>
          <a:xfrm>
            <a:off x="141063" y="4440687"/>
            <a:ext cx="3417795" cy="2396937"/>
            <a:chOff x="3294530" y="1336501"/>
            <a:chExt cx="7100421" cy="5292900"/>
          </a:xfrm>
        </p:grpSpPr>
        <p:grpSp>
          <p:nvGrpSpPr>
            <p:cNvPr id="19" name="îṣ1íḍé">
              <a:extLst>
                <a:ext uri="{FF2B5EF4-FFF2-40B4-BE49-F238E27FC236}">
                  <a16:creationId xmlns:a16="http://schemas.microsoft.com/office/drawing/2014/main" id="{D39CD170-C85D-4C24-B255-607E1913E1BB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108" name="îṩ1íďe">
                <a:extLst>
                  <a:ext uri="{FF2B5EF4-FFF2-40B4-BE49-F238E27FC236}">
                    <a16:creationId xmlns:a16="http://schemas.microsoft.com/office/drawing/2014/main" id="{7D68452F-B277-40E3-AFA6-A729D4DFFF1D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íšlíḋé">
                <a:extLst>
                  <a:ext uri="{FF2B5EF4-FFF2-40B4-BE49-F238E27FC236}">
                    <a16:creationId xmlns:a16="http://schemas.microsoft.com/office/drawing/2014/main" id="{0519B00E-1BE5-458B-98BA-3CC0DDB2D0E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íśḷíḋê">
                <a:extLst>
                  <a:ext uri="{FF2B5EF4-FFF2-40B4-BE49-F238E27FC236}">
                    <a16:creationId xmlns:a16="http://schemas.microsoft.com/office/drawing/2014/main" id="{FB594B88-DCF5-48B6-A2ED-514D4E66D269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ísḻídé">
                <a:extLst>
                  <a:ext uri="{FF2B5EF4-FFF2-40B4-BE49-F238E27FC236}">
                    <a16:creationId xmlns:a16="http://schemas.microsoft.com/office/drawing/2014/main" id="{EC181D3D-8F99-4DE8-9B1F-954A870C0345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ïŝḷíḑè">
                <a:extLst>
                  <a:ext uri="{FF2B5EF4-FFF2-40B4-BE49-F238E27FC236}">
                    <a16:creationId xmlns:a16="http://schemas.microsoft.com/office/drawing/2014/main" id="{D1916987-46C4-4699-BD40-8ECF4721585B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íṡ1îďè">
                <a:extLst>
                  <a:ext uri="{FF2B5EF4-FFF2-40B4-BE49-F238E27FC236}">
                    <a16:creationId xmlns:a16="http://schemas.microsoft.com/office/drawing/2014/main" id="{CB29BE67-3BFA-4830-9C9A-6B9915EB9A28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ïsḷïḋé">
                <a:extLst>
                  <a:ext uri="{FF2B5EF4-FFF2-40B4-BE49-F238E27FC236}">
                    <a16:creationId xmlns:a16="http://schemas.microsoft.com/office/drawing/2014/main" id="{B589CE48-7482-4E9B-A567-FE84E78F1544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ślíḍè">
                <a:extLst>
                  <a:ext uri="{FF2B5EF4-FFF2-40B4-BE49-F238E27FC236}">
                    <a16:creationId xmlns:a16="http://schemas.microsoft.com/office/drawing/2014/main" id="{9816DCBD-0534-4CEB-B66D-3730E91BD69D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íš1íḓe">
                <a:extLst>
                  <a:ext uri="{FF2B5EF4-FFF2-40B4-BE49-F238E27FC236}">
                    <a16:creationId xmlns:a16="http://schemas.microsoft.com/office/drawing/2014/main" id="{7A6285F6-462E-4E60-A407-979DEF495A20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$ľîḑè">
                <a:extLst>
                  <a:ext uri="{FF2B5EF4-FFF2-40B4-BE49-F238E27FC236}">
                    <a16:creationId xmlns:a16="http://schemas.microsoft.com/office/drawing/2014/main" id="{67DE8040-EBCB-4EC6-966B-4DBECB22A000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sliďê">
                <a:extLst>
                  <a:ext uri="{FF2B5EF4-FFF2-40B4-BE49-F238E27FC236}">
                    <a16:creationId xmlns:a16="http://schemas.microsoft.com/office/drawing/2014/main" id="{E1548144-9F4F-4CF1-BB02-B9DA170FA9F3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îṧlíḑe">
                <a:extLst>
                  <a:ext uri="{FF2B5EF4-FFF2-40B4-BE49-F238E27FC236}">
                    <a16:creationId xmlns:a16="http://schemas.microsoft.com/office/drawing/2014/main" id="{53C934AA-5590-4612-A268-AE5574F6859C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ṣḷíḑê">
                <a:extLst>
                  <a:ext uri="{FF2B5EF4-FFF2-40B4-BE49-F238E27FC236}">
                    <a16:creationId xmlns:a16="http://schemas.microsoft.com/office/drawing/2014/main" id="{F46757E9-C7CE-4F17-8EEF-F12D8B934952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íṡlíďê">
                <a:extLst>
                  <a:ext uri="{FF2B5EF4-FFF2-40B4-BE49-F238E27FC236}">
                    <a16:creationId xmlns:a16="http://schemas.microsoft.com/office/drawing/2014/main" id="{DD9604EA-CEF6-46CA-8291-50BC35FA55F4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sḷïḋê">
                <a:extLst>
                  <a:ext uri="{FF2B5EF4-FFF2-40B4-BE49-F238E27FC236}">
                    <a16:creationId xmlns:a16="http://schemas.microsoft.com/office/drawing/2014/main" id="{17480071-CE81-41E1-ACE5-385DCB2CEF1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śļíḑe">
                <a:extLst>
                  <a:ext uri="{FF2B5EF4-FFF2-40B4-BE49-F238E27FC236}">
                    <a16:creationId xmlns:a16="http://schemas.microsoft.com/office/drawing/2014/main" id="{DDE580C8-FAAA-49C4-BD30-D834A8E0F8AA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íṧľíḓé">
                <a:extLst>
                  <a:ext uri="{FF2B5EF4-FFF2-40B4-BE49-F238E27FC236}">
                    <a16:creationId xmlns:a16="http://schemas.microsoft.com/office/drawing/2014/main" id="{42E65B4B-FD80-47EB-A556-16D4EAD9EE7F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işlïḋe">
                <a:extLst>
                  <a:ext uri="{FF2B5EF4-FFF2-40B4-BE49-F238E27FC236}">
                    <a16:creationId xmlns:a16="http://schemas.microsoft.com/office/drawing/2014/main" id="{F796329B-0871-44B8-9D60-4DE4D3C7B772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işļîḋe">
                <a:extLst>
                  <a:ext uri="{FF2B5EF4-FFF2-40B4-BE49-F238E27FC236}">
                    <a16:creationId xmlns:a16="http://schemas.microsoft.com/office/drawing/2014/main" id="{47755E16-D7EE-451F-80AF-02A8B527A42D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iš1íḓê">
                <a:extLst>
                  <a:ext uri="{FF2B5EF4-FFF2-40B4-BE49-F238E27FC236}">
                    <a16:creationId xmlns:a16="http://schemas.microsoft.com/office/drawing/2014/main" id="{17054AC3-BBF8-407D-9C19-115977F4F6D7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iŝļîḍè">
                <a:extLst>
                  <a:ext uri="{FF2B5EF4-FFF2-40B4-BE49-F238E27FC236}">
                    <a16:creationId xmlns:a16="http://schemas.microsoft.com/office/drawing/2014/main" id="{7B2AB158-9B6A-4DF6-834C-5BE2845C6CD1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ṥ1îdê">
                <a:extLst>
                  <a:ext uri="{FF2B5EF4-FFF2-40B4-BE49-F238E27FC236}">
                    <a16:creationId xmlns:a16="http://schemas.microsoft.com/office/drawing/2014/main" id="{16779BC7-6445-4780-8551-D6B0CA8BEE5D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íṧļîḍe">
                <a:extLst>
                  <a:ext uri="{FF2B5EF4-FFF2-40B4-BE49-F238E27FC236}">
                    <a16:creationId xmlns:a16="http://schemas.microsoft.com/office/drawing/2014/main" id="{6ED17243-66D6-4E4D-B057-93FC497AC9C7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íśḻîḓè">
                <a:extLst>
                  <a:ext uri="{FF2B5EF4-FFF2-40B4-BE49-F238E27FC236}">
                    <a16:creationId xmlns:a16="http://schemas.microsoft.com/office/drawing/2014/main" id="{2EF4D4CC-C5B7-4E8C-AC6B-C625C446FE8E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iṡḻíḍé">
                <a:extLst>
                  <a:ext uri="{FF2B5EF4-FFF2-40B4-BE49-F238E27FC236}">
                    <a16:creationId xmlns:a16="http://schemas.microsoft.com/office/drawing/2014/main" id="{6BD76E78-8D61-41D3-A973-AE9F3605ECDD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išḻîḋe">
                <a:extLst>
                  <a:ext uri="{FF2B5EF4-FFF2-40B4-BE49-F238E27FC236}">
                    <a16:creationId xmlns:a16="http://schemas.microsoft.com/office/drawing/2014/main" id="{94C8ED1B-F0AB-4931-885A-4915B7AE825D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ïṩľiḍé">
                <a:extLst>
                  <a:ext uri="{FF2B5EF4-FFF2-40B4-BE49-F238E27FC236}">
                    <a16:creationId xmlns:a16="http://schemas.microsoft.com/office/drawing/2014/main" id="{8C561E08-1DF3-402C-83A8-62573F10E59A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ïṣḷïḋè">
                <a:extLst>
                  <a:ext uri="{FF2B5EF4-FFF2-40B4-BE49-F238E27FC236}">
                    <a16:creationId xmlns:a16="http://schemas.microsoft.com/office/drawing/2014/main" id="{854C810B-CFF9-4A72-86BF-C0DDFF16A0F4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ṩľiďè">
                <a:extLst>
                  <a:ext uri="{FF2B5EF4-FFF2-40B4-BE49-F238E27FC236}">
                    <a16:creationId xmlns:a16="http://schemas.microsoft.com/office/drawing/2014/main" id="{65EF81D6-B6C8-4548-B05B-F8F1CB62AD04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ïṣḻíḍe">
                <a:extLst>
                  <a:ext uri="{FF2B5EF4-FFF2-40B4-BE49-F238E27FC236}">
                    <a16:creationId xmlns:a16="http://schemas.microsoft.com/office/drawing/2014/main" id="{019B7772-524D-425C-9045-4DDFC72652C6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ís1íḑe">
                <a:extLst>
                  <a:ext uri="{FF2B5EF4-FFF2-40B4-BE49-F238E27FC236}">
                    <a16:creationId xmlns:a16="http://schemas.microsoft.com/office/drawing/2014/main" id="{B70752D0-3CFE-4E95-97F0-7157F050478B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ïṧļîḑê">
                <a:extLst>
                  <a:ext uri="{FF2B5EF4-FFF2-40B4-BE49-F238E27FC236}">
                    <a16:creationId xmlns:a16="http://schemas.microsoft.com/office/drawing/2014/main" id="{D508C854-C8B6-425B-B64B-ACCE2E95F540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îṩḻiḑe">
                <a:extLst>
                  <a:ext uri="{FF2B5EF4-FFF2-40B4-BE49-F238E27FC236}">
                    <a16:creationId xmlns:a16="http://schemas.microsoft.com/office/drawing/2014/main" id="{466FD2AB-A9AC-4E36-B0A7-1E79E465276E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íś1íďe">
                <a:extLst>
                  <a:ext uri="{FF2B5EF4-FFF2-40B4-BE49-F238E27FC236}">
                    <a16:creationId xmlns:a16="http://schemas.microsoft.com/office/drawing/2014/main" id="{7D321063-D8B8-4356-8BF5-7661B163800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işḻíḑé">
                <a:extLst>
                  <a:ext uri="{FF2B5EF4-FFF2-40B4-BE49-F238E27FC236}">
                    <a16:creationId xmlns:a16="http://schemas.microsoft.com/office/drawing/2014/main" id="{DCE26ABB-FCAC-49EC-B7A9-26550AF5FE44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ṣ1íḓe">
                <a:extLst>
                  <a:ext uri="{FF2B5EF4-FFF2-40B4-BE49-F238E27FC236}">
                    <a16:creationId xmlns:a16="http://schemas.microsoft.com/office/drawing/2014/main" id="{19A764F8-93EA-43CD-A8C1-3B213DECA9E8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2" name="îṥ1îdè">
              <a:extLst>
                <a:ext uri="{FF2B5EF4-FFF2-40B4-BE49-F238E27FC236}">
                  <a16:creationId xmlns:a16="http://schemas.microsoft.com/office/drawing/2014/main" id="{AF6A8811-BEC3-4E71-BA37-3620F29330E3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" name="ïṧlîḑé">
              <a:extLst>
                <a:ext uri="{FF2B5EF4-FFF2-40B4-BE49-F238E27FC236}">
                  <a16:creationId xmlns:a16="http://schemas.microsoft.com/office/drawing/2014/main" id="{EF208757-4D86-467E-830B-A42DA115D334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67" name="ïSḷîḑè">
                <a:extLst>
                  <a:ext uri="{FF2B5EF4-FFF2-40B4-BE49-F238E27FC236}">
                    <a16:creationId xmlns:a16="http://schemas.microsoft.com/office/drawing/2014/main" id="{68F2D8E4-EB64-4D86-8D28-08DD58DC6FA6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íŝḻïďe">
                <a:extLst>
                  <a:ext uri="{FF2B5EF4-FFF2-40B4-BE49-F238E27FC236}">
                    <a16:creationId xmlns:a16="http://schemas.microsoft.com/office/drawing/2014/main" id="{19348D1F-3EDA-4250-A32E-C91CBA57D90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išliḋé">
                <a:extLst>
                  <a:ext uri="{FF2B5EF4-FFF2-40B4-BE49-F238E27FC236}">
                    <a16:creationId xmlns:a16="http://schemas.microsoft.com/office/drawing/2014/main" id="{19B191B2-6111-4665-94D0-2DE3B62F9BAD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íślïḍe">
                <a:extLst>
                  <a:ext uri="{FF2B5EF4-FFF2-40B4-BE49-F238E27FC236}">
                    <a16:creationId xmlns:a16="http://schemas.microsoft.com/office/drawing/2014/main" id="{C086B56A-2D6C-433E-A4BB-FE842E71F977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ï$ḷîḑe">
                <a:extLst>
                  <a:ext uri="{FF2B5EF4-FFF2-40B4-BE49-F238E27FC236}">
                    <a16:creationId xmlns:a16="http://schemas.microsoft.com/office/drawing/2014/main" id="{4495BF0C-F1D0-493A-AF09-0185A02816CC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iṧlîḑê">
                <a:extLst>
                  <a:ext uri="{FF2B5EF4-FFF2-40B4-BE49-F238E27FC236}">
                    <a16:creationId xmlns:a16="http://schemas.microsoft.com/office/drawing/2014/main" id="{FF67B4AC-9267-454C-A531-E1ABD7C49D9A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iṣľíďê">
                <a:extLst>
                  <a:ext uri="{FF2B5EF4-FFF2-40B4-BE49-F238E27FC236}">
                    <a16:creationId xmlns:a16="http://schemas.microsoft.com/office/drawing/2014/main" id="{C8987310-A67A-4510-93DF-A5595AEDBDFC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îṡḷïḋê">
                <a:extLst>
                  <a:ext uri="{FF2B5EF4-FFF2-40B4-BE49-F238E27FC236}">
                    <a16:creationId xmlns:a16="http://schemas.microsoft.com/office/drawing/2014/main" id="{47E77B56-610D-4322-89B1-7A04B1357B95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ṩlîḋé">
                <a:extLst>
                  <a:ext uri="{FF2B5EF4-FFF2-40B4-BE49-F238E27FC236}">
                    <a16:creationId xmlns:a16="http://schemas.microsoft.com/office/drawing/2014/main" id="{24C44E6B-233F-4E1B-8398-BFF018A27EC3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işḷïḓè">
                <a:extLst>
                  <a:ext uri="{FF2B5EF4-FFF2-40B4-BE49-F238E27FC236}">
                    <a16:creationId xmlns:a16="http://schemas.microsoft.com/office/drawing/2014/main" id="{EBC92038-8789-4BC1-8F74-9879FA8297F8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îŝ1ïḓe">
                <a:extLst>
                  <a:ext uri="{FF2B5EF4-FFF2-40B4-BE49-F238E27FC236}">
                    <a16:creationId xmlns:a16="http://schemas.microsoft.com/office/drawing/2014/main" id="{5BC8166B-0983-48D2-A5C2-1A02AC913105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ïślíḓé">
                <a:extLst>
                  <a:ext uri="{FF2B5EF4-FFF2-40B4-BE49-F238E27FC236}">
                    <a16:creationId xmlns:a16="http://schemas.microsoft.com/office/drawing/2014/main" id="{F91C3E6D-6DF3-458C-B9DD-E76DDAC2B1B7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išlíḋe">
                <a:extLst>
                  <a:ext uri="{FF2B5EF4-FFF2-40B4-BE49-F238E27FC236}">
                    <a16:creationId xmlns:a16="http://schemas.microsoft.com/office/drawing/2014/main" id="{9497AA28-81B7-4DC4-A4AE-67AD788E6E84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íšḻïḓe">
                <a:extLst>
                  <a:ext uri="{FF2B5EF4-FFF2-40B4-BE49-F238E27FC236}">
                    <a16:creationId xmlns:a16="http://schemas.microsoft.com/office/drawing/2014/main" id="{A2A2BB57-D994-49D5-86C2-8C40F8376E3E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ïṥļîḑé">
                <a:extLst>
                  <a:ext uri="{FF2B5EF4-FFF2-40B4-BE49-F238E27FC236}">
                    <a16:creationId xmlns:a16="http://schemas.microsoft.com/office/drawing/2014/main" id="{1727436D-6685-4A37-BCCD-16B9D87CE8AC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ṩḻiḓe">
                <a:extLst>
                  <a:ext uri="{FF2B5EF4-FFF2-40B4-BE49-F238E27FC236}">
                    <a16:creationId xmlns:a16="http://schemas.microsoft.com/office/drawing/2014/main" id="{03E1D374-B45C-46F4-8D40-5D9986F1D694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ïṧļîḋe">
                <a:extLst>
                  <a:ext uri="{FF2B5EF4-FFF2-40B4-BE49-F238E27FC236}">
                    <a16:creationId xmlns:a16="http://schemas.microsoft.com/office/drawing/2014/main" id="{394BB716-4B82-435F-B54E-1F2188898D39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îṣḷîḍè">
                <a:extLst>
                  <a:ext uri="{FF2B5EF4-FFF2-40B4-BE49-F238E27FC236}">
                    <a16:creationId xmlns:a16="http://schemas.microsoft.com/office/drawing/2014/main" id="{976346BB-735F-45F1-B4C9-4349DC206B4F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šḷîḍê">
                <a:extLst>
                  <a:ext uri="{FF2B5EF4-FFF2-40B4-BE49-F238E27FC236}">
                    <a16:creationId xmlns:a16="http://schemas.microsoft.com/office/drawing/2014/main" id="{7EAFBD43-2D76-46E6-A413-CA3E72511802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íṣ1ïde">
                <a:extLst>
                  <a:ext uri="{FF2B5EF4-FFF2-40B4-BE49-F238E27FC236}">
                    <a16:creationId xmlns:a16="http://schemas.microsoft.com/office/drawing/2014/main" id="{9C4709D0-A91C-49B1-A71A-B8E30B2D27FA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î$ḷîḋè">
                <a:extLst>
                  <a:ext uri="{FF2B5EF4-FFF2-40B4-BE49-F238E27FC236}">
                    <a16:creationId xmlns:a16="http://schemas.microsoft.com/office/drawing/2014/main" id="{D5CC1EC0-E4AE-45B1-AA62-DA385CB36083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S1iḍè">
                <a:extLst>
                  <a:ext uri="{FF2B5EF4-FFF2-40B4-BE49-F238E27FC236}">
                    <a16:creationId xmlns:a16="http://schemas.microsoft.com/office/drawing/2014/main" id="{047ED6ED-E470-4CDC-9DC7-845863DD406F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íṧļïḍe">
                <a:extLst>
                  <a:ext uri="{FF2B5EF4-FFF2-40B4-BE49-F238E27FC236}">
                    <a16:creationId xmlns:a16="http://schemas.microsoft.com/office/drawing/2014/main" id="{EE97B654-A99B-49F6-B980-68DC15832AD7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í$liḋé">
                <a:extLst>
                  <a:ext uri="{FF2B5EF4-FFF2-40B4-BE49-F238E27FC236}">
                    <a16:creationId xmlns:a16="http://schemas.microsoft.com/office/drawing/2014/main" id="{F3D3F8D4-90BF-4BCB-8BB2-05FEA19B90FA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ïṩ1ïḑe">
                <a:extLst>
                  <a:ext uri="{FF2B5EF4-FFF2-40B4-BE49-F238E27FC236}">
                    <a16:creationId xmlns:a16="http://schemas.microsoft.com/office/drawing/2014/main" id="{CFBB9F9E-8759-4C8F-9F1A-54DCFD11993A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išḷîďe">
                <a:extLst>
                  <a:ext uri="{FF2B5EF4-FFF2-40B4-BE49-F238E27FC236}">
                    <a16:creationId xmlns:a16="http://schemas.microsoft.com/office/drawing/2014/main" id="{A45ABA41-50F5-4A75-9906-C0880909606B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íšľíḓè">
                <a:extLst>
                  <a:ext uri="{FF2B5EF4-FFF2-40B4-BE49-F238E27FC236}">
                    <a16:creationId xmlns:a16="http://schemas.microsoft.com/office/drawing/2014/main" id="{13A057E0-5983-4A68-B8D2-F3A7C33199DC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íṡľíḋé">
                <a:extLst>
                  <a:ext uri="{FF2B5EF4-FFF2-40B4-BE49-F238E27FC236}">
                    <a16:creationId xmlns:a16="http://schemas.microsoft.com/office/drawing/2014/main" id="{FC472FDE-9261-4F53-ACC2-92D6075CF06D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ṣlïḍê">
                <a:extLst>
                  <a:ext uri="{FF2B5EF4-FFF2-40B4-BE49-F238E27FC236}">
                    <a16:creationId xmlns:a16="http://schemas.microsoft.com/office/drawing/2014/main" id="{20B48DF0-4544-4247-A763-57B8DB5C92E0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ïṥ1iďê">
                <a:extLst>
                  <a:ext uri="{FF2B5EF4-FFF2-40B4-BE49-F238E27FC236}">
                    <a16:creationId xmlns:a16="http://schemas.microsoft.com/office/drawing/2014/main" id="{93C638CA-0CB7-499C-B6DE-037477D8F224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íṧľïďé">
                <a:extLst>
                  <a:ext uri="{FF2B5EF4-FFF2-40B4-BE49-F238E27FC236}">
                    <a16:creationId xmlns:a16="http://schemas.microsoft.com/office/drawing/2014/main" id="{7A3F19A7-DE0B-4326-A46C-653A9E9B870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îšḷîḍé">
                <a:extLst>
                  <a:ext uri="{FF2B5EF4-FFF2-40B4-BE49-F238E27FC236}">
                    <a16:creationId xmlns:a16="http://schemas.microsoft.com/office/drawing/2014/main" id="{90163D74-611C-46B0-B2EF-C7D899DDDBA0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sľïḓê">
                <a:extLst>
                  <a:ext uri="{FF2B5EF4-FFF2-40B4-BE49-F238E27FC236}">
                    <a16:creationId xmlns:a16="http://schemas.microsoft.com/office/drawing/2014/main" id="{DF444F1C-2061-42DD-BA6E-237ED7046B9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iṡlíḓe">
                <a:extLst>
                  <a:ext uri="{FF2B5EF4-FFF2-40B4-BE49-F238E27FC236}">
                    <a16:creationId xmlns:a16="http://schemas.microsoft.com/office/drawing/2014/main" id="{48E095A5-0F10-4EB9-968E-8BF49848017D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$ľïḑè">
                <a:extLst>
                  <a:ext uri="{FF2B5EF4-FFF2-40B4-BE49-F238E27FC236}">
                    <a16:creationId xmlns:a16="http://schemas.microsoft.com/office/drawing/2014/main" id="{3B2E8245-D32D-4372-A398-95D4D64E42CF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ï$ḻíďê">
                <a:extLst>
                  <a:ext uri="{FF2B5EF4-FFF2-40B4-BE49-F238E27FC236}">
                    <a16:creationId xmlns:a16="http://schemas.microsoft.com/office/drawing/2014/main" id="{ABB3617A-B7E8-448F-A255-61BF422D7C03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iṡľïḓè">
                <a:extLst>
                  <a:ext uri="{FF2B5EF4-FFF2-40B4-BE49-F238E27FC236}">
                    <a16:creationId xmlns:a16="http://schemas.microsoft.com/office/drawing/2014/main" id="{97564730-7A0D-4090-A325-F2365D565CAF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ṣ1îḋè">
                <a:extLst>
                  <a:ext uri="{FF2B5EF4-FFF2-40B4-BE49-F238E27FC236}">
                    <a16:creationId xmlns:a16="http://schemas.microsoft.com/office/drawing/2014/main" id="{D32F500A-BDB2-49AC-AC15-1C2A80EE5A29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ísḷiďè">
                <a:extLst>
                  <a:ext uri="{FF2B5EF4-FFF2-40B4-BE49-F238E27FC236}">
                    <a16:creationId xmlns:a16="http://schemas.microsoft.com/office/drawing/2014/main" id="{306EF2C6-F2F4-404E-86DE-F972619560AE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4" name="išlîḋé">
              <a:extLst>
                <a:ext uri="{FF2B5EF4-FFF2-40B4-BE49-F238E27FC236}">
                  <a16:creationId xmlns:a16="http://schemas.microsoft.com/office/drawing/2014/main" id="{2FFB9168-DD23-4967-96E6-EE01C9AFBAAD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5" name="îş1ídé">
                <a:extLst>
                  <a:ext uri="{FF2B5EF4-FFF2-40B4-BE49-F238E27FC236}">
                    <a16:creationId xmlns:a16="http://schemas.microsoft.com/office/drawing/2014/main" id="{DBAC665F-EFB1-49A9-84B0-E94204DCB078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íḑè">
                <a:extLst>
                  <a:ext uri="{FF2B5EF4-FFF2-40B4-BE49-F238E27FC236}">
                    <a16:creationId xmlns:a16="http://schemas.microsoft.com/office/drawing/2014/main" id="{CD1BEC37-D142-4903-9D99-E50DD8A1909F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î$líḓè">
                <a:extLst>
                  <a:ext uri="{FF2B5EF4-FFF2-40B4-BE49-F238E27FC236}">
                    <a16:creationId xmlns:a16="http://schemas.microsoft.com/office/drawing/2014/main" id="{87651DD1-6E6A-4A2C-BB22-4EF8E53266DE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íṡļïḑe">
                <a:extLst>
                  <a:ext uri="{FF2B5EF4-FFF2-40B4-BE49-F238E27FC236}">
                    <a16:creationId xmlns:a16="http://schemas.microsoft.com/office/drawing/2014/main" id="{3CBB4825-B91F-4180-BB42-CE9B6322552C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ïśḻiḑè">
                <a:extLst>
                  <a:ext uri="{FF2B5EF4-FFF2-40B4-BE49-F238E27FC236}">
                    <a16:creationId xmlns:a16="http://schemas.microsoft.com/office/drawing/2014/main" id="{829BBB54-CA17-4BAA-9F4A-0F0DE1D21FB0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ṧlíḓe">
                <a:extLst>
                  <a:ext uri="{FF2B5EF4-FFF2-40B4-BE49-F238E27FC236}">
                    <a16:creationId xmlns:a16="http://schemas.microsoft.com/office/drawing/2014/main" id="{66A9301D-9BBF-404D-99DA-08C985A5AB8E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ïŝlïḑe">
                <a:extLst>
                  <a:ext uri="{FF2B5EF4-FFF2-40B4-BE49-F238E27FC236}">
                    <a16:creationId xmlns:a16="http://schemas.microsoft.com/office/drawing/2014/main" id="{6E1585DC-BC53-4C34-B986-E896C14E0225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ṩḻïďe">
                <a:extLst>
                  <a:ext uri="{FF2B5EF4-FFF2-40B4-BE49-F238E27FC236}">
                    <a16:creationId xmlns:a16="http://schemas.microsoft.com/office/drawing/2014/main" id="{4453190C-CB1A-4F18-90F9-5F1A90C3EA29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işľíďé">
                <a:extLst>
                  <a:ext uri="{FF2B5EF4-FFF2-40B4-BE49-F238E27FC236}">
                    <a16:creationId xmlns:a16="http://schemas.microsoft.com/office/drawing/2014/main" id="{560C4537-01DF-4CEE-ABD0-EACAB0AFA7C4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ïšľïḍé">
                <a:extLst>
                  <a:ext uri="{FF2B5EF4-FFF2-40B4-BE49-F238E27FC236}">
                    <a16:creationId xmlns:a16="http://schemas.microsoft.com/office/drawing/2014/main" id="{B8CBE820-2D3B-4B6D-ADC5-71C4947A62B5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î$1ïḑê">
                <a:extLst>
                  <a:ext uri="{FF2B5EF4-FFF2-40B4-BE49-F238E27FC236}">
                    <a16:creationId xmlns:a16="http://schemas.microsoft.com/office/drawing/2014/main" id="{32C3BA12-8461-4A04-A7AC-7974DF9E3F8F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$ľiḑe">
                <a:extLst>
                  <a:ext uri="{FF2B5EF4-FFF2-40B4-BE49-F238E27FC236}">
                    <a16:creationId xmlns:a16="http://schemas.microsoft.com/office/drawing/2014/main" id="{1308F656-E8B5-4860-A505-2B87A22F01E6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ṩḷíḑe">
                <a:extLst>
                  <a:ext uri="{FF2B5EF4-FFF2-40B4-BE49-F238E27FC236}">
                    <a16:creationId xmlns:a16="http://schemas.microsoft.com/office/drawing/2014/main" id="{70829929-A6C1-44EA-9131-89FC8416274E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iSľïďé">
                <a:extLst>
                  <a:ext uri="{FF2B5EF4-FFF2-40B4-BE49-F238E27FC236}">
                    <a16:creationId xmlns:a16="http://schemas.microsoft.com/office/drawing/2014/main" id="{E48330D0-057F-49C2-8FF8-B751A468225D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iṡḻîḑê">
                <a:extLst>
                  <a:ext uri="{FF2B5EF4-FFF2-40B4-BE49-F238E27FC236}">
                    <a16:creationId xmlns:a16="http://schemas.microsoft.com/office/drawing/2014/main" id="{351E55F9-A93C-4527-A497-B4E636D1C144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îşlîḋè">
                <a:extLst>
                  <a:ext uri="{FF2B5EF4-FFF2-40B4-BE49-F238E27FC236}">
                    <a16:creationId xmlns:a16="http://schemas.microsoft.com/office/drawing/2014/main" id="{6B04B312-AF92-409E-8B32-822EAE0C35F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iśḷiḓê">
                <a:extLst>
                  <a:ext uri="{FF2B5EF4-FFF2-40B4-BE49-F238E27FC236}">
                    <a16:creationId xmlns:a16="http://schemas.microsoft.com/office/drawing/2014/main" id="{FCCAB410-8BC8-4D77-B708-5228AE6870FD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îşlíḋè">
                <a:extLst>
                  <a:ext uri="{FF2B5EF4-FFF2-40B4-BE49-F238E27FC236}">
                    <a16:creationId xmlns:a16="http://schemas.microsoft.com/office/drawing/2014/main" id="{F129D3DC-61B8-495C-9176-FE2AF87BB65F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ïṩlíḓè">
                <a:extLst>
                  <a:ext uri="{FF2B5EF4-FFF2-40B4-BE49-F238E27FC236}">
                    <a16:creationId xmlns:a16="http://schemas.microsoft.com/office/drawing/2014/main" id="{2B58B341-D995-48ED-B793-A21BCA72F2AE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íŝlîḓè">
                <a:extLst>
                  <a:ext uri="{FF2B5EF4-FFF2-40B4-BE49-F238E27FC236}">
                    <a16:creationId xmlns:a16="http://schemas.microsoft.com/office/drawing/2014/main" id="{F422EEE3-3568-4C4B-91D6-3F2B5C68479B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ṡļíḑé">
                <a:extLst>
                  <a:ext uri="{FF2B5EF4-FFF2-40B4-BE49-F238E27FC236}">
                    <a16:creationId xmlns:a16="http://schemas.microsoft.com/office/drawing/2014/main" id="{1E334AD0-2914-445B-985F-E804BABC3945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ïṥlíḍè">
                <a:extLst>
                  <a:ext uri="{FF2B5EF4-FFF2-40B4-BE49-F238E27FC236}">
                    <a16:creationId xmlns:a16="http://schemas.microsoft.com/office/drawing/2014/main" id="{195B8954-6374-47F9-8DAD-A7B230489ED6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íSlîḋê">
                <a:extLst>
                  <a:ext uri="{FF2B5EF4-FFF2-40B4-BE49-F238E27FC236}">
                    <a16:creationId xmlns:a16="http://schemas.microsoft.com/office/drawing/2014/main" id="{3BCCDEC7-82A3-4E2C-82AA-CCEF800E6F70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íŝ1îďe">
                <a:extLst>
                  <a:ext uri="{FF2B5EF4-FFF2-40B4-BE49-F238E27FC236}">
                    <a16:creationId xmlns:a16="http://schemas.microsoft.com/office/drawing/2014/main" id="{420A501E-BF99-4D77-9651-629A71479036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îślïḋè">
                <a:extLst>
                  <a:ext uri="{FF2B5EF4-FFF2-40B4-BE49-F238E27FC236}">
                    <a16:creationId xmlns:a16="http://schemas.microsoft.com/office/drawing/2014/main" id="{FBC714C6-38AA-4446-99A4-43442EA4F995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iṥļîdè">
                <a:extLst>
                  <a:ext uri="{FF2B5EF4-FFF2-40B4-BE49-F238E27FC236}">
                    <a16:creationId xmlns:a16="http://schemas.microsoft.com/office/drawing/2014/main" id="{7D6AAA71-61A4-4512-83C9-0D37ADBD894A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$ľîḑé">
                <a:extLst>
                  <a:ext uri="{FF2B5EF4-FFF2-40B4-BE49-F238E27FC236}">
                    <a16:creationId xmlns:a16="http://schemas.microsoft.com/office/drawing/2014/main" id="{656FB65A-B035-4B13-B69B-AB6235BE1EE7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iṡ1ïdé">
                <a:extLst>
                  <a:ext uri="{FF2B5EF4-FFF2-40B4-BE49-F238E27FC236}">
                    <a16:creationId xmlns:a16="http://schemas.microsoft.com/office/drawing/2014/main" id="{2A2F79C7-0715-49C9-AAE4-32BF94E7AECC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iŝľíḋe">
                <a:extLst>
                  <a:ext uri="{FF2B5EF4-FFF2-40B4-BE49-F238E27FC236}">
                    <a16:creationId xmlns:a16="http://schemas.microsoft.com/office/drawing/2014/main" id="{D0608D44-F083-4C82-A3E9-8FB11ADC7866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ṩľîḓè">
                <a:extLst>
                  <a:ext uri="{FF2B5EF4-FFF2-40B4-BE49-F238E27FC236}">
                    <a16:creationId xmlns:a16="http://schemas.microsoft.com/office/drawing/2014/main" id="{DC33D161-8224-477E-BC00-9F8A3B336388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şlïḋê">
                <a:extLst>
                  <a:ext uri="{FF2B5EF4-FFF2-40B4-BE49-F238E27FC236}">
                    <a16:creationId xmlns:a16="http://schemas.microsoft.com/office/drawing/2014/main" id="{ECBA326B-13BD-42A4-8C1B-1177918F4EE3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îṧḻîḍe">
                <a:extLst>
                  <a:ext uri="{FF2B5EF4-FFF2-40B4-BE49-F238E27FC236}">
                    <a16:creationId xmlns:a16="http://schemas.microsoft.com/office/drawing/2014/main" id="{AD436C51-467A-4220-98E5-292733CDC309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144" name="图片 9">
            <a:extLst>
              <a:ext uri="{FF2B5EF4-FFF2-40B4-BE49-F238E27FC236}">
                <a16:creationId xmlns:a16="http://schemas.microsoft.com/office/drawing/2014/main" id="{D5D79BDC-34E0-4474-994A-1575161032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4816" y="421012"/>
            <a:ext cx="706061" cy="704460"/>
          </a:xfrm>
          <a:prstGeom prst="rect">
            <a:avLst/>
          </a:prstGeom>
        </p:spPr>
      </p:pic>
      <p:sp>
        <p:nvSpPr>
          <p:cNvPr id="145" name="Flecha: a la derecha 144">
            <a:extLst>
              <a:ext uri="{FF2B5EF4-FFF2-40B4-BE49-F238E27FC236}">
                <a16:creationId xmlns:a16="http://schemas.microsoft.com/office/drawing/2014/main" id="{D6F5820F-AABB-4737-BF7F-DAD1A516483D}"/>
              </a:ext>
            </a:extLst>
          </p:cNvPr>
          <p:cNvSpPr/>
          <p:nvPr/>
        </p:nvSpPr>
        <p:spPr>
          <a:xfrm>
            <a:off x="542330" y="2215375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156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A5064A9-420A-4AAA-BF43-59D6C4F135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8" t="37094" r="32934" b="10320"/>
          <a:stretch/>
        </p:blipFill>
        <p:spPr>
          <a:xfrm>
            <a:off x="2491409" y="573157"/>
            <a:ext cx="8520657" cy="5711686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03E12F4D-1E72-4969-8F28-6841929B0F71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E93F08-AFDF-436F-8697-FF43A95F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2" b="98673" l="854" r="991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139" y="2004194"/>
            <a:ext cx="1031585" cy="8529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3C2DDF-5582-4651-862A-E91ADAFFC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2" b="98673" l="854" r="991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140" y="1003415"/>
            <a:ext cx="1031585" cy="8529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BAE0617-B90F-49CA-89DF-C94086D3A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2" b="98673" l="854" r="991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141" y="3004974"/>
            <a:ext cx="1031585" cy="85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0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3690939" y="1858111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Miércoles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9" name="Rectángulo 218">
            <a:extLst>
              <a:ext uri="{FF2B5EF4-FFF2-40B4-BE49-F238E27FC236}">
                <a16:creationId xmlns:a16="http://schemas.microsoft.com/office/drawing/2014/main" id="{84094596-0C70-4DF5-9775-7DDA17525DD9}"/>
              </a:ext>
            </a:extLst>
          </p:cNvPr>
          <p:cNvSpPr/>
          <p:nvPr/>
        </p:nvSpPr>
        <p:spPr>
          <a:xfrm>
            <a:off x="-213065" y="6040571"/>
            <a:ext cx="82792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https://www.youtube.com/watch?v=x7Xj_e-jKos</a:t>
            </a:r>
          </a:p>
        </p:txBody>
      </p:sp>
      <p:pic>
        <p:nvPicPr>
          <p:cNvPr id="220" name="Imagen 219">
            <a:extLst>
              <a:ext uri="{FF2B5EF4-FFF2-40B4-BE49-F238E27FC236}">
                <a16:creationId xmlns:a16="http://schemas.microsoft.com/office/drawing/2014/main" id="{B561B339-3698-4E5C-8035-5557294A19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8192" t="23987" r="40808" b="23885"/>
          <a:stretch/>
        </p:blipFill>
        <p:spPr>
          <a:xfrm>
            <a:off x="64274" y="1952201"/>
            <a:ext cx="7688479" cy="4418266"/>
          </a:xfrm>
          <a:prstGeom prst="rect">
            <a:avLst/>
          </a:prstGeom>
        </p:spPr>
      </p:pic>
      <p:sp>
        <p:nvSpPr>
          <p:cNvPr id="221" name="Flecha: a la derecha 220">
            <a:extLst>
              <a:ext uri="{FF2B5EF4-FFF2-40B4-BE49-F238E27FC236}">
                <a16:creationId xmlns:a16="http://schemas.microsoft.com/office/drawing/2014/main" id="{3081D9A5-DA07-4F94-BAA2-84FCA64EB13F}"/>
              </a:ext>
            </a:extLst>
          </p:cNvPr>
          <p:cNvSpPr/>
          <p:nvPr/>
        </p:nvSpPr>
        <p:spPr>
          <a:xfrm>
            <a:off x="404312" y="108459"/>
            <a:ext cx="2261942" cy="10563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Pausa activa</a:t>
            </a:r>
          </a:p>
        </p:txBody>
      </p:sp>
    </p:spTree>
    <p:extLst>
      <p:ext uri="{BB962C8B-B14F-4D97-AF65-F5344CB8AC3E}">
        <p14:creationId xmlns:p14="http://schemas.microsoft.com/office/powerpoint/2010/main" val="49454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lenguaje oral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342A03-0B0A-4CCA-B90E-CAFA5456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106" y="1504291"/>
            <a:ext cx="5090682" cy="4688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3" name="Rectángulo 212">
            <a:extLst>
              <a:ext uri="{FF2B5EF4-FFF2-40B4-BE49-F238E27FC236}">
                <a16:creationId xmlns:a16="http://schemas.microsoft.com/office/drawing/2014/main" id="{0C3145CE-7DF4-4B23-B579-1D2909223B66}"/>
              </a:ext>
            </a:extLst>
          </p:cNvPr>
          <p:cNvSpPr/>
          <p:nvPr/>
        </p:nvSpPr>
        <p:spPr>
          <a:xfrm>
            <a:off x="2114491" y="6509796"/>
            <a:ext cx="8599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https://www.youtube.com/watch?v=XdXqE0HZkLc</a:t>
            </a:r>
          </a:p>
        </p:txBody>
      </p:sp>
    </p:spTree>
    <p:extLst>
      <p:ext uri="{BB962C8B-B14F-4D97-AF65-F5344CB8AC3E}">
        <p14:creationId xmlns:p14="http://schemas.microsoft.com/office/powerpoint/2010/main" val="1946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BFC5EC93-A79F-48C0-9B30-39DD703D783A}"/>
              </a:ext>
            </a:extLst>
          </p:cNvPr>
          <p:cNvSpPr txBox="1">
            <a:spLocks/>
          </p:cNvSpPr>
          <p:nvPr/>
        </p:nvSpPr>
        <p:spPr>
          <a:xfrm>
            <a:off x="3171504" y="5887532"/>
            <a:ext cx="7034478" cy="62133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/>
            <a:r>
              <a:rPr lang="es-MX" dirty="0"/>
              <a:t>Recordar el cuento de la “Familia de Tito”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70E136-4B4F-4266-B128-C48AFAEB1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16" t="20299" r="24472" b="39284"/>
          <a:stretch/>
        </p:blipFill>
        <p:spPr>
          <a:xfrm>
            <a:off x="910166" y="349133"/>
            <a:ext cx="9810651" cy="53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7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8B7DFF1-4C87-4645-B5C9-58C3DAE59B98}"/>
              </a:ext>
            </a:extLst>
          </p:cNvPr>
          <p:cNvSpPr/>
          <p:nvPr/>
        </p:nvSpPr>
        <p:spPr>
          <a:xfrm>
            <a:off x="5326191" y="250122"/>
            <a:ext cx="41063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Recordar</a:t>
            </a:r>
            <a:r>
              <a:rPr lang="en-US" altLang="zh-CN" sz="3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 </a:t>
            </a:r>
            <a:r>
              <a:rPr lang="en-US" altLang="zh-CN" sz="3200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personajes</a:t>
            </a:r>
            <a:endParaRPr lang="en-US" altLang="zh-CN" sz="32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0682" y="35602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164" y="-64903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1419CCDC-1928-43EE-8B5F-E535916E9E2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9097010" y="2160204"/>
            <a:ext cx="2101931" cy="1228894"/>
          </a:xfrm>
          <a:prstGeom prst="round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A8E9DED-B66E-4226-A0F9-CEBAD721CC5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7666232" y="3836466"/>
            <a:ext cx="1613831" cy="2211370"/>
          </a:xfrm>
          <a:prstGeom prst="round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48A36FE-44F6-401F-93D5-650EEF3124E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7068694" y="1645224"/>
            <a:ext cx="2035839" cy="1690864"/>
          </a:xfrm>
          <a:prstGeom prst="round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8C189AD-72C6-4FA4-9D27-F73D0462CC37}"/>
              </a:ext>
            </a:extLst>
          </p:cNvPr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2253578" y="4013512"/>
            <a:ext cx="2369640" cy="1842349"/>
          </a:xfrm>
          <a:prstGeom prst="round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ACE1196-F96C-4D4C-8941-2250E50383C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772374" y="3844235"/>
            <a:ext cx="2118215" cy="1956292"/>
          </a:xfrm>
          <a:prstGeom prst="round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0AC9FF6-6774-4F68-B56E-3F52BDE3327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451768" y="1604268"/>
            <a:ext cx="2106072" cy="1692665"/>
          </a:xfrm>
          <a:prstGeom prst="round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563AD9A-A84A-4CFA-9724-27019DEC793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1320" y="1722247"/>
            <a:ext cx="2101931" cy="1576448"/>
          </a:xfrm>
          <a:prstGeom prst="round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23B46FA-8DD4-4558-A0AD-FD82159C2AF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9057254" y="2120449"/>
            <a:ext cx="2101931" cy="1228894"/>
          </a:xfrm>
          <a:prstGeom prst="round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FB7EBA2B-7DE8-4DEF-8968-B15944B5435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7626476" y="3796711"/>
            <a:ext cx="1613831" cy="2211370"/>
          </a:xfrm>
          <a:prstGeom prst="round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6D04CC7-F355-481F-8221-7DD4673E773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7028938" y="1605469"/>
            <a:ext cx="2035839" cy="1690864"/>
          </a:xfrm>
          <a:prstGeom prst="round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D1E7C89-3BCA-47CB-88C1-0783723BADE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732618" y="3804480"/>
            <a:ext cx="2118215" cy="1956292"/>
          </a:xfrm>
          <a:prstGeom prst="round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DE2C1530-6D2C-498C-88CE-1ABE749E2BA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412012" y="1564513"/>
            <a:ext cx="2106072" cy="1692665"/>
          </a:xfrm>
          <a:prstGeom prst="round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38622D45-29CC-4D2D-A97C-D8005EC8C69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01564" y="1682492"/>
            <a:ext cx="2101931" cy="157644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C78F4677-B091-4B45-835F-7E191D1F7C12}"/>
              </a:ext>
            </a:extLst>
          </p:cNvPr>
          <p:cNvSpPr/>
          <p:nvPr/>
        </p:nvSpPr>
        <p:spPr>
          <a:xfrm>
            <a:off x="555509" y="394032"/>
            <a:ext cx="1920464" cy="10922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Recodar los letreros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214160B-9BCA-4336-8723-132FB9579475}"/>
              </a:ext>
            </a:extLst>
          </p:cNvPr>
          <p:cNvSpPr txBox="1"/>
          <p:nvPr/>
        </p:nvSpPr>
        <p:spPr>
          <a:xfrm>
            <a:off x="4828953" y="5242279"/>
            <a:ext cx="4972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8EF0801D-851B-448F-AC63-C0F506F0A4AD}"/>
              </a:ext>
            </a:extLst>
          </p:cNvPr>
          <p:cNvSpPr txBox="1"/>
          <p:nvPr/>
        </p:nvSpPr>
        <p:spPr>
          <a:xfrm>
            <a:off x="4566428" y="3158394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B6F80F0A-D8A9-4E89-8CD5-0A43256C65C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1729148" y="4926253"/>
            <a:ext cx="1624942" cy="1647716"/>
          </a:xfrm>
          <a:prstGeom prst="roundRect">
            <a:avLst/>
          </a:prstGeom>
        </p:spPr>
      </p:pic>
      <p:sp>
        <p:nvSpPr>
          <p:cNvPr id="50" name="CuadroTexto 49">
            <a:extLst>
              <a:ext uri="{FF2B5EF4-FFF2-40B4-BE49-F238E27FC236}">
                <a16:creationId xmlns:a16="http://schemas.microsoft.com/office/drawing/2014/main" id="{84386727-6209-4F73-B95E-E2C990E82BD8}"/>
              </a:ext>
            </a:extLst>
          </p:cNvPr>
          <p:cNvSpPr txBox="1"/>
          <p:nvPr/>
        </p:nvSpPr>
        <p:spPr>
          <a:xfrm>
            <a:off x="4357064" y="1138891"/>
            <a:ext cx="7289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D09BCDC7-4400-47C8-9A35-D3D75819A36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658996" y="1111369"/>
            <a:ext cx="1500232" cy="1517319"/>
          </a:xfrm>
          <a:prstGeom prst="round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AF09A995-5583-4BD2-ABF3-AE7AEE50B0F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8229" y="3023658"/>
            <a:ext cx="1524906" cy="1474387"/>
          </a:xfrm>
          <a:prstGeom prst="round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5E9F749-F01C-4016-BB05-074F42C09DE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3194649" y="5129231"/>
            <a:ext cx="1595636" cy="114792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5111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5945023A-E233-4E40-882F-DF15F27B78E8}"/>
              </a:ext>
            </a:extLst>
          </p:cNvPr>
          <p:cNvSpPr txBox="1"/>
          <p:nvPr/>
        </p:nvSpPr>
        <p:spPr>
          <a:xfrm>
            <a:off x="194720" y="263131"/>
            <a:ext cx="1737680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Tito y Daditos</a:t>
            </a:r>
          </a:p>
          <a:p>
            <a:pPr algn="ctr"/>
            <a:r>
              <a:rPr lang="es-MX" sz="4000" dirty="0"/>
              <a:t>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20A5675-4C8E-4E2F-A926-2B78DEA61FC0}"/>
              </a:ext>
            </a:extLst>
          </p:cNvPr>
          <p:cNvSpPr txBox="1"/>
          <p:nvPr/>
        </p:nvSpPr>
        <p:spPr>
          <a:xfrm>
            <a:off x="-1437657" y="3334018"/>
            <a:ext cx="173768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La  nena Ana</a:t>
            </a:r>
          </a:p>
          <a:p>
            <a:pPr algn="ctr"/>
            <a:endParaRPr lang="es-MX" sz="6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s-MX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El  oso Susú</a:t>
            </a:r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C78F4677-B091-4B45-835F-7E191D1F7C12}"/>
              </a:ext>
            </a:extLst>
          </p:cNvPr>
          <p:cNvSpPr/>
          <p:nvPr/>
        </p:nvSpPr>
        <p:spPr>
          <a:xfrm>
            <a:off x="194720" y="6436"/>
            <a:ext cx="1920464" cy="10922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Recodar los letreros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141BFA1F-CB33-4E20-9A19-8A03D4D198B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3313124" y="5174949"/>
            <a:ext cx="1545665" cy="1773045"/>
          </a:xfrm>
          <a:prstGeom prst="round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6B3781C7-D294-40F0-B309-C6A326503C7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2337659" y="3305956"/>
            <a:ext cx="1723550" cy="1591797"/>
          </a:xfrm>
          <a:prstGeom prst="round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37E3C55F-A07E-44C2-AA33-930A8CDA964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4369261" y="970135"/>
            <a:ext cx="1648732" cy="1442015"/>
          </a:xfrm>
          <a:prstGeom prst="round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FE03AEBE-5821-4663-8627-21FE767E96A7}"/>
              </a:ext>
            </a:extLst>
          </p:cNvPr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2374326" y="858113"/>
            <a:ext cx="1719940" cy="19204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BADCD07-5852-47BC-8659-5B405CE25143}"/>
              </a:ext>
            </a:extLst>
          </p:cNvPr>
          <p:cNvSpPr txBox="1"/>
          <p:nvPr/>
        </p:nvSpPr>
        <p:spPr>
          <a:xfrm>
            <a:off x="5254615" y="3185977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997286-C2BD-4549-8558-EC1B7332A934}"/>
              </a:ext>
            </a:extLst>
          </p:cNvPr>
          <p:cNvSpPr txBox="1"/>
          <p:nvPr/>
        </p:nvSpPr>
        <p:spPr>
          <a:xfrm>
            <a:off x="-1605715" y="4528264"/>
            <a:ext cx="173768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La  nena Ana</a:t>
            </a:r>
          </a:p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El  oso Susú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96C0771-5278-467D-BAD6-C2059A3F2553}"/>
              </a:ext>
            </a:extLst>
          </p:cNvPr>
          <p:cNvSpPr/>
          <p:nvPr/>
        </p:nvSpPr>
        <p:spPr>
          <a:xfrm>
            <a:off x="226883" y="81377"/>
            <a:ext cx="1920464" cy="10922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¿quién se fue?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AF038E-6D75-4B0C-9700-5DB09CFEC4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3637488" y="4772481"/>
            <a:ext cx="1335852" cy="1144235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2F1F23-FC81-4AC0-8294-8839C4BB39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2306167" y="4734771"/>
            <a:ext cx="1335852" cy="1144234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200F5B-756A-4951-ACEC-69084DC369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3691354" y="3382750"/>
            <a:ext cx="1040485" cy="709444"/>
          </a:xfrm>
          <a:prstGeom prst="round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BA1A7A2-7795-4500-82A5-019CB0C87BF5}"/>
              </a:ext>
            </a:extLst>
          </p:cNvPr>
          <p:cNvSpPr txBox="1"/>
          <p:nvPr/>
        </p:nvSpPr>
        <p:spPr>
          <a:xfrm>
            <a:off x="5001108" y="1671406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DE86714-18C1-4CF4-96CD-3953576A73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2744730" y="3287588"/>
            <a:ext cx="925930" cy="938907"/>
          </a:xfrm>
          <a:prstGeom prst="round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ED66C0C-9F75-486D-8BBB-EA69EC4E3E52}"/>
              </a:ext>
            </a:extLst>
          </p:cNvPr>
          <p:cNvSpPr txBox="1"/>
          <p:nvPr/>
        </p:nvSpPr>
        <p:spPr>
          <a:xfrm>
            <a:off x="4877532" y="249156"/>
            <a:ext cx="476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154B4AC-6758-4CCB-BEDC-105E069779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3147791" y="279982"/>
            <a:ext cx="977382" cy="988514"/>
          </a:xfrm>
          <a:prstGeom prst="round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B1D97A1-DDA0-46B0-8208-6BDD4B8381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65956" y="1623308"/>
            <a:ext cx="1022384" cy="9885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9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572465" y="-123983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045D6EE9-6D60-4860-8287-D9E7C6D73DD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3378885" y="5240715"/>
            <a:ext cx="1649620" cy="1892293"/>
          </a:xfrm>
          <a:prstGeom prst="round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79ED620-88E1-4208-BBA9-1FDE44571DC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1572346" y="5611618"/>
            <a:ext cx="1446786" cy="1336189"/>
          </a:xfrm>
          <a:prstGeom prst="round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E34FD4E-AFBA-41D0-A010-F4E7FCE64E4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3350570" y="3619397"/>
            <a:ext cx="1649622" cy="1835664"/>
          </a:xfrm>
          <a:prstGeom prst="round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AF30BE9-6472-44ED-B600-15E31B10AA25}"/>
              </a:ext>
            </a:extLst>
          </p:cNvPr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1396900" y="3667928"/>
            <a:ext cx="1531275" cy="1761326"/>
          </a:xfrm>
          <a:prstGeom prst="round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0F64B3E7-AC1F-411A-B029-0ACFA0DB33A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848432" y="80171"/>
            <a:ext cx="1616358" cy="1634768"/>
          </a:xfrm>
          <a:prstGeom prst="round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95E6CF3-0E45-4F0D-878B-646881B397F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40080" y="1867402"/>
            <a:ext cx="1690782" cy="1634767"/>
          </a:xfrm>
          <a:prstGeom prst="round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E4E41A0-4B4F-4903-BB00-36449F17B7A2}"/>
              </a:ext>
            </a:extLst>
          </p:cNvPr>
          <p:cNvSpPr txBox="1"/>
          <p:nvPr/>
        </p:nvSpPr>
        <p:spPr>
          <a:xfrm>
            <a:off x="5446965" y="2219356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80C00F9-59C3-4D75-94D3-FB317508EF3B}"/>
              </a:ext>
            </a:extLst>
          </p:cNvPr>
          <p:cNvSpPr txBox="1"/>
          <p:nvPr/>
        </p:nvSpPr>
        <p:spPr>
          <a:xfrm>
            <a:off x="5237601" y="199853"/>
            <a:ext cx="7289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DEDACCD-5E5C-4BE6-B2B6-419B13543590}"/>
              </a:ext>
            </a:extLst>
          </p:cNvPr>
          <p:cNvSpPr txBox="1"/>
          <p:nvPr/>
        </p:nvSpPr>
        <p:spPr>
          <a:xfrm>
            <a:off x="-980072" y="5687845"/>
            <a:ext cx="173768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La  nena Ana</a:t>
            </a:r>
          </a:p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El  oso Susú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F5164AA-9988-4742-8DDD-6C3D1D72BC98}"/>
              </a:ext>
            </a:extLst>
          </p:cNvPr>
          <p:cNvSpPr txBox="1"/>
          <p:nvPr/>
        </p:nvSpPr>
        <p:spPr>
          <a:xfrm>
            <a:off x="-80682" y="3887989"/>
            <a:ext cx="1737680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Tito y Daditos</a:t>
            </a:r>
          </a:p>
          <a:p>
            <a:pPr algn="ctr"/>
            <a:r>
              <a:rPr lang="es-MX" sz="4000" dirty="0"/>
              <a:t> </a:t>
            </a:r>
          </a:p>
        </p:txBody>
      </p:sp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A44540FF-495D-4450-A20A-923CE7E9E8B6}"/>
              </a:ext>
            </a:extLst>
          </p:cNvPr>
          <p:cNvSpPr/>
          <p:nvPr/>
        </p:nvSpPr>
        <p:spPr>
          <a:xfrm>
            <a:off x="10378413" y="-42338"/>
            <a:ext cx="1775717" cy="148687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¿quién se fue?</a:t>
            </a:r>
          </a:p>
        </p:txBody>
      </p:sp>
    </p:spTree>
    <p:extLst>
      <p:ext uri="{BB962C8B-B14F-4D97-AF65-F5344CB8AC3E}">
        <p14:creationId xmlns:p14="http://schemas.microsoft.com/office/powerpoint/2010/main" val="153469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658F78AA-1BD9-4337-B7A5-08400928643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2023573" y="5222536"/>
            <a:ext cx="1275450" cy="1463080"/>
          </a:xfrm>
          <a:prstGeom prst="round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F8966E2-2653-4E5D-9311-5E4A70BCAE1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365582" y="5348249"/>
            <a:ext cx="1247150" cy="1151814"/>
          </a:xfrm>
          <a:prstGeom prst="round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C980967-81AB-44E6-810C-770EF09EEA7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671588" y="3409493"/>
            <a:ext cx="1409551" cy="1568518"/>
          </a:xfrm>
          <a:prstGeom prst="round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23AC993A-C97F-498A-B6A4-F387B40EDAA3}"/>
              </a:ext>
            </a:extLst>
          </p:cNvPr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319643" y="3707083"/>
            <a:ext cx="1200651" cy="1213714"/>
          </a:xfrm>
          <a:prstGeom prst="round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D1ECB713-8E02-4755-8D75-B37AF2430BE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496978" y="2226003"/>
            <a:ext cx="1384579" cy="944061"/>
          </a:xfrm>
          <a:prstGeom prst="round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E4979D6-EA65-4A96-8920-6638C98368E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8410" y="521771"/>
            <a:ext cx="1228137" cy="1187450"/>
          </a:xfrm>
          <a:prstGeom prst="round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AA3677B3-C821-402B-BBFD-A4E0347A4A7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307620" y="2106472"/>
            <a:ext cx="1175793" cy="1192272"/>
          </a:xfrm>
          <a:prstGeom prst="round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FB65FEDB-77B8-4372-86B3-BB32A233CB92}"/>
              </a:ext>
            </a:extLst>
          </p:cNvPr>
          <p:cNvSpPr txBox="1"/>
          <p:nvPr/>
        </p:nvSpPr>
        <p:spPr>
          <a:xfrm>
            <a:off x="2926473" y="645992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3AABD78-F97C-412B-AC74-39C6AB9B878D}"/>
              </a:ext>
            </a:extLst>
          </p:cNvPr>
          <p:cNvSpPr txBox="1"/>
          <p:nvPr/>
        </p:nvSpPr>
        <p:spPr>
          <a:xfrm>
            <a:off x="-2975257" y="5282833"/>
            <a:ext cx="173768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La  nena Ana</a:t>
            </a:r>
          </a:p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El  oso Susú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F029F3BE-8FE5-458D-8978-6FD6C3E02A02}"/>
              </a:ext>
            </a:extLst>
          </p:cNvPr>
          <p:cNvSpPr txBox="1"/>
          <p:nvPr/>
        </p:nvSpPr>
        <p:spPr>
          <a:xfrm>
            <a:off x="-2299578" y="3678515"/>
            <a:ext cx="1737680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Tito y Daditos</a:t>
            </a:r>
          </a:p>
          <a:p>
            <a:pPr algn="ctr"/>
            <a:r>
              <a:rPr lang="es-MX" sz="4000" dirty="0"/>
              <a:t> 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79A156A-BF8B-4845-95BE-95052E4F681B}"/>
              </a:ext>
            </a:extLst>
          </p:cNvPr>
          <p:cNvSpPr txBox="1"/>
          <p:nvPr/>
        </p:nvSpPr>
        <p:spPr>
          <a:xfrm>
            <a:off x="3199435" y="2242375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sp>
        <p:nvSpPr>
          <p:cNvPr id="51" name="Flecha: a la derecha 50">
            <a:extLst>
              <a:ext uri="{FF2B5EF4-FFF2-40B4-BE49-F238E27FC236}">
                <a16:creationId xmlns:a16="http://schemas.microsoft.com/office/drawing/2014/main" id="{4223DEE4-2470-4723-8470-420A20B5E222}"/>
              </a:ext>
            </a:extLst>
          </p:cNvPr>
          <p:cNvSpPr/>
          <p:nvPr/>
        </p:nvSpPr>
        <p:spPr>
          <a:xfrm>
            <a:off x="10378413" y="-42338"/>
            <a:ext cx="1775717" cy="148687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¿quién se fue?</a:t>
            </a:r>
          </a:p>
        </p:txBody>
      </p:sp>
    </p:spTree>
    <p:extLst>
      <p:ext uri="{BB962C8B-B14F-4D97-AF65-F5344CB8AC3E}">
        <p14:creationId xmlns:p14="http://schemas.microsoft.com/office/powerpoint/2010/main" val="401029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0FE969C-9286-4964-A0C6-4B4AA50AE0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491555" y="2892043"/>
            <a:ext cx="1584604" cy="1763313"/>
          </a:xfrm>
          <a:prstGeom prst="round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BD778E1-CE3B-4838-981C-BCFFB92295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1714" y="4776999"/>
            <a:ext cx="1991198" cy="1925231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C7E9A64-21CB-4601-83FA-A6ACAADE499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139375" y="3089622"/>
            <a:ext cx="1366164" cy="1149715"/>
          </a:xfrm>
          <a:prstGeom prst="round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01EC151-EE5F-4755-AFAD-76CA2D77EC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586319" y="1545613"/>
            <a:ext cx="1133825" cy="1381717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D0C04C1-9769-4A82-A24F-10B5275AB5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1086108" y="67511"/>
            <a:ext cx="1366162" cy="1381722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B2490A-8CF2-4136-902E-4AA4A978F99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255544" y="1661614"/>
            <a:ext cx="1133824" cy="1149715"/>
          </a:xfrm>
          <a:prstGeom prst="round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9A37A75-27ED-44F1-B234-B82CAECABD4A}"/>
              </a:ext>
            </a:extLst>
          </p:cNvPr>
          <p:cNvSpPr txBox="1"/>
          <p:nvPr/>
        </p:nvSpPr>
        <p:spPr>
          <a:xfrm>
            <a:off x="4420270" y="5502467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C8E9814-8189-4D11-B685-F64DB2DE3900}"/>
              </a:ext>
            </a:extLst>
          </p:cNvPr>
          <p:cNvSpPr txBox="1"/>
          <p:nvPr/>
        </p:nvSpPr>
        <p:spPr>
          <a:xfrm>
            <a:off x="5237601" y="199853"/>
            <a:ext cx="7289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C42681D-A7D7-484E-8D52-BA7D9DE41E1C}"/>
              </a:ext>
            </a:extLst>
          </p:cNvPr>
          <p:cNvSpPr txBox="1"/>
          <p:nvPr/>
        </p:nvSpPr>
        <p:spPr>
          <a:xfrm>
            <a:off x="-1235714" y="3056773"/>
            <a:ext cx="1737680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Tito y Daditos</a:t>
            </a:r>
          </a:p>
          <a:p>
            <a:pPr algn="ctr"/>
            <a:r>
              <a:rPr lang="es-MX" sz="4000" dirty="0"/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2F4EA8B-0807-4010-8420-352D4DADE75A}"/>
              </a:ext>
            </a:extLst>
          </p:cNvPr>
          <p:cNvSpPr txBox="1"/>
          <p:nvPr/>
        </p:nvSpPr>
        <p:spPr>
          <a:xfrm>
            <a:off x="5237601" y="1872963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44A20F23-0DCF-49E1-9FAB-CEB32862A85B}"/>
              </a:ext>
            </a:extLst>
          </p:cNvPr>
          <p:cNvSpPr/>
          <p:nvPr/>
        </p:nvSpPr>
        <p:spPr>
          <a:xfrm>
            <a:off x="10378413" y="-42338"/>
            <a:ext cx="1775717" cy="148687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¿quién se fue?</a:t>
            </a:r>
          </a:p>
        </p:txBody>
      </p:sp>
    </p:spTree>
    <p:extLst>
      <p:ext uri="{BB962C8B-B14F-4D97-AF65-F5344CB8AC3E}">
        <p14:creationId xmlns:p14="http://schemas.microsoft.com/office/powerpoint/2010/main" val="144942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597488" y="-38743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8BD507A9-DE65-424F-A1D9-7F593A7CF5C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3477997" y="5298664"/>
            <a:ext cx="1266739" cy="1453087"/>
          </a:xfrm>
          <a:prstGeom prst="round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7BECE4D-7D87-4F1F-BECC-596C799260F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1934030" y="5492376"/>
            <a:ext cx="1110983" cy="1026056"/>
          </a:xfrm>
          <a:prstGeom prst="round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081A071-1E78-4964-84D3-1FA03CC1DAD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3545134" y="3554476"/>
            <a:ext cx="1266740" cy="1409601"/>
          </a:xfrm>
          <a:prstGeom prst="round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712CE11-E099-480A-813B-C77024B5F508}"/>
              </a:ext>
            </a:extLst>
          </p:cNvPr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1679110" y="3589244"/>
            <a:ext cx="1175863" cy="1352517"/>
          </a:xfrm>
          <a:prstGeom prst="round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A8DECA4-C1F4-47E9-A1BA-F1157314C53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3450698" y="2183469"/>
            <a:ext cx="1321335" cy="900939"/>
          </a:xfrm>
          <a:prstGeom prst="round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4B4501A-7B81-4465-9A8D-894DB1C84DB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646582" y="576283"/>
            <a:ext cx="1241197" cy="1255334"/>
          </a:xfrm>
          <a:prstGeom prst="round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DABABA9-A233-439D-A681-23CBCE6F969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1739071" y="2102675"/>
            <a:ext cx="1175859" cy="1192339"/>
          </a:xfrm>
          <a:prstGeom prst="round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768CB7F9-1881-427D-BD6D-5092D2476C5D}"/>
              </a:ext>
            </a:extLst>
          </p:cNvPr>
          <p:cNvSpPr txBox="1"/>
          <p:nvPr/>
        </p:nvSpPr>
        <p:spPr>
          <a:xfrm>
            <a:off x="5232273" y="492686"/>
            <a:ext cx="7289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CF0C28D-C9BA-445C-A608-F72754ACF740}"/>
              </a:ext>
            </a:extLst>
          </p:cNvPr>
          <p:cNvSpPr txBox="1"/>
          <p:nvPr/>
        </p:nvSpPr>
        <p:spPr>
          <a:xfrm>
            <a:off x="5237601" y="1872963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55F1A05-A967-44DB-AA92-206725BB8DFD}"/>
              </a:ext>
            </a:extLst>
          </p:cNvPr>
          <p:cNvSpPr txBox="1"/>
          <p:nvPr/>
        </p:nvSpPr>
        <p:spPr>
          <a:xfrm>
            <a:off x="-597488" y="3650302"/>
            <a:ext cx="1737680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Tito y Daditos</a:t>
            </a:r>
          </a:p>
          <a:p>
            <a:pPr algn="ctr"/>
            <a:r>
              <a:rPr lang="es-MX" sz="4000" dirty="0"/>
              <a:t>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15F16B0-8270-49A2-AABB-B40405A7D33C}"/>
              </a:ext>
            </a:extLst>
          </p:cNvPr>
          <p:cNvSpPr txBox="1"/>
          <p:nvPr/>
        </p:nvSpPr>
        <p:spPr>
          <a:xfrm>
            <a:off x="-1082289" y="5266636"/>
            <a:ext cx="173768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La  nena Ana</a:t>
            </a:r>
          </a:p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El  oso Susú</a:t>
            </a:r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37C770FC-957C-4BDE-8D00-26A0292FCB13}"/>
              </a:ext>
            </a:extLst>
          </p:cNvPr>
          <p:cNvSpPr/>
          <p:nvPr/>
        </p:nvSpPr>
        <p:spPr>
          <a:xfrm>
            <a:off x="10378413" y="-42338"/>
            <a:ext cx="1775717" cy="148687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¿quién se fue?</a:t>
            </a:r>
          </a:p>
        </p:txBody>
      </p:sp>
    </p:spTree>
    <p:extLst>
      <p:ext uri="{BB962C8B-B14F-4D97-AF65-F5344CB8AC3E}">
        <p14:creationId xmlns:p14="http://schemas.microsoft.com/office/powerpoint/2010/main" val="1682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C7F2C0F1-1EA4-4A1D-AC78-6A37278C7148}"/>
              </a:ext>
            </a:extLst>
          </p:cNvPr>
          <p:cNvSpPr/>
          <p:nvPr/>
        </p:nvSpPr>
        <p:spPr>
          <a:xfrm>
            <a:off x="9476910" y="4085"/>
            <a:ext cx="2715090" cy="148687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¿quién se fue?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81FCCF0B-4125-46C1-87EE-6379BDDAA0D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976623" y="2574473"/>
            <a:ext cx="1381791" cy="1397529"/>
          </a:xfrm>
          <a:prstGeom prst="round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44490E5-54AE-4602-9152-59D4BCEB8D4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2143417" y="3817895"/>
            <a:ext cx="1410227" cy="1617683"/>
          </a:xfrm>
          <a:prstGeom prst="round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685BA3AA-1AA7-404C-A7AA-CFC1083E4FA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507906" y="4117813"/>
            <a:ext cx="1236828" cy="1142281"/>
          </a:xfrm>
          <a:prstGeom prst="round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32474CF1-365D-4D97-A416-A93FFA2AD19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2378" y="5468287"/>
            <a:ext cx="1445414" cy="1397528"/>
          </a:xfrm>
          <a:prstGeom prst="round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6709EF44-DF91-4BDB-9CBF-47557D1D7E7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774828" y="1517191"/>
            <a:ext cx="1471007" cy="1002991"/>
          </a:xfrm>
          <a:prstGeom prst="round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89816FEB-9C2F-4B41-98A1-6F9D754065E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438157" y="1247014"/>
            <a:ext cx="1309053" cy="1327399"/>
          </a:xfrm>
          <a:prstGeom prst="round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13705CD-E54B-4926-A018-CF5416E4FB7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939206" y="-78652"/>
            <a:ext cx="1410228" cy="1569271"/>
          </a:xfrm>
          <a:prstGeom prst="round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0254A6F-8780-4563-BAD5-55B423595FB1}"/>
              </a:ext>
            </a:extLst>
          </p:cNvPr>
          <p:cNvPicPr/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392033" y="-153044"/>
            <a:ext cx="1260524" cy="1505724"/>
          </a:xfrm>
          <a:prstGeom prst="roundRect">
            <a:avLst/>
          </a:prstGeom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FC804B57-076D-4801-AC58-8B42C7A817EA}"/>
              </a:ext>
            </a:extLst>
          </p:cNvPr>
          <p:cNvSpPr txBox="1"/>
          <p:nvPr/>
        </p:nvSpPr>
        <p:spPr>
          <a:xfrm>
            <a:off x="-3006162" y="4021415"/>
            <a:ext cx="173768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La  nena Ana</a:t>
            </a:r>
          </a:p>
          <a:p>
            <a:pPr algn="ctr"/>
            <a:r>
              <a:rPr lang="es-MX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El  oso Susú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9AFFB6AF-E69F-4000-B2EB-26A5F83458B1}"/>
              </a:ext>
            </a:extLst>
          </p:cNvPr>
          <p:cNvSpPr txBox="1"/>
          <p:nvPr/>
        </p:nvSpPr>
        <p:spPr>
          <a:xfrm>
            <a:off x="3295263" y="2805765"/>
            <a:ext cx="7289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059DDAF-B303-4C07-808B-4557D726F7CC}"/>
              </a:ext>
            </a:extLst>
          </p:cNvPr>
          <p:cNvSpPr txBox="1"/>
          <p:nvPr/>
        </p:nvSpPr>
        <p:spPr>
          <a:xfrm>
            <a:off x="3958538" y="1505569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0E265C4C-86D6-436D-B9BC-5AF6F77F40D4}"/>
              </a:ext>
            </a:extLst>
          </p:cNvPr>
          <p:cNvSpPr txBox="1"/>
          <p:nvPr/>
        </p:nvSpPr>
        <p:spPr>
          <a:xfrm>
            <a:off x="-2430991" y="184430"/>
            <a:ext cx="1737680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Tito y Daditos</a:t>
            </a:r>
          </a:p>
          <a:p>
            <a:pPr algn="ctr"/>
            <a:r>
              <a:rPr lang="es-MX" sz="4000" dirty="0"/>
              <a:t> 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882DA44C-C28A-4730-BB37-4158BA710FA6}"/>
              </a:ext>
            </a:extLst>
          </p:cNvPr>
          <p:cNvSpPr txBox="1"/>
          <p:nvPr/>
        </p:nvSpPr>
        <p:spPr>
          <a:xfrm>
            <a:off x="2782450" y="5823033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</p:spTree>
    <p:extLst>
      <p:ext uri="{BB962C8B-B14F-4D97-AF65-F5344CB8AC3E}">
        <p14:creationId xmlns:p14="http://schemas.microsoft.com/office/powerpoint/2010/main" val="137343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20CE18F7-D258-4319-9258-7AFFFE68A14E}"/>
              </a:ext>
            </a:extLst>
          </p:cNvPr>
          <p:cNvSpPr/>
          <p:nvPr/>
        </p:nvSpPr>
        <p:spPr>
          <a:xfrm flipH="1">
            <a:off x="9228036" y="-190876"/>
            <a:ext cx="2963964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9163A0-D640-40F5-BA2B-13EEC72227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1625176" y="1354082"/>
            <a:ext cx="3485094" cy="3691926"/>
          </a:xfrm>
          <a:prstGeom prst="round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832CEBA-4914-41CC-8D9A-319538A21E60}"/>
              </a:ext>
            </a:extLst>
          </p:cNvPr>
          <p:cNvSpPr txBox="1"/>
          <p:nvPr/>
        </p:nvSpPr>
        <p:spPr>
          <a:xfrm>
            <a:off x="4253704" y="394692"/>
            <a:ext cx="728948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papá Pepe</a:t>
            </a:r>
          </a:p>
        </p:txBody>
      </p:sp>
    </p:spTree>
    <p:extLst>
      <p:ext uri="{BB962C8B-B14F-4D97-AF65-F5344CB8AC3E}">
        <p14:creationId xmlns:p14="http://schemas.microsoft.com/office/powerpoint/2010/main" val="222582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10869" y="1353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9E8E3E35-A0AA-42E5-82E4-1AFE23888B45}"/>
              </a:ext>
            </a:extLst>
          </p:cNvPr>
          <p:cNvSpPr/>
          <p:nvPr/>
        </p:nvSpPr>
        <p:spPr>
          <a:xfrm>
            <a:off x="398929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4F7EDBF-BD0C-4075-A436-29D99AF84E2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42757" y="1811207"/>
            <a:ext cx="3647410" cy="2983188"/>
          </a:xfrm>
          <a:prstGeom prst="round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D77AE28-841D-4977-9480-855D1259CA2F}"/>
              </a:ext>
            </a:extLst>
          </p:cNvPr>
          <p:cNvSpPr txBox="1"/>
          <p:nvPr/>
        </p:nvSpPr>
        <p:spPr>
          <a:xfrm>
            <a:off x="5559705" y="882085"/>
            <a:ext cx="557334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</p:spTree>
    <p:extLst>
      <p:ext uri="{BB962C8B-B14F-4D97-AF65-F5344CB8AC3E}">
        <p14:creationId xmlns:p14="http://schemas.microsoft.com/office/powerpoint/2010/main" val="368680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F026F913-C2EB-4DDC-A5C7-5A53DEB4CFB9}"/>
              </a:ext>
            </a:extLst>
          </p:cNvPr>
          <p:cNvSpPr/>
          <p:nvPr/>
        </p:nvSpPr>
        <p:spPr>
          <a:xfrm>
            <a:off x="398929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8B813F49-8057-4DD7-9397-B46DADA682AD}"/>
              </a:ext>
            </a:extLst>
          </p:cNvPr>
          <p:cNvGrpSpPr/>
          <p:nvPr/>
        </p:nvGrpSpPr>
        <p:grpSpPr>
          <a:xfrm flipH="1">
            <a:off x="383905" y="1499024"/>
            <a:ext cx="3062010" cy="3333399"/>
            <a:chOff x="6263018" y="896724"/>
            <a:chExt cx="4396003" cy="4552554"/>
          </a:xfrm>
        </p:grpSpPr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50CE1C39-9A29-41A4-AE0F-980333E025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5335" r="3284" b="2327"/>
            <a:stretch/>
          </p:blipFill>
          <p:spPr>
            <a:xfrm rot="4982292">
              <a:off x="6014629" y="2674084"/>
              <a:ext cx="2931691" cy="2434913"/>
            </a:xfrm>
            <a:prstGeom prst="roundRect">
              <a:avLst/>
            </a:prstGeom>
          </p:spPr>
        </p:pic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F066C78C-E23F-4310-91CB-9B2ADE28A2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23908"/>
            <a:stretch/>
          </p:blipFill>
          <p:spPr>
            <a:xfrm rot="5400000">
              <a:off x="7051919" y="1842176"/>
              <a:ext cx="4552554" cy="2661650"/>
            </a:xfrm>
            <a:prstGeom prst="roundRect">
              <a:avLst/>
            </a:prstGeom>
          </p:spPr>
        </p:pic>
      </p:grpSp>
      <p:sp>
        <p:nvSpPr>
          <p:cNvPr id="36" name="CuadroTexto 35">
            <a:extLst>
              <a:ext uri="{FF2B5EF4-FFF2-40B4-BE49-F238E27FC236}">
                <a16:creationId xmlns:a16="http://schemas.microsoft.com/office/drawing/2014/main" id="{FE8587BB-DB7B-45B1-857D-A68E30D26FBD}"/>
              </a:ext>
            </a:extLst>
          </p:cNvPr>
          <p:cNvSpPr txBox="1"/>
          <p:nvPr/>
        </p:nvSpPr>
        <p:spPr>
          <a:xfrm>
            <a:off x="4368463" y="197231"/>
            <a:ext cx="38324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</p:spTree>
    <p:extLst>
      <p:ext uri="{BB962C8B-B14F-4D97-AF65-F5344CB8AC3E}">
        <p14:creationId xmlns:p14="http://schemas.microsoft.com/office/powerpoint/2010/main" val="266468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123435" y="350209"/>
            <a:ext cx="703591" cy="621669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9266D9A9-D276-46AF-AEB6-F339FE9BFB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382246" y="2713206"/>
            <a:ext cx="1965453" cy="1989907"/>
          </a:xfrm>
          <a:prstGeom prst="round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70740DC-D2A3-4DD9-A1F4-EAD68CDBA49A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423513" y="645892"/>
            <a:ext cx="1882921" cy="1692269"/>
          </a:xfrm>
          <a:prstGeom prst="roundRect">
            <a:avLst/>
          </a:prstGeom>
        </p:spPr>
      </p:pic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E5D43A1C-CEEF-40E0-B3A8-24612C3A6436}"/>
              </a:ext>
            </a:extLst>
          </p:cNvPr>
          <p:cNvSpPr/>
          <p:nvPr/>
        </p:nvSpPr>
        <p:spPr>
          <a:xfrm>
            <a:off x="370019" y="6113670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FD84BDB-85EF-4E53-B98C-2D9FD290A693}"/>
              </a:ext>
            </a:extLst>
          </p:cNvPr>
          <p:cNvSpPr txBox="1"/>
          <p:nvPr/>
        </p:nvSpPr>
        <p:spPr>
          <a:xfrm>
            <a:off x="-2110149" y="-6155"/>
            <a:ext cx="1737680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y 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  <a:p>
            <a:pPr algn="ctr"/>
            <a:r>
              <a:rPr lang="es-MX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248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D71A781-B4C1-4EC4-9A8D-313BFC6773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14146" y="1519432"/>
            <a:ext cx="2935440" cy="2711044"/>
          </a:xfrm>
          <a:prstGeom prst="round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2B3BDE6-7908-4BDE-9A59-05318DC9E795}"/>
              </a:ext>
            </a:extLst>
          </p:cNvPr>
          <p:cNvSpPr/>
          <p:nvPr/>
        </p:nvSpPr>
        <p:spPr>
          <a:xfrm>
            <a:off x="526344" y="6013164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124187-579F-4640-8CD3-2827F61909B1}"/>
              </a:ext>
            </a:extLst>
          </p:cNvPr>
          <p:cNvSpPr txBox="1"/>
          <p:nvPr/>
        </p:nvSpPr>
        <p:spPr>
          <a:xfrm>
            <a:off x="-1273614" y="728260"/>
            <a:ext cx="1737680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La  </a:t>
            </a:r>
          </a:p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nena </a:t>
            </a:r>
          </a:p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Ana</a:t>
            </a:r>
          </a:p>
        </p:txBody>
      </p:sp>
    </p:spTree>
    <p:extLst>
      <p:ext uri="{BB962C8B-B14F-4D97-AF65-F5344CB8AC3E}">
        <p14:creationId xmlns:p14="http://schemas.microsoft.com/office/powerpoint/2010/main" val="120276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0A182E0-BB5B-41B1-93BA-61FD5C2A75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1569982" y="805434"/>
            <a:ext cx="3124044" cy="4280757"/>
          </a:xfrm>
          <a:prstGeom prst="round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2B3BDE6-7908-4BDE-9A59-05318DC9E795}"/>
              </a:ext>
            </a:extLst>
          </p:cNvPr>
          <p:cNvSpPr/>
          <p:nvPr/>
        </p:nvSpPr>
        <p:spPr>
          <a:xfrm>
            <a:off x="526344" y="6013164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EF9CBAC-3AC5-4D9C-9793-5D53D090305E}"/>
              </a:ext>
            </a:extLst>
          </p:cNvPr>
          <p:cNvSpPr/>
          <p:nvPr/>
        </p:nvSpPr>
        <p:spPr>
          <a:xfrm>
            <a:off x="4909449" y="0"/>
            <a:ext cx="6096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 oso </a:t>
            </a:r>
          </a:p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105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814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302590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88303141-96EC-4B4C-80C9-D458B6E6481E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2C4C17F-0880-4393-A89E-AA82E1E34CE0}"/>
              </a:ext>
            </a:extLst>
          </p:cNvPr>
          <p:cNvSpPr txBox="1"/>
          <p:nvPr/>
        </p:nvSpPr>
        <p:spPr>
          <a:xfrm>
            <a:off x="3154183" y="32260"/>
            <a:ext cx="728948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papá Pepe</a:t>
            </a:r>
          </a:p>
        </p:txBody>
      </p:sp>
    </p:spTree>
    <p:extLst>
      <p:ext uri="{BB962C8B-B14F-4D97-AF65-F5344CB8AC3E}">
        <p14:creationId xmlns:p14="http://schemas.microsoft.com/office/powerpoint/2010/main" val="363487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6A684A27-CBD4-4AE2-8D84-7EF07B057227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765E94C-9095-4AC7-BD52-CAFDFFC841AC}"/>
              </a:ext>
            </a:extLst>
          </p:cNvPr>
          <p:cNvSpPr txBox="1"/>
          <p:nvPr/>
        </p:nvSpPr>
        <p:spPr>
          <a:xfrm>
            <a:off x="3727499" y="428643"/>
            <a:ext cx="557334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</p:spTree>
    <p:extLst>
      <p:ext uri="{BB962C8B-B14F-4D97-AF65-F5344CB8AC3E}">
        <p14:creationId xmlns:p14="http://schemas.microsoft.com/office/powerpoint/2010/main" val="26024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7A3C6C6F-D63B-4633-91CB-B340E2105996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DB8B68B-E4E9-4FD8-AD88-90FBD15717D8}"/>
              </a:ext>
            </a:extLst>
          </p:cNvPr>
          <p:cNvSpPr txBox="1"/>
          <p:nvPr/>
        </p:nvSpPr>
        <p:spPr>
          <a:xfrm>
            <a:off x="4368463" y="197231"/>
            <a:ext cx="38324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</p:spTree>
    <p:extLst>
      <p:ext uri="{BB962C8B-B14F-4D97-AF65-F5344CB8AC3E}">
        <p14:creationId xmlns:p14="http://schemas.microsoft.com/office/powerpoint/2010/main" val="699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302590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88303141-96EC-4B4C-80C9-D458B6E6481E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D139FA3-C99F-47D7-9057-96EC8949B12F}"/>
              </a:ext>
            </a:extLst>
          </p:cNvPr>
          <p:cNvSpPr txBox="1"/>
          <p:nvPr/>
        </p:nvSpPr>
        <p:spPr>
          <a:xfrm>
            <a:off x="-2110149" y="-6155"/>
            <a:ext cx="1737680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y 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  <a:p>
            <a:pPr algn="ctr"/>
            <a:r>
              <a:rPr lang="es-MX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568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6A684A27-CBD4-4AE2-8D84-7EF07B057227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96C4742-4EC4-4A2E-B3AE-1A7C7D050363}"/>
              </a:ext>
            </a:extLst>
          </p:cNvPr>
          <p:cNvSpPr txBox="1"/>
          <p:nvPr/>
        </p:nvSpPr>
        <p:spPr>
          <a:xfrm>
            <a:off x="-2925951" y="715001"/>
            <a:ext cx="1737680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La  </a:t>
            </a:r>
          </a:p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nena </a:t>
            </a:r>
          </a:p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Ana</a:t>
            </a:r>
          </a:p>
        </p:txBody>
      </p:sp>
    </p:spTree>
    <p:extLst>
      <p:ext uri="{BB962C8B-B14F-4D97-AF65-F5344CB8AC3E}">
        <p14:creationId xmlns:p14="http://schemas.microsoft.com/office/powerpoint/2010/main" val="142280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7A3C6C6F-D63B-4633-91CB-B340E2105996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DB7F67D4-AFD1-4F7A-BE51-8A99E88920A5}"/>
              </a:ext>
            </a:extLst>
          </p:cNvPr>
          <p:cNvSpPr/>
          <p:nvPr/>
        </p:nvSpPr>
        <p:spPr>
          <a:xfrm>
            <a:off x="2823300" y="44736"/>
            <a:ext cx="6096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 oso </a:t>
            </a:r>
          </a:p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105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17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Jueves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5" name="Rectángulo 214">
            <a:extLst>
              <a:ext uri="{FF2B5EF4-FFF2-40B4-BE49-F238E27FC236}">
                <a16:creationId xmlns:a16="http://schemas.microsoft.com/office/drawing/2014/main" id="{8F856FEF-9B67-4D5C-82AB-62B68CF4E43C}"/>
              </a:ext>
            </a:extLst>
          </p:cNvPr>
          <p:cNvSpPr/>
          <p:nvPr/>
        </p:nvSpPr>
        <p:spPr>
          <a:xfrm>
            <a:off x="20586" y="6023038"/>
            <a:ext cx="8507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https://www.youtube.com/watch?v=3aEvYn4iWSI</a:t>
            </a:r>
          </a:p>
        </p:txBody>
      </p:sp>
      <p:pic>
        <p:nvPicPr>
          <p:cNvPr id="216" name="Imagen 215">
            <a:extLst>
              <a:ext uri="{FF2B5EF4-FFF2-40B4-BE49-F238E27FC236}">
                <a16:creationId xmlns:a16="http://schemas.microsoft.com/office/drawing/2014/main" id="{45160B4E-581E-491D-A703-082C0859F5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039" t="23166" r="39423" b="23064"/>
          <a:stretch/>
        </p:blipFill>
        <p:spPr>
          <a:xfrm>
            <a:off x="419548" y="2579389"/>
            <a:ext cx="7886749" cy="33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92563" y="1369387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motricidad fina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212" name="Imagen 211">
            <a:extLst>
              <a:ext uri="{FF2B5EF4-FFF2-40B4-BE49-F238E27FC236}">
                <a16:creationId xmlns:a16="http://schemas.microsoft.com/office/drawing/2014/main" id="{D8FE9226-40DD-47CD-8FD5-445B3E24F2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9303" y="1165569"/>
            <a:ext cx="6292321" cy="5230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3" name="Imagen 212">
            <a:extLst>
              <a:ext uri="{FF2B5EF4-FFF2-40B4-BE49-F238E27FC236}">
                <a16:creationId xmlns:a16="http://schemas.microsoft.com/office/drawing/2014/main" id="{3999FB71-8EBC-48ED-A2A5-38EB766385D6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257432" y="4376357"/>
            <a:ext cx="1892093" cy="1409881"/>
          </a:xfrm>
          <a:prstGeom prst="roundRect">
            <a:avLst/>
          </a:prstGeom>
        </p:spPr>
      </p:pic>
      <p:pic>
        <p:nvPicPr>
          <p:cNvPr id="214" name="Imagen 213">
            <a:extLst>
              <a:ext uri="{FF2B5EF4-FFF2-40B4-BE49-F238E27FC236}">
                <a16:creationId xmlns:a16="http://schemas.microsoft.com/office/drawing/2014/main" id="{C8415E7B-339A-4123-B6FB-5D152D9D19F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8567396" y="4854954"/>
            <a:ext cx="2101931" cy="1228894"/>
          </a:xfrm>
          <a:prstGeom prst="roundRect">
            <a:avLst/>
          </a:prstGeom>
        </p:spPr>
      </p:pic>
      <p:pic>
        <p:nvPicPr>
          <p:cNvPr id="216" name="Imagen 215">
            <a:extLst>
              <a:ext uri="{FF2B5EF4-FFF2-40B4-BE49-F238E27FC236}">
                <a16:creationId xmlns:a16="http://schemas.microsoft.com/office/drawing/2014/main" id="{3344D23B-A687-4A76-AC79-7AF40BAD0D0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9879534" y="1601103"/>
            <a:ext cx="1613831" cy="2211370"/>
          </a:xfrm>
          <a:prstGeom prst="roundRect">
            <a:avLst/>
          </a:prstGeom>
        </p:spPr>
      </p:pic>
      <p:pic>
        <p:nvPicPr>
          <p:cNvPr id="217" name="Imagen 216">
            <a:extLst>
              <a:ext uri="{FF2B5EF4-FFF2-40B4-BE49-F238E27FC236}">
                <a16:creationId xmlns:a16="http://schemas.microsoft.com/office/drawing/2014/main" id="{BDFA97B0-572F-4246-BCB1-C1AE3862E42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7950365" y="5149177"/>
            <a:ext cx="1420798" cy="1180042"/>
          </a:xfrm>
          <a:prstGeom prst="roundRect">
            <a:avLst/>
          </a:prstGeom>
        </p:spPr>
      </p:pic>
      <p:pic>
        <p:nvPicPr>
          <p:cNvPr id="218" name="Imagen 217">
            <a:extLst>
              <a:ext uri="{FF2B5EF4-FFF2-40B4-BE49-F238E27FC236}">
                <a16:creationId xmlns:a16="http://schemas.microsoft.com/office/drawing/2014/main" id="{7BA1A88B-F4D0-4FFA-A8A7-600DDB93191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2318388" y="5010087"/>
            <a:ext cx="1721661" cy="1590052"/>
          </a:xfrm>
          <a:prstGeom prst="roundRect">
            <a:avLst/>
          </a:prstGeom>
        </p:spPr>
      </p:pic>
      <p:pic>
        <p:nvPicPr>
          <p:cNvPr id="219" name="Imagen 218">
            <a:extLst>
              <a:ext uri="{FF2B5EF4-FFF2-40B4-BE49-F238E27FC236}">
                <a16:creationId xmlns:a16="http://schemas.microsoft.com/office/drawing/2014/main" id="{DBBFF9AE-4205-40D6-B09C-CD993D83B49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-110664" y="2075685"/>
            <a:ext cx="1630439" cy="1310395"/>
          </a:xfrm>
          <a:prstGeom prst="roundRect">
            <a:avLst/>
          </a:prstGeom>
        </p:spPr>
      </p:pic>
      <p:pic>
        <p:nvPicPr>
          <p:cNvPr id="220" name="Imagen 219">
            <a:extLst>
              <a:ext uri="{FF2B5EF4-FFF2-40B4-BE49-F238E27FC236}">
                <a16:creationId xmlns:a16="http://schemas.microsoft.com/office/drawing/2014/main" id="{62C02D23-DC09-4328-88D2-9968C74B851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0208878" y="4779080"/>
            <a:ext cx="2101931" cy="157396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6299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302590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88303141-96EC-4B4C-80C9-D458B6E6481E}"/>
              </a:ext>
            </a:extLst>
          </p:cNvPr>
          <p:cNvSpPr/>
          <p:nvPr/>
        </p:nvSpPr>
        <p:spPr>
          <a:xfrm>
            <a:off x="398929" y="97881"/>
            <a:ext cx="1712652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2C4C17F-0880-4393-A89E-AA82E1E34CE0}"/>
              </a:ext>
            </a:extLst>
          </p:cNvPr>
          <p:cNvSpPr txBox="1"/>
          <p:nvPr/>
        </p:nvSpPr>
        <p:spPr>
          <a:xfrm>
            <a:off x="3154183" y="32260"/>
            <a:ext cx="728948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papá Pepe</a:t>
            </a:r>
          </a:p>
        </p:txBody>
      </p:sp>
    </p:spTree>
    <p:extLst>
      <p:ext uri="{BB962C8B-B14F-4D97-AF65-F5344CB8AC3E}">
        <p14:creationId xmlns:p14="http://schemas.microsoft.com/office/powerpoint/2010/main" val="392906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765E94C-9095-4AC7-BD52-CAFDFFC841AC}"/>
              </a:ext>
            </a:extLst>
          </p:cNvPr>
          <p:cNvSpPr txBox="1"/>
          <p:nvPr/>
        </p:nvSpPr>
        <p:spPr>
          <a:xfrm>
            <a:off x="3727499" y="428643"/>
            <a:ext cx="557334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La mamá Ema</a:t>
            </a: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DE538FC3-5417-4B5E-B548-DE96322E9915}"/>
              </a:ext>
            </a:extLst>
          </p:cNvPr>
          <p:cNvSpPr/>
          <p:nvPr/>
        </p:nvSpPr>
        <p:spPr>
          <a:xfrm>
            <a:off x="398929" y="97881"/>
            <a:ext cx="1712652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408125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8DB8B68B-E4E9-4FD8-AD88-90FBD15717D8}"/>
              </a:ext>
            </a:extLst>
          </p:cNvPr>
          <p:cNvSpPr txBox="1"/>
          <p:nvPr/>
        </p:nvSpPr>
        <p:spPr>
          <a:xfrm>
            <a:off x="4368463" y="197231"/>
            <a:ext cx="38324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800" dirty="0">
                <a:latin typeface="Aharoni" panose="02010803020104030203" pitchFamily="2" charset="-79"/>
                <a:cs typeface="Aharoni" panose="02010803020104030203" pitchFamily="2" charset="-79"/>
              </a:rPr>
              <a:t>Lola y Lulú</a:t>
            </a:r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A712B5EE-D5CF-4C24-9D92-7AAAC3247A58}"/>
              </a:ext>
            </a:extLst>
          </p:cNvPr>
          <p:cNvSpPr/>
          <p:nvPr/>
        </p:nvSpPr>
        <p:spPr>
          <a:xfrm>
            <a:off x="398929" y="97881"/>
            <a:ext cx="1712652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172250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74428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D139FA3-C99F-47D7-9057-96EC8949B12F}"/>
              </a:ext>
            </a:extLst>
          </p:cNvPr>
          <p:cNvSpPr txBox="1"/>
          <p:nvPr/>
        </p:nvSpPr>
        <p:spPr>
          <a:xfrm>
            <a:off x="-2178387" y="759239"/>
            <a:ext cx="1737680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y 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  <a:p>
            <a:pPr algn="ctr"/>
            <a:r>
              <a:rPr lang="es-MX" sz="4000" dirty="0"/>
              <a:t> </a:t>
            </a: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C6C35EED-4714-4F4E-99D6-8516ADA776BA}"/>
              </a:ext>
            </a:extLst>
          </p:cNvPr>
          <p:cNvSpPr/>
          <p:nvPr/>
        </p:nvSpPr>
        <p:spPr>
          <a:xfrm>
            <a:off x="398929" y="97881"/>
            <a:ext cx="1712652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353690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96C4742-4EC4-4A2E-B3AE-1A7C7D050363}"/>
              </a:ext>
            </a:extLst>
          </p:cNvPr>
          <p:cNvSpPr txBox="1"/>
          <p:nvPr/>
        </p:nvSpPr>
        <p:spPr>
          <a:xfrm>
            <a:off x="-2925951" y="715001"/>
            <a:ext cx="1737680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La  </a:t>
            </a:r>
          </a:p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nena </a:t>
            </a:r>
          </a:p>
          <a:p>
            <a:pPr algn="ctr"/>
            <a:r>
              <a:rPr lang="es-MX" sz="11500" b="1" dirty="0">
                <a:latin typeface="Aharoni" panose="02010803020104030203" pitchFamily="2" charset="-79"/>
                <a:cs typeface="Aharoni" panose="02010803020104030203" pitchFamily="2" charset="-79"/>
              </a:rPr>
              <a:t>Ana</a:t>
            </a: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219E4F57-A7B4-4F5D-8F01-1214FF1A29E2}"/>
              </a:ext>
            </a:extLst>
          </p:cNvPr>
          <p:cNvSpPr/>
          <p:nvPr/>
        </p:nvSpPr>
        <p:spPr>
          <a:xfrm>
            <a:off x="398929" y="97881"/>
            <a:ext cx="1712652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319984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DB7F67D4-AFD1-4F7A-BE51-8A99E88920A5}"/>
              </a:ext>
            </a:extLst>
          </p:cNvPr>
          <p:cNvSpPr/>
          <p:nvPr/>
        </p:nvSpPr>
        <p:spPr>
          <a:xfrm>
            <a:off x="2823300" y="44736"/>
            <a:ext cx="6096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 oso </a:t>
            </a:r>
          </a:p>
          <a:p>
            <a:pPr algn="ctr"/>
            <a:r>
              <a:rPr lang="es-MX" sz="13800" b="1" dirty="0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105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5A5A91AD-C09B-4D9F-91F4-BA571AD9B165}"/>
              </a:ext>
            </a:extLst>
          </p:cNvPr>
          <p:cNvSpPr/>
          <p:nvPr/>
        </p:nvSpPr>
        <p:spPr>
          <a:xfrm>
            <a:off x="398929" y="97881"/>
            <a:ext cx="1712652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92206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3E49688E-E39F-45E8-9F5E-657ABBF83FEF}"/>
              </a:ext>
            </a:extLst>
          </p:cNvPr>
          <p:cNvSpPr/>
          <p:nvPr/>
        </p:nvSpPr>
        <p:spPr>
          <a:xfrm>
            <a:off x="458703" y="430660"/>
            <a:ext cx="1794527" cy="97971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Palabras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46D2FFC0-2A07-4E94-A635-19E6CDB29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821226"/>
              </p:ext>
            </p:extLst>
          </p:nvPr>
        </p:nvGraphicFramePr>
        <p:xfrm>
          <a:off x="2336083" y="1666370"/>
          <a:ext cx="8128000" cy="411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5859565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0390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2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Lola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Lulú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2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Ana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Susú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Tito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Daditos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50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Pepe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papá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24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20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8233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CF34BCD9-FB93-4DCC-87F9-67DD3B55BDDA}"/>
              </a:ext>
            </a:extLst>
          </p:cNvPr>
          <p:cNvSpPr/>
          <p:nvPr/>
        </p:nvSpPr>
        <p:spPr>
          <a:xfrm>
            <a:off x="2774433" y="871919"/>
            <a:ext cx="7492757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945B4DFB-2B24-441C-9CE7-425146E860EB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90522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7A3C6C6F-D63B-4633-91CB-B340E2105996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973562-9A27-41E0-BC8F-506B102519C6}"/>
              </a:ext>
            </a:extLst>
          </p:cNvPr>
          <p:cNvSpPr/>
          <p:nvPr/>
        </p:nvSpPr>
        <p:spPr>
          <a:xfrm>
            <a:off x="346039" y="987259"/>
            <a:ext cx="11200502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mamá</a:t>
            </a:r>
          </a:p>
        </p:txBody>
      </p:sp>
    </p:spTree>
    <p:extLst>
      <p:ext uri="{BB962C8B-B14F-4D97-AF65-F5344CB8AC3E}">
        <p14:creationId xmlns:p14="http://schemas.microsoft.com/office/powerpoint/2010/main" val="421828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123435" y="350209"/>
            <a:ext cx="703591" cy="621669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518C66F-7D12-46DE-ACEE-463DD9EE4018}"/>
              </a:ext>
            </a:extLst>
          </p:cNvPr>
          <p:cNvSpPr/>
          <p:nvPr/>
        </p:nvSpPr>
        <p:spPr>
          <a:xfrm>
            <a:off x="2847321" y="1286771"/>
            <a:ext cx="7467109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1D730E96-542C-45C2-B719-E475CBDA9E84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376224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82065" y="-959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DAA1E5C0-23F3-4FE3-95FF-CDC9FE06720E}"/>
              </a:ext>
            </a:extLst>
          </p:cNvPr>
          <p:cNvSpPr/>
          <p:nvPr/>
        </p:nvSpPr>
        <p:spPr>
          <a:xfrm>
            <a:off x="2332719" y="676707"/>
            <a:ext cx="8670963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4400" dirty="0">
                <a:latin typeface="Aharoni" panose="02010803020104030203" pitchFamily="2" charset="-79"/>
                <a:cs typeface="Aharoni" panose="02010803020104030203" pitchFamily="2" charset="-79"/>
              </a:rPr>
              <a:t>Lulú</a:t>
            </a:r>
            <a:endParaRPr lang="es-MX" sz="4400" dirty="0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13FD8FA1-BDB5-49BF-A526-669340EE069F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212092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1AA4D7D-C808-4EC0-AE9E-F7D85B13F2A5}"/>
              </a:ext>
            </a:extLst>
          </p:cNvPr>
          <p:cNvSpPr/>
          <p:nvPr/>
        </p:nvSpPr>
        <p:spPr>
          <a:xfrm>
            <a:off x="1894533" y="710219"/>
            <a:ext cx="913102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413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41C0070C-2222-4CC7-AB17-4788D800A83E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23298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968624" y="198147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C4721644-032D-45E8-89E8-90744CA20AE8}"/>
              </a:ext>
            </a:extLst>
          </p:cNvPr>
          <p:cNvSpPr/>
          <p:nvPr/>
        </p:nvSpPr>
        <p:spPr>
          <a:xfrm>
            <a:off x="655233" y="1885930"/>
            <a:ext cx="11229356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39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</p:txBody>
      </p:sp>
      <p:sp>
        <p:nvSpPr>
          <p:cNvPr id="67" name="Flecha: a la derecha 66">
            <a:extLst>
              <a:ext uri="{FF2B5EF4-FFF2-40B4-BE49-F238E27FC236}">
                <a16:creationId xmlns:a16="http://schemas.microsoft.com/office/drawing/2014/main" id="{304F8169-D01B-4D83-AB18-97BFEA21B0D8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111561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EE1458D-A7F3-4499-B3CE-BE307DF44B88}"/>
              </a:ext>
            </a:extLst>
          </p:cNvPr>
          <p:cNvSpPr/>
          <p:nvPr/>
        </p:nvSpPr>
        <p:spPr>
          <a:xfrm>
            <a:off x="1552413" y="1189112"/>
            <a:ext cx="8898590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  <a:endParaRPr lang="es-MX" sz="4000" dirty="0"/>
          </a:p>
        </p:txBody>
      </p:sp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2981A52E-00BD-4F4C-8957-69D62AF90162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109888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15877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FD3864FC-1F73-4EB1-89D3-2F819F896681}"/>
              </a:ext>
            </a:extLst>
          </p:cNvPr>
          <p:cNvSpPr/>
          <p:nvPr/>
        </p:nvSpPr>
        <p:spPr>
          <a:xfrm>
            <a:off x="2652134" y="885799"/>
            <a:ext cx="8645316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4400" b="1" dirty="0">
                <a:latin typeface="Aharoni" panose="02010803020104030203" pitchFamily="2" charset="-79"/>
                <a:cs typeface="Aharoni" panose="02010803020104030203" pitchFamily="2" charset="-79"/>
              </a:rPr>
              <a:t>Ana</a:t>
            </a: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B57DE1C3-E50F-4FAA-A30B-61E22FE7FF9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405004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E645A9B-1313-4A06-A572-9EAE09EF7BF9}"/>
              </a:ext>
            </a:extLst>
          </p:cNvPr>
          <p:cNvSpPr/>
          <p:nvPr/>
        </p:nvSpPr>
        <p:spPr>
          <a:xfrm>
            <a:off x="-113888" y="989026"/>
            <a:ext cx="11631198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1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B4B2B04C-7CAD-4CA6-BBF5-80CB141F07F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422717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55CC8517-F84B-4885-86DC-B9734B32E26A}"/>
              </a:ext>
            </a:extLst>
          </p:cNvPr>
          <p:cNvSpPr/>
          <p:nvPr/>
        </p:nvSpPr>
        <p:spPr>
          <a:xfrm>
            <a:off x="182563" y="51200"/>
            <a:ext cx="3019789" cy="128701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al memorama con las palabras</a:t>
            </a:r>
          </a:p>
        </p:txBody>
      </p:sp>
      <p:graphicFrame>
        <p:nvGraphicFramePr>
          <p:cNvPr id="33" name="Tabla 2">
            <a:extLst>
              <a:ext uri="{FF2B5EF4-FFF2-40B4-BE49-F238E27FC236}">
                <a16:creationId xmlns:a16="http://schemas.microsoft.com/office/drawing/2014/main" id="{994166AE-6805-43FA-915F-1B526899A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767684"/>
              </p:ext>
            </p:extLst>
          </p:nvPr>
        </p:nvGraphicFramePr>
        <p:xfrm>
          <a:off x="2336083" y="1666370"/>
          <a:ext cx="8128000" cy="411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5859565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0390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2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Lola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Lulú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2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Ana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Susú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Tito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Daditos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50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Pepe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papá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24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27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8233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CF34BCD9-FB93-4DCC-87F9-67DD3B55BDDA}"/>
              </a:ext>
            </a:extLst>
          </p:cNvPr>
          <p:cNvSpPr/>
          <p:nvPr/>
        </p:nvSpPr>
        <p:spPr>
          <a:xfrm>
            <a:off x="2774433" y="871919"/>
            <a:ext cx="7492757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FCAA91F2-F210-443E-8FF6-37B773FDB86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 palabra</a:t>
            </a:r>
          </a:p>
        </p:txBody>
      </p:sp>
    </p:spTree>
    <p:extLst>
      <p:ext uri="{BB962C8B-B14F-4D97-AF65-F5344CB8AC3E}">
        <p14:creationId xmlns:p14="http://schemas.microsoft.com/office/powerpoint/2010/main" val="336643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7A3C6C6F-D63B-4633-91CB-B340E2105996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973562-9A27-41E0-BC8F-506B102519C6}"/>
              </a:ext>
            </a:extLst>
          </p:cNvPr>
          <p:cNvSpPr/>
          <p:nvPr/>
        </p:nvSpPr>
        <p:spPr>
          <a:xfrm>
            <a:off x="346039" y="987259"/>
            <a:ext cx="11200502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mamá</a:t>
            </a:r>
          </a:p>
        </p:txBody>
      </p:sp>
    </p:spTree>
    <p:extLst>
      <p:ext uri="{BB962C8B-B14F-4D97-AF65-F5344CB8AC3E}">
        <p14:creationId xmlns:p14="http://schemas.microsoft.com/office/powerpoint/2010/main" val="323329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123435" y="350209"/>
            <a:ext cx="703591" cy="621669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518C66F-7D12-46DE-ACEE-463DD9EE4018}"/>
              </a:ext>
            </a:extLst>
          </p:cNvPr>
          <p:cNvSpPr/>
          <p:nvPr/>
        </p:nvSpPr>
        <p:spPr>
          <a:xfrm>
            <a:off x="2847321" y="1286771"/>
            <a:ext cx="7467109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1D730E96-542C-45C2-B719-E475CBDA9E84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428522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82065" y="-959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DAA1E5C0-23F3-4FE3-95FF-CDC9FE06720E}"/>
              </a:ext>
            </a:extLst>
          </p:cNvPr>
          <p:cNvSpPr/>
          <p:nvPr/>
        </p:nvSpPr>
        <p:spPr>
          <a:xfrm>
            <a:off x="2332719" y="676707"/>
            <a:ext cx="8670963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4400" dirty="0">
                <a:latin typeface="Aharoni" panose="02010803020104030203" pitchFamily="2" charset="-79"/>
                <a:cs typeface="Aharoni" panose="02010803020104030203" pitchFamily="2" charset="-79"/>
              </a:rPr>
              <a:t>Lulú</a:t>
            </a:r>
            <a:endParaRPr lang="es-MX" sz="4400" dirty="0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13FD8FA1-BDB5-49BF-A526-669340EE069F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39734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1AA4D7D-C808-4EC0-AE9E-F7D85B13F2A5}"/>
              </a:ext>
            </a:extLst>
          </p:cNvPr>
          <p:cNvSpPr/>
          <p:nvPr/>
        </p:nvSpPr>
        <p:spPr>
          <a:xfrm>
            <a:off x="1894533" y="710219"/>
            <a:ext cx="913102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413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41C0070C-2222-4CC7-AB17-4788D800A83E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319707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968624" y="198147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C4721644-032D-45E8-89E8-90744CA20AE8}"/>
              </a:ext>
            </a:extLst>
          </p:cNvPr>
          <p:cNvSpPr/>
          <p:nvPr/>
        </p:nvSpPr>
        <p:spPr>
          <a:xfrm>
            <a:off x="655233" y="1885930"/>
            <a:ext cx="11229356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39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</p:txBody>
      </p:sp>
      <p:sp>
        <p:nvSpPr>
          <p:cNvPr id="67" name="Flecha: a la derecha 66">
            <a:extLst>
              <a:ext uri="{FF2B5EF4-FFF2-40B4-BE49-F238E27FC236}">
                <a16:creationId xmlns:a16="http://schemas.microsoft.com/office/drawing/2014/main" id="{304F8169-D01B-4D83-AB18-97BFEA21B0D8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294695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EE1458D-A7F3-4499-B3CE-BE307DF44B88}"/>
              </a:ext>
            </a:extLst>
          </p:cNvPr>
          <p:cNvSpPr/>
          <p:nvPr/>
        </p:nvSpPr>
        <p:spPr>
          <a:xfrm>
            <a:off x="1552413" y="1189112"/>
            <a:ext cx="8898590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  <a:endParaRPr lang="es-MX" sz="4000" dirty="0"/>
          </a:p>
        </p:txBody>
      </p:sp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2981A52E-00BD-4F4C-8957-69D62AF90162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385218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15877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FD3864FC-1F73-4EB1-89D3-2F819F896681}"/>
              </a:ext>
            </a:extLst>
          </p:cNvPr>
          <p:cNvSpPr/>
          <p:nvPr/>
        </p:nvSpPr>
        <p:spPr>
          <a:xfrm>
            <a:off x="2652134" y="885799"/>
            <a:ext cx="8645316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4400" b="1" dirty="0">
                <a:latin typeface="Aharoni" panose="02010803020104030203" pitchFamily="2" charset="-79"/>
                <a:cs typeface="Aharoni" panose="02010803020104030203" pitchFamily="2" charset="-79"/>
              </a:rPr>
              <a:t>Ana</a:t>
            </a: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B57DE1C3-E50F-4FAA-A30B-61E22FE7FF9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175359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E645A9B-1313-4A06-A572-9EAE09EF7BF9}"/>
              </a:ext>
            </a:extLst>
          </p:cNvPr>
          <p:cNvSpPr/>
          <p:nvPr/>
        </p:nvSpPr>
        <p:spPr>
          <a:xfrm>
            <a:off x="-113888" y="989026"/>
            <a:ext cx="11631198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1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B4B2B04C-7CAD-4CA6-BBF5-80CB141F07F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51300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55CC8517-F84B-4885-86DC-B9734B32E26A}"/>
              </a:ext>
            </a:extLst>
          </p:cNvPr>
          <p:cNvSpPr/>
          <p:nvPr/>
        </p:nvSpPr>
        <p:spPr>
          <a:xfrm>
            <a:off x="182563" y="51200"/>
            <a:ext cx="3019789" cy="128701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al memorama con las palabras</a:t>
            </a:r>
          </a:p>
        </p:txBody>
      </p:sp>
      <p:graphicFrame>
        <p:nvGraphicFramePr>
          <p:cNvPr id="33" name="Tabla 2">
            <a:extLst>
              <a:ext uri="{FF2B5EF4-FFF2-40B4-BE49-F238E27FC236}">
                <a16:creationId xmlns:a16="http://schemas.microsoft.com/office/drawing/2014/main" id="{994166AE-6805-43FA-915F-1B526899AC0C}"/>
              </a:ext>
            </a:extLst>
          </p:cNvPr>
          <p:cNvGraphicFramePr>
            <a:graphicFrameLocks noGrp="1"/>
          </p:cNvGraphicFramePr>
          <p:nvPr/>
        </p:nvGraphicFramePr>
        <p:xfrm>
          <a:off x="2336083" y="1666370"/>
          <a:ext cx="8128000" cy="411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5859565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0390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2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Lola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Lulú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2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Ana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Susú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Tito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Daditos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50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Pepe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papá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24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49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8233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CF34BCD9-FB93-4DCC-87F9-67DD3B55BDDA}"/>
              </a:ext>
            </a:extLst>
          </p:cNvPr>
          <p:cNvSpPr/>
          <p:nvPr/>
        </p:nvSpPr>
        <p:spPr>
          <a:xfrm>
            <a:off x="2774433" y="871919"/>
            <a:ext cx="7492757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FCAA91F2-F210-443E-8FF6-37B773FDB86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40758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041" y="-462784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A973562-9A27-41E0-BC8F-506B102519C6}"/>
              </a:ext>
            </a:extLst>
          </p:cNvPr>
          <p:cNvSpPr/>
          <p:nvPr/>
        </p:nvSpPr>
        <p:spPr>
          <a:xfrm>
            <a:off x="346039" y="987259"/>
            <a:ext cx="11200502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mamá</a:t>
            </a:r>
          </a:p>
        </p:txBody>
      </p: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CA3A8A62-8569-4D52-8C82-91C5B43BAADB}"/>
              </a:ext>
            </a:extLst>
          </p:cNvPr>
          <p:cNvSpPr/>
          <p:nvPr/>
        </p:nvSpPr>
        <p:spPr>
          <a:xfrm>
            <a:off x="188091" y="297623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80473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123435" y="350209"/>
            <a:ext cx="703591" cy="621669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518C66F-7D12-46DE-ACEE-463DD9EE4018}"/>
              </a:ext>
            </a:extLst>
          </p:cNvPr>
          <p:cNvSpPr/>
          <p:nvPr/>
        </p:nvSpPr>
        <p:spPr>
          <a:xfrm>
            <a:off x="2847321" y="1286771"/>
            <a:ext cx="7467109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11B92C99-E116-49AC-B479-D1792D8342FB}"/>
              </a:ext>
            </a:extLst>
          </p:cNvPr>
          <p:cNvSpPr/>
          <p:nvPr/>
        </p:nvSpPr>
        <p:spPr>
          <a:xfrm>
            <a:off x="439598" y="670523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36116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82065" y="-959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DAA1E5C0-23F3-4FE3-95FF-CDC9FE06720E}"/>
              </a:ext>
            </a:extLst>
          </p:cNvPr>
          <p:cNvSpPr/>
          <p:nvPr/>
        </p:nvSpPr>
        <p:spPr>
          <a:xfrm>
            <a:off x="2332719" y="676707"/>
            <a:ext cx="8670963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4400" dirty="0">
                <a:latin typeface="Aharoni" panose="02010803020104030203" pitchFamily="2" charset="-79"/>
                <a:cs typeface="Aharoni" panose="02010803020104030203" pitchFamily="2" charset="-79"/>
              </a:rPr>
              <a:t>Lulú</a:t>
            </a:r>
            <a:endParaRPr lang="es-MX" sz="4400" dirty="0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59CF0E0-6152-4C5B-B849-A32224D5D6C3}"/>
              </a:ext>
            </a:extLst>
          </p:cNvPr>
          <p:cNvSpPr/>
          <p:nvPr/>
        </p:nvSpPr>
        <p:spPr>
          <a:xfrm>
            <a:off x="603434" y="216705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55030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1AA4D7D-C808-4EC0-AE9E-F7D85B13F2A5}"/>
              </a:ext>
            </a:extLst>
          </p:cNvPr>
          <p:cNvSpPr/>
          <p:nvPr/>
        </p:nvSpPr>
        <p:spPr>
          <a:xfrm>
            <a:off x="1894533" y="710219"/>
            <a:ext cx="913102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413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82C9D1FD-4D97-4B43-B4E1-F33BC20D8AA5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40626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968624" y="198147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C4721644-032D-45E8-89E8-90744CA20AE8}"/>
              </a:ext>
            </a:extLst>
          </p:cNvPr>
          <p:cNvSpPr/>
          <p:nvPr/>
        </p:nvSpPr>
        <p:spPr>
          <a:xfrm>
            <a:off x="655233" y="1885930"/>
            <a:ext cx="11229356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39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446F6F44-17A5-445D-87C9-5F965CA6C73C}"/>
              </a:ext>
            </a:extLst>
          </p:cNvPr>
          <p:cNvSpPr/>
          <p:nvPr/>
        </p:nvSpPr>
        <p:spPr>
          <a:xfrm>
            <a:off x="442303" y="560955"/>
            <a:ext cx="2985953" cy="900980"/>
          </a:xfrm>
          <a:prstGeom prst="rightArrow">
            <a:avLst>
              <a:gd name="adj1" fmla="val 50000"/>
              <a:gd name="adj2" fmla="val 56881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259196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EE1458D-A7F3-4499-B3CE-BE307DF44B88}"/>
              </a:ext>
            </a:extLst>
          </p:cNvPr>
          <p:cNvSpPr/>
          <p:nvPr/>
        </p:nvSpPr>
        <p:spPr>
          <a:xfrm>
            <a:off x="1552413" y="1189112"/>
            <a:ext cx="8898590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  <a:endParaRPr lang="es-MX" sz="4000" dirty="0"/>
          </a:p>
        </p:txBody>
      </p:sp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2981A52E-00BD-4F4C-8957-69D62AF90162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167310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15877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FD3864FC-1F73-4EB1-89D3-2F819F896681}"/>
              </a:ext>
            </a:extLst>
          </p:cNvPr>
          <p:cNvSpPr/>
          <p:nvPr/>
        </p:nvSpPr>
        <p:spPr>
          <a:xfrm>
            <a:off x="2652134" y="885799"/>
            <a:ext cx="8645316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4400" b="1" dirty="0">
                <a:latin typeface="Aharoni" panose="02010803020104030203" pitchFamily="2" charset="-79"/>
                <a:cs typeface="Aharoni" panose="02010803020104030203" pitchFamily="2" charset="-79"/>
              </a:rPr>
              <a:t>Ana</a:t>
            </a: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B57DE1C3-E50F-4FAA-A30B-61E22FE7FF9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316569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E645A9B-1313-4A06-A572-9EAE09EF7BF9}"/>
              </a:ext>
            </a:extLst>
          </p:cNvPr>
          <p:cNvSpPr/>
          <p:nvPr/>
        </p:nvSpPr>
        <p:spPr>
          <a:xfrm>
            <a:off x="-113888" y="989026"/>
            <a:ext cx="11631198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1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B4B2B04C-7CAD-4CA6-BBF5-80CB141F07F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37671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dfe971fb-2cd0-402f-b8e5-90ca9e5d4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6C326F-0918-499D-8FB7-A46C57D512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56960" y="287953"/>
            <a:ext cx="3453093" cy="2089656"/>
            <a:chOff x="3019425" y="1563688"/>
            <a:chExt cx="6159500" cy="3727451"/>
          </a:xfrm>
        </p:grpSpPr>
        <p:sp>
          <p:nvSpPr>
            <p:cNvPr id="324" name="íş1ïďê">
              <a:extLst>
                <a:ext uri="{FF2B5EF4-FFF2-40B4-BE49-F238E27FC236}">
                  <a16:creationId xmlns:a16="http://schemas.microsoft.com/office/drawing/2014/main" id="{026EB64C-69D5-4D5F-8F6C-EDDCCC3BDBDE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5" name="îSľîḋê">
              <a:extLst>
                <a:ext uri="{FF2B5EF4-FFF2-40B4-BE49-F238E27FC236}">
                  <a16:creationId xmlns:a16="http://schemas.microsoft.com/office/drawing/2014/main" id="{87918AC2-640F-4432-A581-731BEA6F8C8F}"/>
                </a:ext>
              </a:extLst>
            </p:cNvPr>
            <p:cNvSpPr/>
            <p:nvPr/>
          </p:nvSpPr>
          <p:spPr bwMode="auto">
            <a:xfrm>
              <a:off x="3094038" y="1563688"/>
              <a:ext cx="5948363" cy="3551238"/>
            </a:xfrm>
            <a:custGeom>
              <a:avLst/>
              <a:gdLst>
                <a:gd name="T0" fmla="*/ 0 w 3747"/>
                <a:gd name="T1" fmla="*/ 0 h 2237"/>
                <a:gd name="T2" fmla="*/ 151 w 3747"/>
                <a:gd name="T3" fmla="*/ 2237 h 2237"/>
                <a:gd name="T4" fmla="*/ 3641 w 3747"/>
                <a:gd name="T5" fmla="*/ 2237 h 2237"/>
                <a:gd name="T6" fmla="*/ 3747 w 3747"/>
                <a:gd name="T7" fmla="*/ 0 h 2237"/>
                <a:gd name="T8" fmla="*/ 0 w 3747"/>
                <a:gd name="T9" fmla="*/ 0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7" h="2237">
                  <a:moveTo>
                    <a:pt x="0" y="0"/>
                  </a:moveTo>
                  <a:lnTo>
                    <a:pt x="151" y="2237"/>
                  </a:lnTo>
                  <a:lnTo>
                    <a:pt x="3641" y="2237"/>
                  </a:lnTo>
                  <a:lnTo>
                    <a:pt x="37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6" name="ïšļiḍé">
              <a:extLst>
                <a:ext uri="{FF2B5EF4-FFF2-40B4-BE49-F238E27FC236}">
                  <a16:creationId xmlns:a16="http://schemas.microsoft.com/office/drawing/2014/main" id="{13B2AE21-B68D-48CD-A97D-2C8742F26091}"/>
                </a:ext>
              </a:extLst>
            </p:cNvPr>
            <p:cNvSpPr/>
            <p:nvPr/>
          </p:nvSpPr>
          <p:spPr bwMode="auto">
            <a:xfrm>
              <a:off x="3384551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47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7" name="iś1ïḓé">
              <a:extLst>
                <a:ext uri="{FF2B5EF4-FFF2-40B4-BE49-F238E27FC236}">
                  <a16:creationId xmlns:a16="http://schemas.microsoft.com/office/drawing/2014/main" id="{0D6C3C9F-6E15-4D98-962E-B9F09790CD2F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0 w 3423"/>
                <a:gd name="T1" fmla="*/ 57 h 1966"/>
                <a:gd name="T2" fmla="*/ 123 w 3423"/>
                <a:gd name="T3" fmla="*/ 1966 h 1966"/>
                <a:gd name="T4" fmla="*/ 3325 w 3423"/>
                <a:gd name="T5" fmla="*/ 1966 h 1966"/>
                <a:gd name="T6" fmla="*/ 3423 w 3423"/>
                <a:gd name="T7" fmla="*/ 0 h 1966"/>
                <a:gd name="T8" fmla="*/ 0 w 3423"/>
                <a:gd name="T9" fmla="*/ 57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1966">
                  <a:moveTo>
                    <a:pt x="0" y="57"/>
                  </a:moveTo>
                  <a:lnTo>
                    <a:pt x="123" y="1966"/>
                  </a:lnTo>
                  <a:lnTo>
                    <a:pt x="3325" y="1966"/>
                  </a:lnTo>
                  <a:lnTo>
                    <a:pt x="3423" y="0"/>
                  </a:lnTo>
                  <a:lnTo>
                    <a:pt x="0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8" name="isḻídê">
              <a:extLst>
                <a:ext uri="{FF2B5EF4-FFF2-40B4-BE49-F238E27FC236}">
                  <a16:creationId xmlns:a16="http://schemas.microsoft.com/office/drawing/2014/main" id="{EF598F32-B682-4759-B191-CA247733C941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  <a:close/>
                </a:path>
              </a:pathLst>
            </a:custGeom>
            <a:solidFill>
              <a:srgbClr val="0D4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9" name="íŝļîďé">
              <a:extLst>
                <a:ext uri="{FF2B5EF4-FFF2-40B4-BE49-F238E27FC236}">
                  <a16:creationId xmlns:a16="http://schemas.microsoft.com/office/drawing/2014/main" id="{49E26BF7-91E4-421F-BB74-EDFFFD8858F2}"/>
                </a:ext>
              </a:extLst>
            </p:cNvPr>
            <p:cNvSpPr/>
            <p:nvPr/>
          </p:nvSpPr>
          <p:spPr bwMode="auto">
            <a:xfrm>
              <a:off x="3384550" y="1758951"/>
              <a:ext cx="5434013" cy="3121025"/>
            </a:xfrm>
            <a:custGeom>
              <a:avLst/>
              <a:gdLst>
                <a:gd name="T0" fmla="*/ 3423 w 3423"/>
                <a:gd name="T1" fmla="*/ 0 h 1966"/>
                <a:gd name="T2" fmla="*/ 74 w 3423"/>
                <a:gd name="T3" fmla="*/ 54 h 1966"/>
                <a:gd name="T4" fmla="*/ 0 w 3423"/>
                <a:gd name="T5" fmla="*/ 57 h 1966"/>
                <a:gd name="T6" fmla="*/ 123 w 3423"/>
                <a:gd name="T7" fmla="*/ 1966 h 1966"/>
                <a:gd name="T8" fmla="*/ 180 w 3423"/>
                <a:gd name="T9" fmla="*/ 1966 h 1966"/>
                <a:gd name="T10" fmla="*/ 79 w 3423"/>
                <a:gd name="T11" fmla="*/ 128 h 1966"/>
                <a:gd name="T12" fmla="*/ 3421 w 3423"/>
                <a:gd name="T13" fmla="*/ 57 h 1966"/>
                <a:gd name="T14" fmla="*/ 3423 w 3423"/>
                <a:gd name="T15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23" h="1966">
                  <a:moveTo>
                    <a:pt x="3423" y="0"/>
                  </a:moveTo>
                  <a:lnTo>
                    <a:pt x="74" y="54"/>
                  </a:lnTo>
                  <a:lnTo>
                    <a:pt x="0" y="57"/>
                  </a:lnTo>
                  <a:lnTo>
                    <a:pt x="123" y="1966"/>
                  </a:lnTo>
                  <a:lnTo>
                    <a:pt x="180" y="1966"/>
                  </a:lnTo>
                  <a:lnTo>
                    <a:pt x="79" y="128"/>
                  </a:lnTo>
                  <a:lnTo>
                    <a:pt x="3421" y="57"/>
                  </a:lnTo>
                  <a:lnTo>
                    <a:pt x="34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0" name="íşļíḓè">
              <a:extLst>
                <a:ext uri="{FF2B5EF4-FFF2-40B4-BE49-F238E27FC236}">
                  <a16:creationId xmlns:a16="http://schemas.microsoft.com/office/drawing/2014/main" id="{EDAFEFEE-0949-4714-9E84-32C601253403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176213"/>
            </a:xfrm>
            <a:custGeom>
              <a:avLst/>
              <a:gdLst>
                <a:gd name="T0" fmla="*/ 0 w 3862"/>
                <a:gd name="T1" fmla="*/ 0 h 111"/>
                <a:gd name="T2" fmla="*/ 3862 w 3862"/>
                <a:gd name="T3" fmla="*/ 0 h 111"/>
                <a:gd name="T4" fmla="*/ 3862 w 3862"/>
                <a:gd name="T5" fmla="*/ 111 h 111"/>
                <a:gd name="T6" fmla="*/ 29 w 3862"/>
                <a:gd name="T7" fmla="*/ 111 h 111"/>
                <a:gd name="T8" fmla="*/ 0 w 386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111">
                  <a:moveTo>
                    <a:pt x="0" y="0"/>
                  </a:moveTo>
                  <a:lnTo>
                    <a:pt x="3862" y="0"/>
                  </a:lnTo>
                  <a:lnTo>
                    <a:pt x="3862" y="111"/>
                  </a:lnTo>
                  <a:lnTo>
                    <a:pt x="29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1" name="i$1ïḓé">
              <a:extLst>
                <a:ext uri="{FF2B5EF4-FFF2-40B4-BE49-F238E27FC236}">
                  <a16:creationId xmlns:a16="http://schemas.microsoft.com/office/drawing/2014/main" id="{1FFB52FB-CA7C-471C-952A-0DFD986B2F59}"/>
                </a:ext>
              </a:extLst>
            </p:cNvPr>
            <p:cNvSpPr/>
            <p:nvPr/>
          </p:nvSpPr>
          <p:spPr bwMode="auto">
            <a:xfrm>
              <a:off x="3048000" y="5114926"/>
              <a:ext cx="6130925" cy="69850"/>
            </a:xfrm>
            <a:custGeom>
              <a:avLst/>
              <a:gdLst>
                <a:gd name="T0" fmla="*/ 0 w 3862"/>
                <a:gd name="T1" fmla="*/ 0 h 44"/>
                <a:gd name="T2" fmla="*/ 3862 w 3862"/>
                <a:gd name="T3" fmla="*/ 0 h 44"/>
                <a:gd name="T4" fmla="*/ 3862 w 3862"/>
                <a:gd name="T5" fmla="*/ 25 h 44"/>
                <a:gd name="T6" fmla="*/ 12 w 3862"/>
                <a:gd name="T7" fmla="*/ 44 h 44"/>
                <a:gd name="T8" fmla="*/ 0 w 386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2" h="44">
                  <a:moveTo>
                    <a:pt x="0" y="0"/>
                  </a:moveTo>
                  <a:lnTo>
                    <a:pt x="3862" y="0"/>
                  </a:lnTo>
                  <a:lnTo>
                    <a:pt x="3862" y="25"/>
                  </a:lnTo>
                  <a:lnTo>
                    <a:pt x="1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4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2" name="ïšḻíḋe">
              <a:extLst>
                <a:ext uri="{FF2B5EF4-FFF2-40B4-BE49-F238E27FC236}">
                  <a16:creationId xmlns:a16="http://schemas.microsoft.com/office/drawing/2014/main" id="{D98ACC1F-9B49-4B93-B47D-DE2E9B2136FA}"/>
                </a:ext>
              </a:extLst>
            </p:cNvPr>
            <p:cNvSpPr/>
            <p:nvPr/>
          </p:nvSpPr>
          <p:spPr bwMode="auto">
            <a:xfrm>
              <a:off x="3643312" y="2017713"/>
              <a:ext cx="4964113" cy="2608263"/>
            </a:xfrm>
            <a:custGeom>
              <a:avLst/>
              <a:gdLst>
                <a:gd name="T0" fmla="*/ 1265 w 1267"/>
                <a:gd name="T1" fmla="*/ 288 h 666"/>
                <a:gd name="T2" fmla="*/ 1265 w 1267"/>
                <a:gd name="T3" fmla="*/ 285 h 666"/>
                <a:gd name="T4" fmla="*/ 1266 w 1267"/>
                <a:gd name="T5" fmla="*/ 259 h 666"/>
                <a:gd name="T6" fmla="*/ 1265 w 1267"/>
                <a:gd name="T7" fmla="*/ 283 h 666"/>
                <a:gd name="T8" fmla="*/ 1265 w 1267"/>
                <a:gd name="T9" fmla="*/ 283 h 666"/>
                <a:gd name="T10" fmla="*/ 1264 w 1267"/>
                <a:gd name="T11" fmla="*/ 283 h 666"/>
                <a:gd name="T12" fmla="*/ 1262 w 1267"/>
                <a:gd name="T13" fmla="*/ 283 h 666"/>
                <a:gd name="T14" fmla="*/ 1251 w 1267"/>
                <a:gd name="T15" fmla="*/ 283 h 666"/>
                <a:gd name="T16" fmla="*/ 1204 w 1267"/>
                <a:gd name="T17" fmla="*/ 284 h 666"/>
                <a:gd name="T18" fmla="*/ 1147 w 1267"/>
                <a:gd name="T19" fmla="*/ 234 h 666"/>
                <a:gd name="T20" fmla="*/ 1102 w 1267"/>
                <a:gd name="T21" fmla="*/ 172 h 666"/>
                <a:gd name="T22" fmla="*/ 1091 w 1267"/>
                <a:gd name="T23" fmla="*/ 131 h 666"/>
                <a:gd name="T24" fmla="*/ 1113 w 1267"/>
                <a:gd name="T25" fmla="*/ 118 h 666"/>
                <a:gd name="T26" fmla="*/ 1069 w 1267"/>
                <a:gd name="T27" fmla="*/ 1 h 666"/>
                <a:gd name="T28" fmla="*/ 483 w 1267"/>
                <a:gd name="T29" fmla="*/ 34 h 666"/>
                <a:gd name="T30" fmla="*/ 259 w 1267"/>
                <a:gd name="T31" fmla="*/ 40 h 666"/>
                <a:gd name="T32" fmla="*/ 223 w 1267"/>
                <a:gd name="T33" fmla="*/ 56 h 666"/>
                <a:gd name="T34" fmla="*/ 123 w 1267"/>
                <a:gd name="T35" fmla="*/ 63 h 666"/>
                <a:gd name="T36" fmla="*/ 190 w 1267"/>
                <a:gd name="T37" fmla="*/ 90 h 666"/>
                <a:gd name="T38" fmla="*/ 152 w 1267"/>
                <a:gd name="T39" fmla="*/ 111 h 666"/>
                <a:gd name="T40" fmla="*/ 113 w 1267"/>
                <a:gd name="T41" fmla="*/ 138 h 666"/>
                <a:gd name="T42" fmla="*/ 135 w 1267"/>
                <a:gd name="T43" fmla="*/ 145 h 666"/>
                <a:gd name="T44" fmla="*/ 113 w 1267"/>
                <a:gd name="T45" fmla="*/ 179 h 666"/>
                <a:gd name="T46" fmla="*/ 147 w 1267"/>
                <a:gd name="T47" fmla="*/ 214 h 666"/>
                <a:gd name="T48" fmla="*/ 93 w 1267"/>
                <a:gd name="T49" fmla="*/ 279 h 666"/>
                <a:gd name="T50" fmla="*/ 82 w 1267"/>
                <a:gd name="T51" fmla="*/ 337 h 666"/>
                <a:gd name="T52" fmla="*/ 156 w 1267"/>
                <a:gd name="T53" fmla="*/ 342 h 666"/>
                <a:gd name="T54" fmla="*/ 12 w 1267"/>
                <a:gd name="T55" fmla="*/ 346 h 666"/>
                <a:gd name="T56" fmla="*/ 1 w 1267"/>
                <a:gd name="T57" fmla="*/ 360 h 666"/>
                <a:gd name="T58" fmla="*/ 2 w 1267"/>
                <a:gd name="T59" fmla="*/ 375 h 666"/>
                <a:gd name="T60" fmla="*/ 2 w 1267"/>
                <a:gd name="T61" fmla="*/ 379 h 666"/>
                <a:gd name="T62" fmla="*/ 1 w 1267"/>
                <a:gd name="T63" fmla="*/ 405 h 666"/>
                <a:gd name="T64" fmla="*/ 3 w 1267"/>
                <a:gd name="T65" fmla="*/ 380 h 666"/>
                <a:gd name="T66" fmla="*/ 3 w 1267"/>
                <a:gd name="T67" fmla="*/ 380 h 666"/>
                <a:gd name="T68" fmla="*/ 3 w 1267"/>
                <a:gd name="T69" fmla="*/ 380 h 666"/>
                <a:gd name="T70" fmla="*/ 6 w 1267"/>
                <a:gd name="T71" fmla="*/ 380 h 666"/>
                <a:gd name="T72" fmla="*/ 16 w 1267"/>
                <a:gd name="T73" fmla="*/ 380 h 666"/>
                <a:gd name="T74" fmla="*/ 64 w 1267"/>
                <a:gd name="T75" fmla="*/ 380 h 666"/>
                <a:gd name="T76" fmla="*/ 120 w 1267"/>
                <a:gd name="T77" fmla="*/ 430 h 666"/>
                <a:gd name="T78" fmla="*/ 164 w 1267"/>
                <a:gd name="T79" fmla="*/ 492 h 666"/>
                <a:gd name="T80" fmla="*/ 175 w 1267"/>
                <a:gd name="T81" fmla="*/ 533 h 666"/>
                <a:gd name="T82" fmla="*/ 153 w 1267"/>
                <a:gd name="T83" fmla="*/ 547 h 666"/>
                <a:gd name="T84" fmla="*/ 197 w 1267"/>
                <a:gd name="T85" fmla="*/ 664 h 666"/>
                <a:gd name="T86" fmla="*/ 782 w 1267"/>
                <a:gd name="T87" fmla="*/ 635 h 666"/>
                <a:gd name="T88" fmla="*/ 1006 w 1267"/>
                <a:gd name="T89" fmla="*/ 630 h 666"/>
                <a:gd name="T90" fmla="*/ 1042 w 1267"/>
                <a:gd name="T91" fmla="*/ 615 h 666"/>
                <a:gd name="T92" fmla="*/ 1143 w 1267"/>
                <a:gd name="T93" fmla="*/ 608 h 666"/>
                <a:gd name="T94" fmla="*/ 1076 w 1267"/>
                <a:gd name="T95" fmla="*/ 581 h 666"/>
                <a:gd name="T96" fmla="*/ 1114 w 1267"/>
                <a:gd name="T97" fmla="*/ 560 h 666"/>
                <a:gd name="T98" fmla="*/ 1153 w 1267"/>
                <a:gd name="T99" fmla="*/ 533 h 666"/>
                <a:gd name="T100" fmla="*/ 1131 w 1267"/>
                <a:gd name="T101" fmla="*/ 526 h 666"/>
                <a:gd name="T102" fmla="*/ 1153 w 1267"/>
                <a:gd name="T103" fmla="*/ 492 h 666"/>
                <a:gd name="T104" fmla="*/ 1120 w 1267"/>
                <a:gd name="T105" fmla="*/ 457 h 666"/>
                <a:gd name="T106" fmla="*/ 1175 w 1267"/>
                <a:gd name="T107" fmla="*/ 392 h 666"/>
                <a:gd name="T108" fmla="*/ 1186 w 1267"/>
                <a:gd name="T109" fmla="*/ 334 h 666"/>
                <a:gd name="T110" fmla="*/ 1112 w 1267"/>
                <a:gd name="T111" fmla="*/ 322 h 666"/>
                <a:gd name="T112" fmla="*/ 1255 w 1267"/>
                <a:gd name="T113" fmla="*/ 317 h 666"/>
                <a:gd name="T114" fmla="*/ 1267 w 1267"/>
                <a:gd name="T115" fmla="*/ 30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7" h="666">
                  <a:moveTo>
                    <a:pt x="1266" y="294"/>
                  </a:moveTo>
                  <a:cubicBezTo>
                    <a:pt x="1266" y="292"/>
                    <a:pt x="1265" y="290"/>
                    <a:pt x="1265" y="288"/>
                  </a:cubicBezTo>
                  <a:cubicBezTo>
                    <a:pt x="1265" y="288"/>
                    <a:pt x="1265" y="287"/>
                    <a:pt x="1265" y="286"/>
                  </a:cubicBezTo>
                  <a:cubicBezTo>
                    <a:pt x="1265" y="285"/>
                    <a:pt x="1265" y="285"/>
                    <a:pt x="1265" y="285"/>
                  </a:cubicBezTo>
                  <a:cubicBezTo>
                    <a:pt x="1265" y="284"/>
                    <a:pt x="1265" y="284"/>
                    <a:pt x="1265" y="284"/>
                  </a:cubicBezTo>
                  <a:cubicBezTo>
                    <a:pt x="1265" y="276"/>
                    <a:pt x="1266" y="267"/>
                    <a:pt x="1266" y="259"/>
                  </a:cubicBezTo>
                  <a:cubicBezTo>
                    <a:pt x="1265" y="280"/>
                    <a:pt x="1265" y="280"/>
                    <a:pt x="1265" y="280"/>
                  </a:cubicBezTo>
                  <a:cubicBezTo>
                    <a:pt x="1265" y="282"/>
                    <a:pt x="1265" y="284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5" y="283"/>
                    <a:pt x="1265" y="283"/>
                    <a:pt x="1265" y="283"/>
                  </a:cubicBezTo>
                  <a:cubicBezTo>
                    <a:pt x="1264" y="283"/>
                    <a:pt x="1264" y="283"/>
                    <a:pt x="1264" y="283"/>
                  </a:cubicBezTo>
                  <a:cubicBezTo>
                    <a:pt x="1263" y="283"/>
                    <a:pt x="1263" y="283"/>
                    <a:pt x="1263" y="283"/>
                  </a:cubicBezTo>
                  <a:cubicBezTo>
                    <a:pt x="1262" y="283"/>
                    <a:pt x="1262" y="283"/>
                    <a:pt x="1262" y="283"/>
                  </a:cubicBezTo>
                  <a:cubicBezTo>
                    <a:pt x="1258" y="283"/>
                    <a:pt x="1258" y="283"/>
                    <a:pt x="1258" y="283"/>
                  </a:cubicBezTo>
                  <a:cubicBezTo>
                    <a:pt x="1251" y="283"/>
                    <a:pt x="1251" y="283"/>
                    <a:pt x="1251" y="283"/>
                  </a:cubicBezTo>
                  <a:cubicBezTo>
                    <a:pt x="1246" y="284"/>
                    <a:pt x="1241" y="284"/>
                    <a:pt x="1235" y="284"/>
                  </a:cubicBezTo>
                  <a:cubicBezTo>
                    <a:pt x="1225" y="284"/>
                    <a:pt x="1214" y="285"/>
                    <a:pt x="1204" y="284"/>
                  </a:cubicBezTo>
                  <a:cubicBezTo>
                    <a:pt x="1183" y="284"/>
                    <a:pt x="1163" y="283"/>
                    <a:pt x="1147" y="276"/>
                  </a:cubicBezTo>
                  <a:cubicBezTo>
                    <a:pt x="1136" y="276"/>
                    <a:pt x="1158" y="248"/>
                    <a:pt x="1147" y="234"/>
                  </a:cubicBezTo>
                  <a:cubicBezTo>
                    <a:pt x="1136" y="234"/>
                    <a:pt x="1114" y="234"/>
                    <a:pt x="1102" y="234"/>
                  </a:cubicBezTo>
                  <a:cubicBezTo>
                    <a:pt x="1091" y="214"/>
                    <a:pt x="1113" y="193"/>
                    <a:pt x="1102" y="172"/>
                  </a:cubicBezTo>
                  <a:cubicBezTo>
                    <a:pt x="1091" y="152"/>
                    <a:pt x="1047" y="165"/>
                    <a:pt x="1036" y="152"/>
                  </a:cubicBezTo>
                  <a:cubicBezTo>
                    <a:pt x="1002" y="138"/>
                    <a:pt x="1058" y="131"/>
                    <a:pt x="1091" y="131"/>
                  </a:cubicBezTo>
                  <a:cubicBezTo>
                    <a:pt x="1086" y="124"/>
                    <a:pt x="1091" y="124"/>
                    <a:pt x="1098" y="124"/>
                  </a:cubicBezTo>
                  <a:cubicBezTo>
                    <a:pt x="1105" y="124"/>
                    <a:pt x="1113" y="124"/>
                    <a:pt x="1113" y="118"/>
                  </a:cubicBezTo>
                  <a:cubicBezTo>
                    <a:pt x="1113" y="90"/>
                    <a:pt x="1113" y="63"/>
                    <a:pt x="1069" y="42"/>
                  </a:cubicBezTo>
                  <a:cubicBezTo>
                    <a:pt x="1058" y="35"/>
                    <a:pt x="1069" y="15"/>
                    <a:pt x="1069" y="1"/>
                  </a:cubicBezTo>
                  <a:cubicBezTo>
                    <a:pt x="935" y="0"/>
                    <a:pt x="790" y="0"/>
                    <a:pt x="657" y="28"/>
                  </a:cubicBezTo>
                  <a:cubicBezTo>
                    <a:pt x="603" y="38"/>
                    <a:pt x="543" y="36"/>
                    <a:pt x="483" y="34"/>
                  </a:cubicBezTo>
                  <a:cubicBezTo>
                    <a:pt x="420" y="32"/>
                    <a:pt x="358" y="30"/>
                    <a:pt x="301" y="42"/>
                  </a:cubicBezTo>
                  <a:cubicBezTo>
                    <a:pt x="289" y="44"/>
                    <a:pt x="275" y="42"/>
                    <a:pt x="259" y="40"/>
                  </a:cubicBezTo>
                  <a:cubicBezTo>
                    <a:pt x="232" y="37"/>
                    <a:pt x="204" y="34"/>
                    <a:pt x="190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4" y="68"/>
                    <a:pt x="183" y="66"/>
                    <a:pt x="163" y="63"/>
                  </a:cubicBezTo>
                  <a:cubicBezTo>
                    <a:pt x="150" y="62"/>
                    <a:pt x="137" y="60"/>
                    <a:pt x="123" y="63"/>
                  </a:cubicBezTo>
                  <a:cubicBezTo>
                    <a:pt x="123" y="77"/>
                    <a:pt x="123" y="83"/>
                    <a:pt x="112" y="90"/>
                  </a:cubicBezTo>
                  <a:cubicBezTo>
                    <a:pt x="135" y="90"/>
                    <a:pt x="168" y="83"/>
                    <a:pt x="190" y="90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79" y="114"/>
                    <a:pt x="166" y="112"/>
                    <a:pt x="152" y="111"/>
                  </a:cubicBezTo>
                  <a:cubicBezTo>
                    <a:pt x="138" y="109"/>
                    <a:pt x="124" y="107"/>
                    <a:pt x="113" y="111"/>
                  </a:cubicBezTo>
                  <a:cubicBezTo>
                    <a:pt x="113" y="118"/>
                    <a:pt x="113" y="131"/>
                    <a:pt x="113" y="138"/>
                  </a:cubicBezTo>
                  <a:cubicBezTo>
                    <a:pt x="113" y="145"/>
                    <a:pt x="102" y="145"/>
                    <a:pt x="91" y="145"/>
                  </a:cubicBezTo>
                  <a:cubicBezTo>
                    <a:pt x="102" y="145"/>
                    <a:pt x="124" y="145"/>
                    <a:pt x="135" y="145"/>
                  </a:cubicBezTo>
                  <a:cubicBezTo>
                    <a:pt x="135" y="152"/>
                    <a:pt x="136" y="166"/>
                    <a:pt x="136" y="172"/>
                  </a:cubicBezTo>
                  <a:cubicBezTo>
                    <a:pt x="136" y="179"/>
                    <a:pt x="125" y="179"/>
                    <a:pt x="113" y="179"/>
                  </a:cubicBezTo>
                  <a:cubicBezTo>
                    <a:pt x="114" y="193"/>
                    <a:pt x="103" y="207"/>
                    <a:pt x="114" y="214"/>
                  </a:cubicBezTo>
                  <a:cubicBezTo>
                    <a:pt x="125" y="214"/>
                    <a:pt x="136" y="214"/>
                    <a:pt x="147" y="214"/>
                  </a:cubicBezTo>
                  <a:cubicBezTo>
                    <a:pt x="103" y="221"/>
                    <a:pt x="81" y="255"/>
                    <a:pt x="81" y="276"/>
                  </a:cubicBezTo>
                  <a:cubicBezTo>
                    <a:pt x="87" y="272"/>
                    <a:pt x="90" y="276"/>
                    <a:pt x="93" y="279"/>
                  </a:cubicBezTo>
                  <a:cubicBezTo>
                    <a:pt x="95" y="283"/>
                    <a:pt x="98" y="286"/>
                    <a:pt x="104" y="282"/>
                  </a:cubicBezTo>
                  <a:cubicBezTo>
                    <a:pt x="71" y="303"/>
                    <a:pt x="38" y="331"/>
                    <a:pt x="82" y="337"/>
                  </a:cubicBezTo>
                  <a:cubicBezTo>
                    <a:pt x="117" y="339"/>
                    <a:pt x="151" y="340"/>
                    <a:pt x="186" y="341"/>
                  </a:cubicBezTo>
                  <a:cubicBezTo>
                    <a:pt x="176" y="342"/>
                    <a:pt x="166" y="342"/>
                    <a:pt x="156" y="342"/>
                  </a:cubicBezTo>
                  <a:cubicBezTo>
                    <a:pt x="132" y="343"/>
                    <a:pt x="107" y="344"/>
                    <a:pt x="83" y="344"/>
                  </a:cubicBezTo>
                  <a:cubicBezTo>
                    <a:pt x="59" y="345"/>
                    <a:pt x="36" y="346"/>
                    <a:pt x="12" y="346"/>
                  </a:cubicBezTo>
                  <a:cubicBezTo>
                    <a:pt x="8" y="348"/>
                    <a:pt x="5" y="350"/>
                    <a:pt x="4" y="352"/>
                  </a:cubicBezTo>
                  <a:cubicBezTo>
                    <a:pt x="1" y="355"/>
                    <a:pt x="1" y="357"/>
                    <a:pt x="1" y="360"/>
                  </a:cubicBezTo>
                  <a:cubicBezTo>
                    <a:pt x="0" y="363"/>
                    <a:pt x="1" y="367"/>
                    <a:pt x="2" y="370"/>
                  </a:cubicBezTo>
                  <a:cubicBezTo>
                    <a:pt x="2" y="372"/>
                    <a:pt x="2" y="373"/>
                    <a:pt x="2" y="375"/>
                  </a:cubicBezTo>
                  <a:cubicBezTo>
                    <a:pt x="2" y="376"/>
                    <a:pt x="2" y="377"/>
                    <a:pt x="2" y="378"/>
                  </a:cubicBezTo>
                  <a:cubicBezTo>
                    <a:pt x="2" y="378"/>
                    <a:pt x="2" y="379"/>
                    <a:pt x="2" y="379"/>
                  </a:cubicBezTo>
                  <a:cubicBezTo>
                    <a:pt x="2" y="380"/>
                    <a:pt x="2" y="380"/>
                    <a:pt x="2" y="380"/>
                  </a:cubicBezTo>
                  <a:cubicBezTo>
                    <a:pt x="2" y="388"/>
                    <a:pt x="2" y="396"/>
                    <a:pt x="1" y="405"/>
                  </a:cubicBezTo>
                  <a:cubicBezTo>
                    <a:pt x="2" y="383"/>
                    <a:pt x="2" y="383"/>
                    <a:pt x="2" y="383"/>
                  </a:cubicBezTo>
                  <a:cubicBezTo>
                    <a:pt x="3" y="382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0"/>
                    <a:pt x="4" y="380"/>
                    <a:pt x="4" y="380"/>
                  </a:cubicBezTo>
                  <a:cubicBezTo>
                    <a:pt x="6" y="380"/>
                    <a:pt x="6" y="380"/>
                    <a:pt x="6" y="380"/>
                  </a:cubicBezTo>
                  <a:cubicBezTo>
                    <a:pt x="9" y="380"/>
                    <a:pt x="9" y="380"/>
                    <a:pt x="9" y="380"/>
                  </a:cubicBezTo>
                  <a:cubicBezTo>
                    <a:pt x="16" y="380"/>
                    <a:pt x="16" y="380"/>
                    <a:pt x="16" y="380"/>
                  </a:cubicBezTo>
                  <a:cubicBezTo>
                    <a:pt x="21" y="380"/>
                    <a:pt x="27" y="380"/>
                    <a:pt x="32" y="380"/>
                  </a:cubicBezTo>
                  <a:cubicBezTo>
                    <a:pt x="43" y="380"/>
                    <a:pt x="53" y="379"/>
                    <a:pt x="64" y="380"/>
                  </a:cubicBezTo>
                  <a:cubicBezTo>
                    <a:pt x="85" y="380"/>
                    <a:pt x="104" y="382"/>
                    <a:pt x="121" y="389"/>
                  </a:cubicBezTo>
                  <a:cubicBezTo>
                    <a:pt x="132" y="389"/>
                    <a:pt x="109" y="416"/>
                    <a:pt x="120" y="430"/>
                  </a:cubicBezTo>
                  <a:cubicBezTo>
                    <a:pt x="131" y="430"/>
                    <a:pt x="154" y="430"/>
                    <a:pt x="165" y="430"/>
                  </a:cubicBezTo>
                  <a:cubicBezTo>
                    <a:pt x="176" y="451"/>
                    <a:pt x="153" y="471"/>
                    <a:pt x="164" y="492"/>
                  </a:cubicBezTo>
                  <a:cubicBezTo>
                    <a:pt x="175" y="513"/>
                    <a:pt x="220" y="500"/>
                    <a:pt x="231" y="513"/>
                  </a:cubicBezTo>
                  <a:cubicBezTo>
                    <a:pt x="264" y="527"/>
                    <a:pt x="208" y="534"/>
                    <a:pt x="175" y="533"/>
                  </a:cubicBezTo>
                  <a:cubicBezTo>
                    <a:pt x="181" y="540"/>
                    <a:pt x="175" y="540"/>
                    <a:pt x="168" y="540"/>
                  </a:cubicBezTo>
                  <a:cubicBezTo>
                    <a:pt x="161" y="540"/>
                    <a:pt x="153" y="540"/>
                    <a:pt x="153" y="547"/>
                  </a:cubicBezTo>
                  <a:cubicBezTo>
                    <a:pt x="153" y="574"/>
                    <a:pt x="152" y="602"/>
                    <a:pt x="197" y="623"/>
                  </a:cubicBezTo>
                  <a:cubicBezTo>
                    <a:pt x="208" y="630"/>
                    <a:pt x="197" y="650"/>
                    <a:pt x="197" y="664"/>
                  </a:cubicBezTo>
                  <a:cubicBezTo>
                    <a:pt x="330" y="665"/>
                    <a:pt x="475" y="666"/>
                    <a:pt x="608" y="640"/>
                  </a:cubicBezTo>
                  <a:cubicBezTo>
                    <a:pt x="663" y="630"/>
                    <a:pt x="723" y="633"/>
                    <a:pt x="782" y="635"/>
                  </a:cubicBezTo>
                  <a:cubicBezTo>
                    <a:pt x="845" y="637"/>
                    <a:pt x="908" y="640"/>
                    <a:pt x="964" y="628"/>
                  </a:cubicBezTo>
                  <a:cubicBezTo>
                    <a:pt x="976" y="626"/>
                    <a:pt x="991" y="628"/>
                    <a:pt x="1006" y="630"/>
                  </a:cubicBezTo>
                  <a:cubicBezTo>
                    <a:pt x="1033" y="633"/>
                    <a:pt x="1061" y="637"/>
                    <a:pt x="1076" y="615"/>
                  </a:cubicBezTo>
                  <a:cubicBezTo>
                    <a:pt x="1042" y="615"/>
                    <a:pt x="1042" y="615"/>
                    <a:pt x="1042" y="615"/>
                  </a:cubicBezTo>
                  <a:cubicBezTo>
                    <a:pt x="1062" y="602"/>
                    <a:pt x="1082" y="605"/>
                    <a:pt x="1102" y="608"/>
                  </a:cubicBezTo>
                  <a:cubicBezTo>
                    <a:pt x="1116" y="609"/>
                    <a:pt x="1129" y="611"/>
                    <a:pt x="1143" y="608"/>
                  </a:cubicBezTo>
                  <a:cubicBezTo>
                    <a:pt x="1142" y="594"/>
                    <a:pt x="1142" y="588"/>
                    <a:pt x="1154" y="581"/>
                  </a:cubicBezTo>
                  <a:cubicBezTo>
                    <a:pt x="1131" y="581"/>
                    <a:pt x="1098" y="587"/>
                    <a:pt x="1076" y="581"/>
                  </a:cubicBezTo>
                  <a:cubicBezTo>
                    <a:pt x="1076" y="560"/>
                    <a:pt x="1076" y="560"/>
                    <a:pt x="1076" y="560"/>
                  </a:cubicBezTo>
                  <a:cubicBezTo>
                    <a:pt x="1087" y="557"/>
                    <a:pt x="1101" y="558"/>
                    <a:pt x="1114" y="560"/>
                  </a:cubicBezTo>
                  <a:cubicBezTo>
                    <a:pt x="1128" y="562"/>
                    <a:pt x="1142" y="564"/>
                    <a:pt x="1153" y="560"/>
                  </a:cubicBezTo>
                  <a:cubicBezTo>
                    <a:pt x="1153" y="553"/>
                    <a:pt x="1153" y="540"/>
                    <a:pt x="1153" y="533"/>
                  </a:cubicBezTo>
                  <a:cubicBezTo>
                    <a:pt x="1153" y="526"/>
                    <a:pt x="1164" y="526"/>
                    <a:pt x="1176" y="526"/>
                  </a:cubicBezTo>
                  <a:cubicBezTo>
                    <a:pt x="1164" y="526"/>
                    <a:pt x="1142" y="526"/>
                    <a:pt x="1131" y="526"/>
                  </a:cubicBezTo>
                  <a:cubicBezTo>
                    <a:pt x="1131" y="519"/>
                    <a:pt x="1131" y="505"/>
                    <a:pt x="1131" y="498"/>
                  </a:cubicBezTo>
                  <a:cubicBezTo>
                    <a:pt x="1131" y="491"/>
                    <a:pt x="1142" y="491"/>
                    <a:pt x="1153" y="492"/>
                  </a:cubicBezTo>
                  <a:cubicBezTo>
                    <a:pt x="1153" y="478"/>
                    <a:pt x="1164" y="464"/>
                    <a:pt x="1153" y="457"/>
                  </a:cubicBezTo>
                  <a:cubicBezTo>
                    <a:pt x="1142" y="457"/>
                    <a:pt x="1131" y="457"/>
                    <a:pt x="1120" y="457"/>
                  </a:cubicBezTo>
                  <a:cubicBezTo>
                    <a:pt x="1164" y="450"/>
                    <a:pt x="1186" y="416"/>
                    <a:pt x="1186" y="395"/>
                  </a:cubicBezTo>
                  <a:cubicBezTo>
                    <a:pt x="1180" y="399"/>
                    <a:pt x="1178" y="395"/>
                    <a:pt x="1175" y="392"/>
                  </a:cubicBezTo>
                  <a:cubicBezTo>
                    <a:pt x="1172" y="389"/>
                    <a:pt x="1169" y="385"/>
                    <a:pt x="1164" y="389"/>
                  </a:cubicBezTo>
                  <a:cubicBezTo>
                    <a:pt x="1197" y="368"/>
                    <a:pt x="1230" y="341"/>
                    <a:pt x="1186" y="334"/>
                  </a:cubicBezTo>
                  <a:cubicBezTo>
                    <a:pt x="1123" y="330"/>
                    <a:pt x="1059" y="328"/>
                    <a:pt x="995" y="327"/>
                  </a:cubicBezTo>
                  <a:cubicBezTo>
                    <a:pt x="1034" y="325"/>
                    <a:pt x="1073" y="324"/>
                    <a:pt x="1112" y="322"/>
                  </a:cubicBezTo>
                  <a:cubicBezTo>
                    <a:pt x="1136" y="321"/>
                    <a:pt x="1160" y="321"/>
                    <a:pt x="1185" y="320"/>
                  </a:cubicBezTo>
                  <a:cubicBezTo>
                    <a:pt x="1208" y="319"/>
                    <a:pt x="1232" y="318"/>
                    <a:pt x="1255" y="317"/>
                  </a:cubicBezTo>
                  <a:cubicBezTo>
                    <a:pt x="1260" y="316"/>
                    <a:pt x="1262" y="314"/>
                    <a:pt x="1264" y="311"/>
                  </a:cubicBezTo>
                  <a:cubicBezTo>
                    <a:pt x="1266" y="309"/>
                    <a:pt x="1267" y="306"/>
                    <a:pt x="1267" y="303"/>
                  </a:cubicBezTo>
                  <a:cubicBezTo>
                    <a:pt x="1267" y="300"/>
                    <a:pt x="1267" y="297"/>
                    <a:pt x="1266" y="294"/>
                  </a:cubicBezTo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3" name="ïṡlíḑé">
              <a:extLst>
                <a:ext uri="{FF2B5EF4-FFF2-40B4-BE49-F238E27FC236}">
                  <a16:creationId xmlns:a16="http://schemas.microsoft.com/office/drawing/2014/main" id="{EF9FF32D-D163-4783-B21E-F5D85BAE69EA}"/>
                </a:ext>
              </a:extLst>
            </p:cNvPr>
            <p:cNvSpPr/>
            <p:nvPr/>
          </p:nvSpPr>
          <p:spPr bwMode="auto">
            <a:xfrm>
              <a:off x="4740275" y="3971926"/>
              <a:ext cx="2719388" cy="347663"/>
            </a:xfrm>
            <a:custGeom>
              <a:avLst/>
              <a:gdLst>
                <a:gd name="T0" fmla="*/ 688 w 694"/>
                <a:gd name="T1" fmla="*/ 11 h 89"/>
                <a:gd name="T2" fmla="*/ 556 w 694"/>
                <a:gd name="T3" fmla="*/ 1 h 89"/>
                <a:gd name="T4" fmla="*/ 417 w 694"/>
                <a:gd name="T5" fmla="*/ 4 h 89"/>
                <a:gd name="T6" fmla="*/ 148 w 694"/>
                <a:gd name="T7" fmla="*/ 42 h 89"/>
                <a:gd name="T8" fmla="*/ 75 w 694"/>
                <a:gd name="T9" fmla="*/ 60 h 89"/>
                <a:gd name="T10" fmla="*/ 3 w 694"/>
                <a:gd name="T11" fmla="*/ 83 h 89"/>
                <a:gd name="T12" fmla="*/ 4 w 694"/>
                <a:gd name="T13" fmla="*/ 88 h 89"/>
                <a:gd name="T14" fmla="*/ 66 w 694"/>
                <a:gd name="T15" fmla="*/ 74 h 89"/>
                <a:gd name="T16" fmla="*/ 130 w 694"/>
                <a:gd name="T17" fmla="*/ 59 h 89"/>
                <a:gd name="T18" fmla="*/ 264 w 694"/>
                <a:gd name="T19" fmla="*/ 35 h 89"/>
                <a:gd name="T20" fmla="*/ 534 w 694"/>
                <a:gd name="T21" fmla="*/ 16 h 89"/>
                <a:gd name="T22" fmla="*/ 609 w 694"/>
                <a:gd name="T23" fmla="*/ 18 h 89"/>
                <a:gd name="T24" fmla="*/ 687 w 694"/>
                <a:gd name="T25" fmla="*/ 21 h 89"/>
                <a:gd name="T26" fmla="*/ 688 w 694"/>
                <a:gd name="T27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4" h="89">
                  <a:moveTo>
                    <a:pt x="688" y="11"/>
                  </a:moveTo>
                  <a:cubicBezTo>
                    <a:pt x="646" y="0"/>
                    <a:pt x="599" y="2"/>
                    <a:pt x="556" y="1"/>
                  </a:cubicBezTo>
                  <a:cubicBezTo>
                    <a:pt x="510" y="1"/>
                    <a:pt x="463" y="2"/>
                    <a:pt x="417" y="4"/>
                  </a:cubicBezTo>
                  <a:cubicBezTo>
                    <a:pt x="327" y="10"/>
                    <a:pt x="237" y="23"/>
                    <a:pt x="148" y="42"/>
                  </a:cubicBezTo>
                  <a:cubicBezTo>
                    <a:pt x="124" y="47"/>
                    <a:pt x="99" y="53"/>
                    <a:pt x="75" y="60"/>
                  </a:cubicBezTo>
                  <a:cubicBezTo>
                    <a:pt x="51" y="66"/>
                    <a:pt x="25" y="71"/>
                    <a:pt x="3" y="83"/>
                  </a:cubicBezTo>
                  <a:cubicBezTo>
                    <a:pt x="0" y="84"/>
                    <a:pt x="1" y="89"/>
                    <a:pt x="4" y="88"/>
                  </a:cubicBezTo>
                  <a:cubicBezTo>
                    <a:pt x="25" y="86"/>
                    <a:pt x="46" y="79"/>
                    <a:pt x="66" y="74"/>
                  </a:cubicBezTo>
                  <a:cubicBezTo>
                    <a:pt x="88" y="69"/>
                    <a:pt x="109" y="64"/>
                    <a:pt x="130" y="59"/>
                  </a:cubicBezTo>
                  <a:cubicBezTo>
                    <a:pt x="175" y="49"/>
                    <a:pt x="220" y="41"/>
                    <a:pt x="264" y="35"/>
                  </a:cubicBezTo>
                  <a:cubicBezTo>
                    <a:pt x="354" y="22"/>
                    <a:pt x="444" y="16"/>
                    <a:pt x="534" y="16"/>
                  </a:cubicBezTo>
                  <a:cubicBezTo>
                    <a:pt x="559" y="17"/>
                    <a:pt x="584" y="17"/>
                    <a:pt x="609" y="18"/>
                  </a:cubicBezTo>
                  <a:cubicBezTo>
                    <a:pt x="635" y="20"/>
                    <a:pt x="661" y="22"/>
                    <a:pt x="687" y="21"/>
                  </a:cubicBezTo>
                  <a:cubicBezTo>
                    <a:pt x="692" y="20"/>
                    <a:pt x="694" y="12"/>
                    <a:pt x="68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4" name="ïṩḻîḍè">
              <a:extLst>
                <a:ext uri="{FF2B5EF4-FFF2-40B4-BE49-F238E27FC236}">
                  <a16:creationId xmlns:a16="http://schemas.microsoft.com/office/drawing/2014/main" id="{E16F7F55-06BA-4F2E-9B0A-D0B37530263C}"/>
                </a:ext>
              </a:extLst>
            </p:cNvPr>
            <p:cNvSpPr/>
            <p:nvPr/>
          </p:nvSpPr>
          <p:spPr bwMode="auto">
            <a:xfrm>
              <a:off x="3352800" y="3336926"/>
              <a:ext cx="1382713" cy="1778000"/>
            </a:xfrm>
            <a:custGeom>
              <a:avLst/>
              <a:gdLst>
                <a:gd name="T0" fmla="*/ 198 w 353"/>
                <a:gd name="T1" fmla="*/ 439 h 454"/>
                <a:gd name="T2" fmla="*/ 293 w 353"/>
                <a:gd name="T3" fmla="*/ 437 h 454"/>
                <a:gd name="T4" fmla="*/ 287 w 353"/>
                <a:gd name="T5" fmla="*/ 419 h 454"/>
                <a:gd name="T6" fmla="*/ 226 w 353"/>
                <a:gd name="T7" fmla="*/ 421 h 454"/>
                <a:gd name="T8" fmla="*/ 204 w 353"/>
                <a:gd name="T9" fmla="*/ 305 h 454"/>
                <a:gd name="T10" fmla="*/ 247 w 353"/>
                <a:gd name="T11" fmla="*/ 242 h 454"/>
                <a:gd name="T12" fmla="*/ 345 w 353"/>
                <a:gd name="T13" fmla="*/ 64 h 454"/>
                <a:gd name="T14" fmla="*/ 287 w 353"/>
                <a:gd name="T15" fmla="*/ 63 h 454"/>
                <a:gd name="T16" fmla="*/ 291 w 353"/>
                <a:gd name="T17" fmla="*/ 37 h 454"/>
                <a:gd name="T18" fmla="*/ 294 w 353"/>
                <a:gd name="T19" fmla="*/ 36 h 454"/>
                <a:gd name="T20" fmla="*/ 296 w 353"/>
                <a:gd name="T21" fmla="*/ 19 h 454"/>
                <a:gd name="T22" fmla="*/ 296 w 353"/>
                <a:gd name="T23" fmla="*/ 19 h 454"/>
                <a:gd name="T24" fmla="*/ 296 w 353"/>
                <a:gd name="T25" fmla="*/ 19 h 454"/>
                <a:gd name="T26" fmla="*/ 50 w 353"/>
                <a:gd name="T27" fmla="*/ 30 h 454"/>
                <a:gd name="T28" fmla="*/ 50 w 353"/>
                <a:gd name="T29" fmla="*/ 30 h 454"/>
                <a:gd name="T30" fmla="*/ 49 w 353"/>
                <a:gd name="T31" fmla="*/ 45 h 454"/>
                <a:gd name="T32" fmla="*/ 58 w 353"/>
                <a:gd name="T33" fmla="*/ 46 h 454"/>
                <a:gd name="T34" fmla="*/ 62 w 353"/>
                <a:gd name="T35" fmla="*/ 67 h 454"/>
                <a:gd name="T36" fmla="*/ 0 w 353"/>
                <a:gd name="T37" fmla="*/ 80 h 454"/>
                <a:gd name="T38" fmla="*/ 117 w 353"/>
                <a:gd name="T39" fmla="*/ 239 h 454"/>
                <a:gd name="T40" fmla="*/ 176 w 353"/>
                <a:gd name="T41" fmla="*/ 306 h 454"/>
                <a:gd name="T42" fmla="*/ 162 w 353"/>
                <a:gd name="T43" fmla="*/ 422 h 454"/>
                <a:gd name="T44" fmla="*/ 113 w 353"/>
                <a:gd name="T45" fmla="*/ 423 h 454"/>
                <a:gd name="T46" fmla="*/ 95 w 353"/>
                <a:gd name="T47" fmla="*/ 441 h 454"/>
                <a:gd name="T48" fmla="*/ 82 w 353"/>
                <a:gd name="T49" fmla="*/ 442 h 454"/>
                <a:gd name="T50" fmla="*/ 66 w 353"/>
                <a:gd name="T51" fmla="*/ 454 h 454"/>
                <a:gd name="T52" fmla="*/ 319 w 353"/>
                <a:gd name="T53" fmla="*/ 454 h 454"/>
                <a:gd name="T54" fmla="*/ 306 w 353"/>
                <a:gd name="T55" fmla="*/ 436 h 454"/>
                <a:gd name="T56" fmla="*/ 198 w 353"/>
                <a:gd name="T57" fmla="*/ 439 h 454"/>
                <a:gd name="T58" fmla="*/ 323 w 353"/>
                <a:gd name="T59" fmla="*/ 87 h 454"/>
                <a:gd name="T60" fmla="*/ 253 w 353"/>
                <a:gd name="T61" fmla="*/ 224 h 454"/>
                <a:gd name="T62" fmla="*/ 284 w 353"/>
                <a:gd name="T63" fmla="*/ 85 h 454"/>
                <a:gd name="T64" fmla="*/ 323 w 353"/>
                <a:gd name="T65" fmla="*/ 87 h 454"/>
                <a:gd name="T66" fmla="*/ 26 w 353"/>
                <a:gd name="T67" fmla="*/ 98 h 454"/>
                <a:gd name="T68" fmla="*/ 67 w 353"/>
                <a:gd name="T69" fmla="*/ 89 h 454"/>
                <a:gd name="T70" fmla="*/ 109 w 353"/>
                <a:gd name="T71" fmla="*/ 220 h 454"/>
                <a:gd name="T72" fmla="*/ 26 w 353"/>
                <a:gd name="T73" fmla="*/ 9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54">
                  <a:moveTo>
                    <a:pt x="198" y="439"/>
                  </a:moveTo>
                  <a:cubicBezTo>
                    <a:pt x="293" y="437"/>
                    <a:pt x="293" y="437"/>
                    <a:pt x="293" y="437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2" y="401"/>
                    <a:pt x="210" y="347"/>
                    <a:pt x="204" y="305"/>
                  </a:cubicBezTo>
                  <a:cubicBezTo>
                    <a:pt x="221" y="297"/>
                    <a:pt x="236" y="273"/>
                    <a:pt x="247" y="242"/>
                  </a:cubicBezTo>
                  <a:cubicBezTo>
                    <a:pt x="353" y="247"/>
                    <a:pt x="345" y="64"/>
                    <a:pt x="345" y="64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53"/>
                    <a:pt x="290" y="44"/>
                    <a:pt x="291" y="37"/>
                  </a:cubicBezTo>
                  <a:cubicBezTo>
                    <a:pt x="293" y="36"/>
                    <a:pt x="294" y="36"/>
                    <a:pt x="294" y="36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296" y="19"/>
                    <a:pt x="296" y="19"/>
                  </a:cubicBezTo>
                  <a:cubicBezTo>
                    <a:pt x="296" y="19"/>
                    <a:pt x="170" y="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2" y="45"/>
                    <a:pt x="55" y="46"/>
                    <a:pt x="58" y="46"/>
                  </a:cubicBezTo>
                  <a:cubicBezTo>
                    <a:pt x="59" y="52"/>
                    <a:pt x="61" y="59"/>
                    <a:pt x="62" y="6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2" y="249"/>
                    <a:pt x="117" y="239"/>
                  </a:cubicBezTo>
                  <a:cubicBezTo>
                    <a:pt x="134" y="272"/>
                    <a:pt x="154" y="298"/>
                    <a:pt x="176" y="306"/>
                  </a:cubicBezTo>
                  <a:cubicBezTo>
                    <a:pt x="177" y="341"/>
                    <a:pt x="175" y="390"/>
                    <a:pt x="162" y="422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95" y="441"/>
                    <a:pt x="95" y="441"/>
                    <a:pt x="95" y="441"/>
                  </a:cubicBezTo>
                  <a:cubicBezTo>
                    <a:pt x="82" y="442"/>
                    <a:pt x="82" y="442"/>
                    <a:pt x="82" y="442"/>
                  </a:cubicBezTo>
                  <a:cubicBezTo>
                    <a:pt x="66" y="454"/>
                    <a:pt x="66" y="454"/>
                    <a:pt x="66" y="454"/>
                  </a:cubicBezTo>
                  <a:cubicBezTo>
                    <a:pt x="319" y="454"/>
                    <a:pt x="319" y="454"/>
                    <a:pt x="319" y="454"/>
                  </a:cubicBezTo>
                  <a:cubicBezTo>
                    <a:pt x="306" y="436"/>
                    <a:pt x="306" y="436"/>
                    <a:pt x="306" y="436"/>
                  </a:cubicBezTo>
                  <a:cubicBezTo>
                    <a:pt x="198" y="439"/>
                    <a:pt x="198" y="439"/>
                    <a:pt x="198" y="439"/>
                  </a:cubicBezTo>
                  <a:moveTo>
                    <a:pt x="323" y="87"/>
                  </a:moveTo>
                  <a:cubicBezTo>
                    <a:pt x="323" y="87"/>
                    <a:pt x="321" y="211"/>
                    <a:pt x="253" y="224"/>
                  </a:cubicBezTo>
                  <a:cubicBezTo>
                    <a:pt x="268" y="180"/>
                    <a:pt x="278" y="126"/>
                    <a:pt x="284" y="85"/>
                  </a:cubicBezTo>
                  <a:cubicBezTo>
                    <a:pt x="323" y="87"/>
                    <a:pt x="323" y="87"/>
                    <a:pt x="323" y="87"/>
                  </a:cubicBezTo>
                  <a:moveTo>
                    <a:pt x="26" y="98"/>
                  </a:moveTo>
                  <a:cubicBezTo>
                    <a:pt x="67" y="89"/>
                    <a:pt x="67" y="89"/>
                    <a:pt x="67" y="89"/>
                  </a:cubicBezTo>
                  <a:cubicBezTo>
                    <a:pt x="76" y="127"/>
                    <a:pt x="90" y="178"/>
                    <a:pt x="109" y="220"/>
                  </a:cubicBezTo>
                  <a:cubicBezTo>
                    <a:pt x="47" y="209"/>
                    <a:pt x="26" y="98"/>
                    <a:pt x="26" y="98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5" name="íṡḻïḓé">
              <a:extLst>
                <a:ext uri="{FF2B5EF4-FFF2-40B4-BE49-F238E27FC236}">
                  <a16:creationId xmlns:a16="http://schemas.microsoft.com/office/drawing/2014/main" id="{D3A7A674-D301-40BA-B5E6-33936F811D05}"/>
                </a:ext>
              </a:extLst>
            </p:cNvPr>
            <p:cNvSpPr/>
            <p:nvPr/>
          </p:nvSpPr>
          <p:spPr bwMode="auto">
            <a:xfrm>
              <a:off x="4732338" y="4287838"/>
              <a:ext cx="760413" cy="842963"/>
            </a:xfrm>
            <a:custGeom>
              <a:avLst/>
              <a:gdLst>
                <a:gd name="T0" fmla="*/ 189 w 194"/>
                <a:gd name="T1" fmla="*/ 93 h 215"/>
                <a:gd name="T2" fmla="*/ 182 w 194"/>
                <a:gd name="T3" fmla="*/ 70 h 215"/>
                <a:gd name="T4" fmla="*/ 160 w 194"/>
                <a:gd name="T5" fmla="*/ 48 h 215"/>
                <a:gd name="T6" fmla="*/ 123 w 194"/>
                <a:gd name="T7" fmla="*/ 51 h 215"/>
                <a:gd name="T8" fmla="*/ 122 w 194"/>
                <a:gd name="T9" fmla="*/ 52 h 215"/>
                <a:gd name="T10" fmla="*/ 124 w 194"/>
                <a:gd name="T11" fmla="*/ 47 h 215"/>
                <a:gd name="T12" fmla="*/ 123 w 194"/>
                <a:gd name="T13" fmla="*/ 7 h 215"/>
                <a:gd name="T14" fmla="*/ 100 w 194"/>
                <a:gd name="T15" fmla="*/ 45 h 215"/>
                <a:gd name="T16" fmla="*/ 97 w 194"/>
                <a:gd name="T17" fmla="*/ 58 h 215"/>
                <a:gd name="T18" fmla="*/ 92 w 194"/>
                <a:gd name="T19" fmla="*/ 36 h 215"/>
                <a:gd name="T20" fmla="*/ 93 w 194"/>
                <a:gd name="T21" fmla="*/ 7 h 215"/>
                <a:gd name="T22" fmla="*/ 82 w 194"/>
                <a:gd name="T23" fmla="*/ 6 h 215"/>
                <a:gd name="T24" fmla="*/ 85 w 194"/>
                <a:gd name="T25" fmla="*/ 59 h 215"/>
                <a:gd name="T26" fmla="*/ 47 w 194"/>
                <a:gd name="T27" fmla="*/ 49 h 215"/>
                <a:gd name="T28" fmla="*/ 12 w 194"/>
                <a:gd name="T29" fmla="*/ 72 h 215"/>
                <a:gd name="T30" fmla="*/ 1 w 194"/>
                <a:gd name="T31" fmla="*/ 114 h 215"/>
                <a:gd name="T32" fmla="*/ 8 w 194"/>
                <a:gd name="T33" fmla="*/ 155 h 215"/>
                <a:gd name="T34" fmla="*/ 52 w 194"/>
                <a:gd name="T35" fmla="*/ 209 h 215"/>
                <a:gd name="T36" fmla="*/ 87 w 194"/>
                <a:gd name="T37" fmla="*/ 205 h 215"/>
                <a:gd name="T38" fmla="*/ 114 w 194"/>
                <a:gd name="T39" fmla="*/ 206 h 215"/>
                <a:gd name="T40" fmla="*/ 148 w 194"/>
                <a:gd name="T41" fmla="*/ 206 h 215"/>
                <a:gd name="T42" fmla="*/ 170 w 194"/>
                <a:gd name="T43" fmla="*/ 184 h 215"/>
                <a:gd name="T44" fmla="*/ 189 w 194"/>
                <a:gd name="T45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215">
                  <a:moveTo>
                    <a:pt x="189" y="93"/>
                  </a:moveTo>
                  <a:cubicBezTo>
                    <a:pt x="188" y="85"/>
                    <a:pt x="186" y="77"/>
                    <a:pt x="182" y="70"/>
                  </a:cubicBezTo>
                  <a:cubicBezTo>
                    <a:pt x="178" y="60"/>
                    <a:pt x="170" y="51"/>
                    <a:pt x="160" y="48"/>
                  </a:cubicBezTo>
                  <a:cubicBezTo>
                    <a:pt x="148" y="43"/>
                    <a:pt x="135" y="46"/>
                    <a:pt x="123" y="51"/>
                  </a:cubicBezTo>
                  <a:cubicBezTo>
                    <a:pt x="123" y="51"/>
                    <a:pt x="122" y="51"/>
                    <a:pt x="122" y="52"/>
                  </a:cubicBezTo>
                  <a:cubicBezTo>
                    <a:pt x="122" y="50"/>
                    <a:pt x="123" y="48"/>
                    <a:pt x="124" y="47"/>
                  </a:cubicBezTo>
                  <a:cubicBezTo>
                    <a:pt x="127" y="34"/>
                    <a:pt x="126" y="20"/>
                    <a:pt x="123" y="7"/>
                  </a:cubicBezTo>
                  <a:cubicBezTo>
                    <a:pt x="111" y="16"/>
                    <a:pt x="105" y="31"/>
                    <a:pt x="100" y="45"/>
                  </a:cubicBezTo>
                  <a:cubicBezTo>
                    <a:pt x="99" y="49"/>
                    <a:pt x="98" y="53"/>
                    <a:pt x="97" y="58"/>
                  </a:cubicBezTo>
                  <a:cubicBezTo>
                    <a:pt x="95" y="51"/>
                    <a:pt x="93" y="43"/>
                    <a:pt x="92" y="36"/>
                  </a:cubicBezTo>
                  <a:cubicBezTo>
                    <a:pt x="91" y="26"/>
                    <a:pt x="93" y="17"/>
                    <a:pt x="93" y="7"/>
                  </a:cubicBezTo>
                  <a:cubicBezTo>
                    <a:pt x="93" y="1"/>
                    <a:pt x="84" y="0"/>
                    <a:pt x="82" y="6"/>
                  </a:cubicBezTo>
                  <a:cubicBezTo>
                    <a:pt x="76" y="22"/>
                    <a:pt x="79" y="42"/>
                    <a:pt x="85" y="59"/>
                  </a:cubicBezTo>
                  <a:cubicBezTo>
                    <a:pt x="73" y="53"/>
                    <a:pt x="60" y="48"/>
                    <a:pt x="47" y="49"/>
                  </a:cubicBezTo>
                  <a:cubicBezTo>
                    <a:pt x="33" y="51"/>
                    <a:pt x="20" y="60"/>
                    <a:pt x="12" y="72"/>
                  </a:cubicBezTo>
                  <a:cubicBezTo>
                    <a:pt x="4" y="85"/>
                    <a:pt x="1" y="99"/>
                    <a:pt x="1" y="114"/>
                  </a:cubicBezTo>
                  <a:cubicBezTo>
                    <a:pt x="0" y="128"/>
                    <a:pt x="3" y="142"/>
                    <a:pt x="8" y="155"/>
                  </a:cubicBezTo>
                  <a:cubicBezTo>
                    <a:pt x="17" y="177"/>
                    <a:pt x="32" y="197"/>
                    <a:pt x="52" y="209"/>
                  </a:cubicBezTo>
                  <a:cubicBezTo>
                    <a:pt x="61" y="215"/>
                    <a:pt x="76" y="206"/>
                    <a:pt x="87" y="205"/>
                  </a:cubicBezTo>
                  <a:cubicBezTo>
                    <a:pt x="96" y="203"/>
                    <a:pt x="105" y="205"/>
                    <a:pt x="114" y="206"/>
                  </a:cubicBezTo>
                  <a:cubicBezTo>
                    <a:pt x="126" y="208"/>
                    <a:pt x="138" y="210"/>
                    <a:pt x="148" y="206"/>
                  </a:cubicBezTo>
                  <a:cubicBezTo>
                    <a:pt x="158" y="202"/>
                    <a:pt x="165" y="193"/>
                    <a:pt x="170" y="184"/>
                  </a:cubicBezTo>
                  <a:cubicBezTo>
                    <a:pt x="187" y="157"/>
                    <a:pt x="194" y="124"/>
                    <a:pt x="189" y="93"/>
                  </a:cubicBezTo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6" name="iŝļïḓé">
              <a:extLst>
                <a:ext uri="{FF2B5EF4-FFF2-40B4-BE49-F238E27FC236}">
                  <a16:creationId xmlns:a16="http://schemas.microsoft.com/office/drawing/2014/main" id="{02090375-5727-4CBC-A9F9-8B562ECEC190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7" name="î$ľiḍe">
              <a:extLst>
                <a:ext uri="{FF2B5EF4-FFF2-40B4-BE49-F238E27FC236}">
                  <a16:creationId xmlns:a16="http://schemas.microsoft.com/office/drawing/2014/main" id="{809965DF-E109-4DFA-B98C-30D99AAF7C4E}"/>
                </a:ext>
              </a:extLst>
            </p:cNvPr>
            <p:cNvSpPr/>
            <p:nvPr/>
          </p:nvSpPr>
          <p:spPr bwMode="auto">
            <a:xfrm>
              <a:off x="7953375" y="2957513"/>
              <a:ext cx="547688" cy="2157413"/>
            </a:xfrm>
            <a:custGeom>
              <a:avLst/>
              <a:gdLst>
                <a:gd name="T0" fmla="*/ 220 w 345"/>
                <a:gd name="T1" fmla="*/ 0 h 1359"/>
                <a:gd name="T2" fmla="*/ 195 w 345"/>
                <a:gd name="T3" fmla="*/ 0 h 1359"/>
                <a:gd name="T4" fmla="*/ 0 w 345"/>
                <a:gd name="T5" fmla="*/ 22 h 1359"/>
                <a:gd name="T6" fmla="*/ 143 w 345"/>
                <a:gd name="T7" fmla="*/ 1359 h 1359"/>
                <a:gd name="T8" fmla="*/ 321 w 345"/>
                <a:gd name="T9" fmla="*/ 1359 h 1359"/>
                <a:gd name="T10" fmla="*/ 345 w 345"/>
                <a:gd name="T11" fmla="*/ 1359 h 1359"/>
                <a:gd name="T12" fmla="*/ 220 w 345"/>
                <a:gd name="T13" fmla="*/ 0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" h="1359">
                  <a:moveTo>
                    <a:pt x="220" y="0"/>
                  </a:moveTo>
                  <a:lnTo>
                    <a:pt x="195" y="0"/>
                  </a:lnTo>
                  <a:lnTo>
                    <a:pt x="0" y="22"/>
                  </a:lnTo>
                  <a:lnTo>
                    <a:pt x="143" y="1359"/>
                  </a:lnTo>
                  <a:lnTo>
                    <a:pt x="321" y="1359"/>
                  </a:lnTo>
                  <a:lnTo>
                    <a:pt x="345" y="1359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8" name="ïšľíḓé">
              <a:extLst>
                <a:ext uri="{FF2B5EF4-FFF2-40B4-BE49-F238E27FC236}">
                  <a16:creationId xmlns:a16="http://schemas.microsoft.com/office/drawing/2014/main" id="{7956E561-78ED-4B85-9E50-4547EA65AC2E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  <a:close/>
                </a:path>
              </a:pathLst>
            </a:custGeom>
            <a:solidFill>
              <a:srgbClr val="F29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9" name="íSlïḍè">
              <a:extLst>
                <a:ext uri="{FF2B5EF4-FFF2-40B4-BE49-F238E27FC236}">
                  <a16:creationId xmlns:a16="http://schemas.microsoft.com/office/drawing/2014/main" id="{780B194E-DEC6-454F-83F4-4D2C592FC2ED}"/>
                </a:ext>
              </a:extLst>
            </p:cNvPr>
            <p:cNvSpPr/>
            <p:nvPr/>
          </p:nvSpPr>
          <p:spPr bwMode="auto">
            <a:xfrm>
              <a:off x="8113713" y="2733676"/>
              <a:ext cx="560388" cy="2381250"/>
            </a:xfrm>
            <a:custGeom>
              <a:avLst/>
              <a:gdLst>
                <a:gd name="T0" fmla="*/ 353 w 353"/>
                <a:gd name="T1" fmla="*/ 1500 h 1500"/>
                <a:gd name="T2" fmla="*/ 156 w 353"/>
                <a:gd name="T3" fmla="*/ 1500 h 1500"/>
                <a:gd name="T4" fmla="*/ 151 w 353"/>
                <a:gd name="T5" fmla="*/ 1443 h 1500"/>
                <a:gd name="T6" fmla="*/ 148 w 353"/>
                <a:gd name="T7" fmla="*/ 1421 h 1500"/>
                <a:gd name="T8" fmla="*/ 143 w 353"/>
                <a:gd name="T9" fmla="*/ 1362 h 1500"/>
                <a:gd name="T10" fmla="*/ 141 w 353"/>
                <a:gd name="T11" fmla="*/ 1337 h 1500"/>
                <a:gd name="T12" fmla="*/ 133 w 353"/>
                <a:gd name="T13" fmla="*/ 1278 h 1500"/>
                <a:gd name="T14" fmla="*/ 131 w 353"/>
                <a:gd name="T15" fmla="*/ 1256 h 1500"/>
                <a:gd name="T16" fmla="*/ 123 w 353"/>
                <a:gd name="T17" fmla="*/ 1196 h 1500"/>
                <a:gd name="T18" fmla="*/ 121 w 353"/>
                <a:gd name="T19" fmla="*/ 1172 h 1500"/>
                <a:gd name="T20" fmla="*/ 116 w 353"/>
                <a:gd name="T21" fmla="*/ 1113 h 1500"/>
                <a:gd name="T22" fmla="*/ 114 w 353"/>
                <a:gd name="T23" fmla="*/ 1090 h 1500"/>
                <a:gd name="T24" fmla="*/ 106 w 353"/>
                <a:gd name="T25" fmla="*/ 1029 h 1500"/>
                <a:gd name="T26" fmla="*/ 104 w 353"/>
                <a:gd name="T27" fmla="*/ 1007 h 1500"/>
                <a:gd name="T28" fmla="*/ 99 w 353"/>
                <a:gd name="T29" fmla="*/ 947 h 1500"/>
                <a:gd name="T30" fmla="*/ 96 w 353"/>
                <a:gd name="T31" fmla="*/ 923 h 1500"/>
                <a:gd name="T32" fmla="*/ 89 w 353"/>
                <a:gd name="T33" fmla="*/ 863 h 1500"/>
                <a:gd name="T34" fmla="*/ 86 w 353"/>
                <a:gd name="T35" fmla="*/ 839 h 1500"/>
                <a:gd name="T36" fmla="*/ 82 w 353"/>
                <a:gd name="T37" fmla="*/ 780 h 1500"/>
                <a:gd name="T38" fmla="*/ 79 w 353"/>
                <a:gd name="T39" fmla="*/ 757 h 1500"/>
                <a:gd name="T40" fmla="*/ 72 w 353"/>
                <a:gd name="T41" fmla="*/ 696 h 1500"/>
                <a:gd name="T42" fmla="*/ 69 w 353"/>
                <a:gd name="T43" fmla="*/ 674 h 1500"/>
                <a:gd name="T44" fmla="*/ 62 w 353"/>
                <a:gd name="T45" fmla="*/ 614 h 1500"/>
                <a:gd name="T46" fmla="*/ 59 w 353"/>
                <a:gd name="T47" fmla="*/ 590 h 1500"/>
                <a:gd name="T48" fmla="*/ 54 w 353"/>
                <a:gd name="T49" fmla="*/ 530 h 1500"/>
                <a:gd name="T50" fmla="*/ 52 w 353"/>
                <a:gd name="T51" fmla="*/ 506 h 1500"/>
                <a:gd name="T52" fmla="*/ 45 w 353"/>
                <a:gd name="T53" fmla="*/ 447 h 1500"/>
                <a:gd name="T54" fmla="*/ 42 w 353"/>
                <a:gd name="T55" fmla="*/ 424 h 1500"/>
                <a:gd name="T56" fmla="*/ 37 w 353"/>
                <a:gd name="T57" fmla="*/ 365 h 1500"/>
                <a:gd name="T58" fmla="*/ 35 w 353"/>
                <a:gd name="T59" fmla="*/ 341 h 1500"/>
                <a:gd name="T60" fmla="*/ 27 w 353"/>
                <a:gd name="T61" fmla="*/ 281 h 1500"/>
                <a:gd name="T62" fmla="*/ 25 w 353"/>
                <a:gd name="T63" fmla="*/ 257 h 1500"/>
                <a:gd name="T64" fmla="*/ 20 w 353"/>
                <a:gd name="T65" fmla="*/ 197 h 1500"/>
                <a:gd name="T66" fmla="*/ 17 w 353"/>
                <a:gd name="T67" fmla="*/ 173 h 1500"/>
                <a:gd name="T68" fmla="*/ 10 w 353"/>
                <a:gd name="T69" fmla="*/ 114 h 1500"/>
                <a:gd name="T70" fmla="*/ 7 w 353"/>
                <a:gd name="T71" fmla="*/ 91 h 1500"/>
                <a:gd name="T72" fmla="*/ 0 w 353"/>
                <a:gd name="T73" fmla="*/ 22 h 1500"/>
                <a:gd name="T74" fmla="*/ 215 w 353"/>
                <a:gd name="T75" fmla="*/ 0 h 1500"/>
                <a:gd name="T76" fmla="*/ 353 w 353"/>
                <a:gd name="T77" fmla="*/ 150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3" h="1500">
                  <a:moveTo>
                    <a:pt x="353" y="1500"/>
                  </a:moveTo>
                  <a:lnTo>
                    <a:pt x="156" y="1500"/>
                  </a:lnTo>
                  <a:lnTo>
                    <a:pt x="151" y="1443"/>
                  </a:lnTo>
                  <a:lnTo>
                    <a:pt x="148" y="1421"/>
                  </a:lnTo>
                  <a:lnTo>
                    <a:pt x="143" y="1362"/>
                  </a:lnTo>
                  <a:lnTo>
                    <a:pt x="141" y="1337"/>
                  </a:lnTo>
                  <a:lnTo>
                    <a:pt x="133" y="1278"/>
                  </a:lnTo>
                  <a:lnTo>
                    <a:pt x="131" y="1256"/>
                  </a:lnTo>
                  <a:lnTo>
                    <a:pt x="123" y="1196"/>
                  </a:lnTo>
                  <a:lnTo>
                    <a:pt x="121" y="1172"/>
                  </a:lnTo>
                  <a:lnTo>
                    <a:pt x="116" y="1113"/>
                  </a:lnTo>
                  <a:lnTo>
                    <a:pt x="114" y="1090"/>
                  </a:lnTo>
                  <a:lnTo>
                    <a:pt x="106" y="1029"/>
                  </a:lnTo>
                  <a:lnTo>
                    <a:pt x="104" y="1007"/>
                  </a:lnTo>
                  <a:lnTo>
                    <a:pt x="99" y="947"/>
                  </a:lnTo>
                  <a:lnTo>
                    <a:pt x="96" y="923"/>
                  </a:lnTo>
                  <a:lnTo>
                    <a:pt x="89" y="863"/>
                  </a:lnTo>
                  <a:lnTo>
                    <a:pt x="86" y="839"/>
                  </a:lnTo>
                  <a:lnTo>
                    <a:pt x="82" y="780"/>
                  </a:lnTo>
                  <a:lnTo>
                    <a:pt x="79" y="757"/>
                  </a:lnTo>
                  <a:lnTo>
                    <a:pt x="72" y="696"/>
                  </a:lnTo>
                  <a:lnTo>
                    <a:pt x="69" y="674"/>
                  </a:lnTo>
                  <a:lnTo>
                    <a:pt x="62" y="614"/>
                  </a:lnTo>
                  <a:lnTo>
                    <a:pt x="59" y="590"/>
                  </a:lnTo>
                  <a:lnTo>
                    <a:pt x="54" y="530"/>
                  </a:lnTo>
                  <a:lnTo>
                    <a:pt x="52" y="506"/>
                  </a:lnTo>
                  <a:lnTo>
                    <a:pt x="45" y="447"/>
                  </a:lnTo>
                  <a:lnTo>
                    <a:pt x="42" y="424"/>
                  </a:lnTo>
                  <a:lnTo>
                    <a:pt x="37" y="365"/>
                  </a:lnTo>
                  <a:lnTo>
                    <a:pt x="35" y="341"/>
                  </a:lnTo>
                  <a:lnTo>
                    <a:pt x="27" y="281"/>
                  </a:lnTo>
                  <a:lnTo>
                    <a:pt x="25" y="257"/>
                  </a:lnTo>
                  <a:lnTo>
                    <a:pt x="20" y="197"/>
                  </a:lnTo>
                  <a:lnTo>
                    <a:pt x="17" y="173"/>
                  </a:lnTo>
                  <a:lnTo>
                    <a:pt x="10" y="114"/>
                  </a:lnTo>
                  <a:lnTo>
                    <a:pt x="7" y="91"/>
                  </a:lnTo>
                  <a:lnTo>
                    <a:pt x="0" y="22"/>
                  </a:lnTo>
                  <a:lnTo>
                    <a:pt x="215" y="0"/>
                  </a:lnTo>
                  <a:lnTo>
                    <a:pt x="353" y="1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0" name="íṩḷîḓè">
              <a:extLst>
                <a:ext uri="{FF2B5EF4-FFF2-40B4-BE49-F238E27FC236}">
                  <a16:creationId xmlns:a16="http://schemas.microsoft.com/office/drawing/2014/main" id="{2DD4C41A-E2D4-4896-B33C-F28D750E978C}"/>
                </a:ext>
              </a:extLst>
            </p:cNvPr>
            <p:cNvSpPr/>
            <p:nvPr/>
          </p:nvSpPr>
          <p:spPr bwMode="auto">
            <a:xfrm>
              <a:off x="8348663" y="4978401"/>
              <a:ext cx="160338" cy="50800"/>
            </a:xfrm>
            <a:custGeom>
              <a:avLst/>
              <a:gdLst>
                <a:gd name="T0" fmla="*/ 36 w 41"/>
                <a:gd name="T1" fmla="*/ 8 h 13"/>
                <a:gd name="T2" fmla="*/ 13 w 41"/>
                <a:gd name="T3" fmla="*/ 11 h 13"/>
                <a:gd name="T4" fmla="*/ 1 w 41"/>
                <a:gd name="T5" fmla="*/ 12 h 13"/>
                <a:gd name="T6" fmla="*/ 0 w 41"/>
                <a:gd name="T7" fmla="*/ 3 h 13"/>
                <a:gd name="T8" fmla="*/ 12 w 41"/>
                <a:gd name="T9" fmla="*/ 2 h 13"/>
                <a:gd name="T10" fmla="*/ 34 w 41"/>
                <a:gd name="T11" fmla="*/ 1 h 13"/>
                <a:gd name="T12" fmla="*/ 35 w 41"/>
                <a:gd name="T13" fmla="*/ 1 h 13"/>
                <a:gd name="T14" fmla="*/ 35 w 41"/>
                <a:gd name="T15" fmla="*/ 1 h 13"/>
                <a:gd name="T16" fmla="*/ 35 w 41"/>
                <a:gd name="T17" fmla="*/ 1 h 13"/>
                <a:gd name="T18" fmla="*/ 36 w 41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">
                  <a:moveTo>
                    <a:pt x="36" y="8"/>
                  </a:moveTo>
                  <a:cubicBezTo>
                    <a:pt x="29" y="10"/>
                    <a:pt x="21" y="11"/>
                    <a:pt x="13" y="11"/>
                  </a:cubicBezTo>
                  <a:cubicBezTo>
                    <a:pt x="9" y="12"/>
                    <a:pt x="5" y="13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20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1" y="7"/>
                    <a:pt x="36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1" name="ïş1íḍé">
              <a:extLst>
                <a:ext uri="{FF2B5EF4-FFF2-40B4-BE49-F238E27FC236}">
                  <a16:creationId xmlns:a16="http://schemas.microsoft.com/office/drawing/2014/main" id="{B3A6BABC-FBCF-487A-B0D8-B569806C17E3}"/>
                </a:ext>
              </a:extLst>
            </p:cNvPr>
            <p:cNvSpPr/>
            <p:nvPr/>
          </p:nvSpPr>
          <p:spPr bwMode="auto">
            <a:xfrm>
              <a:off x="8337550" y="485298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3" y="8"/>
                  </a:cubicBezTo>
                  <a:close/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2" name="îşļïďè">
              <a:extLst>
                <a:ext uri="{FF2B5EF4-FFF2-40B4-BE49-F238E27FC236}">
                  <a16:creationId xmlns:a16="http://schemas.microsoft.com/office/drawing/2014/main" id="{9510639B-194E-4398-B85A-80E534B4150B}"/>
                </a:ext>
              </a:extLst>
            </p:cNvPr>
            <p:cNvSpPr/>
            <p:nvPr/>
          </p:nvSpPr>
          <p:spPr bwMode="auto">
            <a:xfrm>
              <a:off x="8321675" y="4719638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3" name="íṣḻïďè">
              <a:extLst>
                <a:ext uri="{FF2B5EF4-FFF2-40B4-BE49-F238E27FC236}">
                  <a16:creationId xmlns:a16="http://schemas.microsoft.com/office/drawing/2014/main" id="{6BB66D5B-3B98-4A8A-ADB8-32F82A369F24}"/>
                </a:ext>
              </a:extLst>
            </p:cNvPr>
            <p:cNvSpPr/>
            <p:nvPr/>
          </p:nvSpPr>
          <p:spPr bwMode="auto">
            <a:xfrm>
              <a:off x="8305800" y="4586288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8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7 w 26"/>
                <a:gd name="T9" fmla="*/ 1 h 12"/>
                <a:gd name="T10" fmla="*/ 22 w 26"/>
                <a:gd name="T11" fmla="*/ 1 h 12"/>
                <a:gd name="T12" fmla="*/ 22 w 26"/>
                <a:gd name="T13" fmla="*/ 1 h 12"/>
                <a:gd name="T14" fmla="*/ 23 w 26"/>
                <a:gd name="T15" fmla="*/ 1 h 12"/>
                <a:gd name="T16" fmla="*/ 23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8" y="11"/>
                  </a:cubicBezTo>
                  <a:cubicBezTo>
                    <a:pt x="6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5" y="2"/>
                    <a:pt x="7" y="1"/>
                  </a:cubicBezTo>
                  <a:cubicBezTo>
                    <a:pt x="12" y="1"/>
                    <a:pt x="17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4" name="işļíḍé">
              <a:extLst>
                <a:ext uri="{FF2B5EF4-FFF2-40B4-BE49-F238E27FC236}">
                  <a16:creationId xmlns:a16="http://schemas.microsoft.com/office/drawing/2014/main" id="{446E36C8-8D7C-4F19-87F1-3ED26A45FF0D}"/>
                </a:ext>
              </a:extLst>
            </p:cNvPr>
            <p:cNvSpPr/>
            <p:nvPr/>
          </p:nvSpPr>
          <p:spPr bwMode="auto">
            <a:xfrm>
              <a:off x="8294688" y="4449763"/>
              <a:ext cx="155575" cy="50800"/>
            </a:xfrm>
            <a:custGeom>
              <a:avLst/>
              <a:gdLst>
                <a:gd name="T0" fmla="*/ 36 w 40"/>
                <a:gd name="T1" fmla="*/ 8 h 13"/>
                <a:gd name="T2" fmla="*/ 13 w 40"/>
                <a:gd name="T3" fmla="*/ 12 h 13"/>
                <a:gd name="T4" fmla="*/ 1 w 40"/>
                <a:gd name="T5" fmla="*/ 13 h 13"/>
                <a:gd name="T6" fmla="*/ 0 w 40"/>
                <a:gd name="T7" fmla="*/ 4 h 13"/>
                <a:gd name="T8" fmla="*/ 12 w 40"/>
                <a:gd name="T9" fmla="*/ 2 h 13"/>
                <a:gd name="T10" fmla="*/ 34 w 40"/>
                <a:gd name="T11" fmla="*/ 1 h 13"/>
                <a:gd name="T12" fmla="*/ 35 w 40"/>
                <a:gd name="T13" fmla="*/ 1 h 13"/>
                <a:gd name="T14" fmla="*/ 35 w 40"/>
                <a:gd name="T15" fmla="*/ 1 h 13"/>
                <a:gd name="T16" fmla="*/ 35 w 40"/>
                <a:gd name="T17" fmla="*/ 1 h 13"/>
                <a:gd name="T18" fmla="*/ 36 w 40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3">
                  <a:moveTo>
                    <a:pt x="36" y="8"/>
                  </a:moveTo>
                  <a:cubicBezTo>
                    <a:pt x="28" y="10"/>
                    <a:pt x="21" y="11"/>
                    <a:pt x="13" y="12"/>
                  </a:cubicBezTo>
                  <a:cubicBezTo>
                    <a:pt x="9" y="12"/>
                    <a:pt x="5" y="13"/>
                    <a:pt x="1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3"/>
                    <a:pt x="12" y="2"/>
                  </a:cubicBezTo>
                  <a:cubicBezTo>
                    <a:pt x="19" y="1"/>
                    <a:pt x="27" y="0"/>
                    <a:pt x="34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1"/>
                    <a:pt x="40" y="7"/>
                    <a:pt x="36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5" name="iślíḍè">
              <a:extLst>
                <a:ext uri="{FF2B5EF4-FFF2-40B4-BE49-F238E27FC236}">
                  <a16:creationId xmlns:a16="http://schemas.microsoft.com/office/drawing/2014/main" id="{CDD60E8B-A4FC-4962-AA88-B1256C33177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2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3" y="10"/>
                    <a:pt x="7" y="10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6" name="îšļïḍè">
              <a:extLst>
                <a:ext uri="{FF2B5EF4-FFF2-40B4-BE49-F238E27FC236}">
                  <a16:creationId xmlns:a16="http://schemas.microsoft.com/office/drawing/2014/main" id="{891A7B9B-2536-4BAB-9B9D-1CE8F593F3E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22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1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2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7" name="iṡľïḓê">
              <a:extLst>
                <a:ext uri="{FF2B5EF4-FFF2-40B4-BE49-F238E27FC236}">
                  <a16:creationId xmlns:a16="http://schemas.microsoft.com/office/drawing/2014/main" id="{586584F7-5064-4B19-B7F1-4E728417BAE4}"/>
                </a:ext>
              </a:extLst>
            </p:cNvPr>
            <p:cNvSpPr/>
            <p:nvPr/>
          </p:nvSpPr>
          <p:spPr bwMode="auto">
            <a:xfrm>
              <a:off x="8250238" y="4057651"/>
              <a:ext cx="103188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3 w 26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8" name="ïŝlïḍê">
              <a:extLst>
                <a:ext uri="{FF2B5EF4-FFF2-40B4-BE49-F238E27FC236}">
                  <a16:creationId xmlns:a16="http://schemas.microsoft.com/office/drawing/2014/main" id="{8BC0DF9C-EEE8-4EDC-B825-33A00200DFF8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5 w 40"/>
                <a:gd name="T1" fmla="*/ 7 h 12"/>
                <a:gd name="T2" fmla="*/ 12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1 w 40"/>
                <a:gd name="T9" fmla="*/ 1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7"/>
                  </a:moveTo>
                  <a:cubicBezTo>
                    <a:pt x="28" y="9"/>
                    <a:pt x="20" y="10"/>
                    <a:pt x="12" y="11"/>
                  </a:cubicBezTo>
                  <a:cubicBezTo>
                    <a:pt x="9" y="11"/>
                    <a:pt x="4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8" y="2"/>
                    <a:pt x="11" y="1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9" name="íṣļíḑé">
              <a:extLst>
                <a:ext uri="{FF2B5EF4-FFF2-40B4-BE49-F238E27FC236}">
                  <a16:creationId xmlns:a16="http://schemas.microsoft.com/office/drawing/2014/main" id="{95DA8EB7-D85A-4E77-832E-AFFEC90F824E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23 w 26"/>
                <a:gd name="T1" fmla="*/ 8 h 11"/>
                <a:gd name="T2" fmla="*/ 7 w 26"/>
                <a:gd name="T3" fmla="*/ 11 h 11"/>
                <a:gd name="T4" fmla="*/ 1 w 26"/>
                <a:gd name="T5" fmla="*/ 11 h 11"/>
                <a:gd name="T6" fmla="*/ 0 w 26"/>
                <a:gd name="T7" fmla="*/ 2 h 11"/>
                <a:gd name="T8" fmla="*/ 6 w 26"/>
                <a:gd name="T9" fmla="*/ 1 h 11"/>
                <a:gd name="T10" fmla="*/ 21 w 26"/>
                <a:gd name="T11" fmla="*/ 1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3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3" y="8"/>
                  </a:moveTo>
                  <a:cubicBezTo>
                    <a:pt x="18" y="10"/>
                    <a:pt x="12" y="10"/>
                    <a:pt x="7" y="11"/>
                  </a:cubicBezTo>
                  <a:cubicBezTo>
                    <a:pt x="5" y="11"/>
                    <a:pt x="3" y="11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0" name="ïṡļíḋe">
              <a:extLst>
                <a:ext uri="{FF2B5EF4-FFF2-40B4-BE49-F238E27FC236}">
                  <a16:creationId xmlns:a16="http://schemas.microsoft.com/office/drawing/2014/main" id="{9CC7C042-8FEF-4A6B-85DD-839DB410A609}"/>
                </a:ext>
              </a:extLst>
            </p:cNvPr>
            <p:cNvSpPr/>
            <p:nvPr/>
          </p:nvSpPr>
          <p:spPr bwMode="auto">
            <a:xfrm>
              <a:off x="8207375" y="3662363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2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3" y="10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5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1" name="í$ļídê">
              <a:extLst>
                <a:ext uri="{FF2B5EF4-FFF2-40B4-BE49-F238E27FC236}">
                  <a16:creationId xmlns:a16="http://schemas.microsoft.com/office/drawing/2014/main" id="{F445ABF1-F884-486D-BF84-6704BE07A1BF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22 w 26"/>
                <a:gd name="T1" fmla="*/ 8 h 11"/>
                <a:gd name="T2" fmla="*/ 7 w 26"/>
                <a:gd name="T3" fmla="*/ 10 h 11"/>
                <a:gd name="T4" fmla="*/ 1 w 26"/>
                <a:gd name="T5" fmla="*/ 11 h 11"/>
                <a:gd name="T6" fmla="*/ 0 w 26"/>
                <a:gd name="T7" fmla="*/ 1 h 11"/>
                <a:gd name="T8" fmla="*/ 6 w 26"/>
                <a:gd name="T9" fmla="*/ 1 h 11"/>
                <a:gd name="T10" fmla="*/ 21 w 26"/>
                <a:gd name="T11" fmla="*/ 0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2" y="8"/>
                  </a:moveTo>
                  <a:cubicBezTo>
                    <a:pt x="17" y="9"/>
                    <a:pt x="12" y="10"/>
                    <a:pt x="7" y="10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  <a:cubicBezTo>
                    <a:pt x="11" y="0"/>
                    <a:pt x="16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1"/>
                    <a:pt x="26" y="6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2" name="ïṩlîḑè">
              <a:extLst>
                <a:ext uri="{FF2B5EF4-FFF2-40B4-BE49-F238E27FC236}">
                  <a16:creationId xmlns:a16="http://schemas.microsoft.com/office/drawing/2014/main" id="{53FDEC78-CFCB-413A-BAC5-54CEDCB761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6 w 40"/>
                <a:gd name="T1" fmla="*/ 7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5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6 w 40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6" y="7"/>
                  </a:moveTo>
                  <a:cubicBezTo>
                    <a:pt x="28" y="10"/>
                    <a:pt x="21" y="10"/>
                    <a:pt x="13" y="11"/>
                  </a:cubicBezTo>
                  <a:cubicBezTo>
                    <a:pt x="9" y="11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7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1"/>
                    <a:pt x="40" y="6"/>
                    <a:pt x="36" y="7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3" name="ïslïḑé">
              <a:extLst>
                <a:ext uri="{FF2B5EF4-FFF2-40B4-BE49-F238E27FC236}">
                  <a16:creationId xmlns:a16="http://schemas.microsoft.com/office/drawing/2014/main" id="{8E1985A5-DCF9-4ECC-A417-05700EFDE3CF}"/>
                </a:ext>
              </a:extLst>
            </p:cNvPr>
            <p:cNvSpPr/>
            <p:nvPr/>
          </p:nvSpPr>
          <p:spPr bwMode="auto">
            <a:xfrm>
              <a:off x="8169275" y="3267076"/>
              <a:ext cx="96838" cy="46038"/>
            </a:xfrm>
            <a:custGeom>
              <a:avLst/>
              <a:gdLst>
                <a:gd name="T0" fmla="*/ 22 w 25"/>
                <a:gd name="T1" fmla="*/ 8 h 12"/>
                <a:gd name="T2" fmla="*/ 7 w 25"/>
                <a:gd name="T3" fmla="*/ 11 h 12"/>
                <a:gd name="T4" fmla="*/ 1 w 25"/>
                <a:gd name="T5" fmla="*/ 12 h 12"/>
                <a:gd name="T6" fmla="*/ 0 w 25"/>
                <a:gd name="T7" fmla="*/ 2 h 12"/>
                <a:gd name="T8" fmla="*/ 6 w 25"/>
                <a:gd name="T9" fmla="*/ 1 h 12"/>
                <a:gd name="T10" fmla="*/ 21 w 25"/>
                <a:gd name="T11" fmla="*/ 1 h 12"/>
                <a:gd name="T12" fmla="*/ 21 w 25"/>
                <a:gd name="T13" fmla="*/ 1 h 12"/>
                <a:gd name="T14" fmla="*/ 21 w 25"/>
                <a:gd name="T15" fmla="*/ 1 h 12"/>
                <a:gd name="T16" fmla="*/ 21 w 25"/>
                <a:gd name="T17" fmla="*/ 1 h 12"/>
                <a:gd name="T18" fmla="*/ 22 w 25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">
                  <a:moveTo>
                    <a:pt x="22" y="8"/>
                  </a:moveTo>
                  <a:cubicBezTo>
                    <a:pt x="17" y="10"/>
                    <a:pt x="12" y="10"/>
                    <a:pt x="7" y="11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4" name="îśḻídé">
              <a:extLst>
                <a:ext uri="{FF2B5EF4-FFF2-40B4-BE49-F238E27FC236}">
                  <a16:creationId xmlns:a16="http://schemas.microsoft.com/office/drawing/2014/main" id="{AB5D5FD8-E3A9-445F-BBBC-CC6DF5666943}"/>
                </a:ext>
              </a:extLst>
            </p:cNvPr>
            <p:cNvSpPr/>
            <p:nvPr/>
          </p:nvSpPr>
          <p:spPr bwMode="auto">
            <a:xfrm>
              <a:off x="8153400" y="3133726"/>
              <a:ext cx="101600" cy="46038"/>
            </a:xfrm>
            <a:custGeom>
              <a:avLst/>
              <a:gdLst>
                <a:gd name="T0" fmla="*/ 23 w 26"/>
                <a:gd name="T1" fmla="*/ 8 h 12"/>
                <a:gd name="T2" fmla="*/ 7 w 26"/>
                <a:gd name="T3" fmla="*/ 11 h 12"/>
                <a:gd name="T4" fmla="*/ 1 w 26"/>
                <a:gd name="T5" fmla="*/ 12 h 12"/>
                <a:gd name="T6" fmla="*/ 0 w 26"/>
                <a:gd name="T7" fmla="*/ 2 h 12"/>
                <a:gd name="T8" fmla="*/ 6 w 26"/>
                <a:gd name="T9" fmla="*/ 2 h 12"/>
                <a:gd name="T10" fmla="*/ 21 w 26"/>
                <a:gd name="T11" fmla="*/ 1 h 12"/>
                <a:gd name="T12" fmla="*/ 22 w 26"/>
                <a:gd name="T13" fmla="*/ 1 h 12"/>
                <a:gd name="T14" fmla="*/ 22 w 26"/>
                <a:gd name="T15" fmla="*/ 1 h 12"/>
                <a:gd name="T16" fmla="*/ 23 w 26"/>
                <a:gd name="T1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3" y="8"/>
                  </a:moveTo>
                  <a:cubicBezTo>
                    <a:pt x="18" y="10"/>
                    <a:pt x="12" y="11"/>
                    <a:pt x="7" y="11"/>
                  </a:cubicBezTo>
                  <a:cubicBezTo>
                    <a:pt x="5" y="11"/>
                    <a:pt x="3" y="12"/>
                    <a:pt x="1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1" y="1"/>
                    <a:pt x="16" y="0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6" y="7"/>
                    <a:pt x="23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5" name="ïṡlïde">
              <a:extLst>
                <a:ext uri="{FF2B5EF4-FFF2-40B4-BE49-F238E27FC236}">
                  <a16:creationId xmlns:a16="http://schemas.microsoft.com/office/drawing/2014/main" id="{6C8A084E-2A6A-4D69-975B-91290084862D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22 w 25"/>
                <a:gd name="T1" fmla="*/ 8 h 11"/>
                <a:gd name="T2" fmla="*/ 6 w 25"/>
                <a:gd name="T3" fmla="*/ 10 h 11"/>
                <a:gd name="T4" fmla="*/ 1 w 25"/>
                <a:gd name="T5" fmla="*/ 11 h 11"/>
                <a:gd name="T6" fmla="*/ 0 w 25"/>
                <a:gd name="T7" fmla="*/ 1 h 11"/>
                <a:gd name="T8" fmla="*/ 5 w 25"/>
                <a:gd name="T9" fmla="*/ 1 h 11"/>
                <a:gd name="T10" fmla="*/ 21 w 25"/>
                <a:gd name="T11" fmla="*/ 0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2 w 25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1">
                  <a:moveTo>
                    <a:pt x="22" y="8"/>
                  </a:moveTo>
                  <a:cubicBezTo>
                    <a:pt x="17" y="10"/>
                    <a:pt x="12" y="10"/>
                    <a:pt x="6" y="10"/>
                  </a:cubicBezTo>
                  <a:cubicBezTo>
                    <a:pt x="4" y="11"/>
                    <a:pt x="3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ubicBezTo>
                    <a:pt x="10" y="1"/>
                    <a:pt x="15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1"/>
                    <a:pt x="25" y="7"/>
                    <a:pt x="22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6" name="ïṧ1íḑé">
              <a:extLst>
                <a:ext uri="{FF2B5EF4-FFF2-40B4-BE49-F238E27FC236}">
                  <a16:creationId xmlns:a16="http://schemas.microsoft.com/office/drawing/2014/main" id="{1516B013-EC15-4861-BBBB-FBE60EC2F45A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5 w 40"/>
                <a:gd name="T1" fmla="*/ 8 h 12"/>
                <a:gd name="T2" fmla="*/ 13 w 40"/>
                <a:gd name="T3" fmla="*/ 11 h 12"/>
                <a:gd name="T4" fmla="*/ 1 w 40"/>
                <a:gd name="T5" fmla="*/ 12 h 12"/>
                <a:gd name="T6" fmla="*/ 0 w 40"/>
                <a:gd name="T7" fmla="*/ 3 h 12"/>
                <a:gd name="T8" fmla="*/ 12 w 40"/>
                <a:gd name="T9" fmla="*/ 2 h 12"/>
                <a:gd name="T10" fmla="*/ 34 w 40"/>
                <a:gd name="T11" fmla="*/ 0 h 12"/>
                <a:gd name="T12" fmla="*/ 34 w 40"/>
                <a:gd name="T13" fmla="*/ 0 h 12"/>
                <a:gd name="T14" fmla="*/ 35 w 40"/>
                <a:gd name="T15" fmla="*/ 0 h 12"/>
                <a:gd name="T16" fmla="*/ 35 w 40"/>
                <a:gd name="T17" fmla="*/ 0 h 12"/>
                <a:gd name="T18" fmla="*/ 35 w 4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2">
                  <a:moveTo>
                    <a:pt x="35" y="8"/>
                  </a:moveTo>
                  <a:cubicBezTo>
                    <a:pt x="28" y="10"/>
                    <a:pt x="20" y="10"/>
                    <a:pt x="13" y="11"/>
                  </a:cubicBezTo>
                  <a:cubicBezTo>
                    <a:pt x="9" y="12"/>
                    <a:pt x="5" y="12"/>
                    <a:pt x="1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2"/>
                    <a:pt x="8" y="2"/>
                    <a:pt x="12" y="2"/>
                  </a:cubicBezTo>
                  <a:cubicBezTo>
                    <a:pt x="19" y="1"/>
                    <a:pt x="2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1"/>
                    <a:pt x="40" y="6"/>
                    <a:pt x="35" y="8"/>
                  </a:cubicBezTo>
                </a:path>
              </a:pathLst>
            </a:custGeom>
            <a:solidFill>
              <a:srgbClr val="67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7" name="iṣļiďê">
              <a:extLst>
                <a:ext uri="{FF2B5EF4-FFF2-40B4-BE49-F238E27FC236}">
                  <a16:creationId xmlns:a16="http://schemas.microsoft.com/office/drawing/2014/main" id="{0FF5A265-38A1-47BB-8618-45F63EC672CD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8" name="îṧḻiḍè">
              <a:extLst>
                <a:ext uri="{FF2B5EF4-FFF2-40B4-BE49-F238E27FC236}">
                  <a16:creationId xmlns:a16="http://schemas.microsoft.com/office/drawing/2014/main" id="{3AB3C33B-5058-4B30-A0FD-C96305E90058}"/>
                </a:ext>
              </a:extLst>
            </p:cNvPr>
            <p:cNvSpPr/>
            <p:nvPr/>
          </p:nvSpPr>
          <p:spPr bwMode="auto">
            <a:xfrm>
              <a:off x="8455025" y="2733676"/>
              <a:ext cx="261938" cy="2381250"/>
            </a:xfrm>
            <a:custGeom>
              <a:avLst/>
              <a:gdLst>
                <a:gd name="T0" fmla="*/ 0 w 165"/>
                <a:gd name="T1" fmla="*/ 0 h 1500"/>
                <a:gd name="T2" fmla="*/ 138 w 165"/>
                <a:gd name="T3" fmla="*/ 1500 h 1500"/>
                <a:gd name="T4" fmla="*/ 165 w 165"/>
                <a:gd name="T5" fmla="*/ 1500 h 1500"/>
                <a:gd name="T6" fmla="*/ 27 w 165"/>
                <a:gd name="T7" fmla="*/ 0 h 1500"/>
                <a:gd name="T8" fmla="*/ 0 w 165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500">
                  <a:moveTo>
                    <a:pt x="0" y="0"/>
                  </a:moveTo>
                  <a:lnTo>
                    <a:pt x="138" y="1500"/>
                  </a:lnTo>
                  <a:lnTo>
                    <a:pt x="165" y="150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9" name="îSḷïḓê">
              <a:extLst>
                <a:ext uri="{FF2B5EF4-FFF2-40B4-BE49-F238E27FC236}">
                  <a16:creationId xmlns:a16="http://schemas.microsoft.com/office/drawing/2014/main" id="{8230EE8D-A3B7-4236-95F6-648AEEF9B276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close/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3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0" name="iš1ïḑé">
              <a:extLst>
                <a:ext uri="{FF2B5EF4-FFF2-40B4-BE49-F238E27FC236}">
                  <a16:creationId xmlns:a16="http://schemas.microsoft.com/office/drawing/2014/main" id="{18D1DB6A-7D77-4A9D-A561-084659F48B1E}"/>
                </a:ext>
              </a:extLst>
            </p:cNvPr>
            <p:cNvSpPr/>
            <p:nvPr/>
          </p:nvSpPr>
          <p:spPr bwMode="auto">
            <a:xfrm>
              <a:off x="8169275" y="3289301"/>
              <a:ext cx="117475" cy="1116013"/>
            </a:xfrm>
            <a:custGeom>
              <a:avLst/>
              <a:gdLst>
                <a:gd name="T0" fmla="*/ 10 w 74"/>
                <a:gd name="T1" fmla="*/ 84 h 703"/>
                <a:gd name="T2" fmla="*/ 74 w 74"/>
                <a:gd name="T3" fmla="*/ 703 h 703"/>
                <a:gd name="T4" fmla="*/ 71 w 74"/>
                <a:gd name="T5" fmla="*/ 679 h 703"/>
                <a:gd name="T6" fmla="*/ 69 w 74"/>
                <a:gd name="T7" fmla="*/ 657 h 703"/>
                <a:gd name="T8" fmla="*/ 64 w 74"/>
                <a:gd name="T9" fmla="*/ 597 h 703"/>
                <a:gd name="T10" fmla="*/ 61 w 74"/>
                <a:gd name="T11" fmla="*/ 573 h 703"/>
                <a:gd name="T12" fmla="*/ 54 w 74"/>
                <a:gd name="T13" fmla="*/ 513 h 703"/>
                <a:gd name="T14" fmla="*/ 51 w 74"/>
                <a:gd name="T15" fmla="*/ 489 h 703"/>
                <a:gd name="T16" fmla="*/ 47 w 74"/>
                <a:gd name="T17" fmla="*/ 430 h 703"/>
                <a:gd name="T18" fmla="*/ 44 w 74"/>
                <a:gd name="T19" fmla="*/ 407 h 703"/>
                <a:gd name="T20" fmla="*/ 37 w 74"/>
                <a:gd name="T21" fmla="*/ 346 h 703"/>
                <a:gd name="T22" fmla="*/ 34 w 74"/>
                <a:gd name="T23" fmla="*/ 324 h 703"/>
                <a:gd name="T24" fmla="*/ 27 w 74"/>
                <a:gd name="T25" fmla="*/ 264 h 703"/>
                <a:gd name="T26" fmla="*/ 24 w 74"/>
                <a:gd name="T27" fmla="*/ 240 h 703"/>
                <a:gd name="T28" fmla="*/ 19 w 74"/>
                <a:gd name="T29" fmla="*/ 180 h 703"/>
                <a:gd name="T30" fmla="*/ 17 w 74"/>
                <a:gd name="T31" fmla="*/ 156 h 703"/>
                <a:gd name="T32" fmla="*/ 10 w 74"/>
                <a:gd name="T33" fmla="*/ 97 h 703"/>
                <a:gd name="T34" fmla="*/ 10 w 74"/>
                <a:gd name="T35" fmla="*/ 84 h 703"/>
                <a:gd name="T36" fmla="*/ 0 w 74"/>
                <a:gd name="T37" fmla="*/ 0 h 703"/>
                <a:gd name="T38" fmla="*/ 5 w 74"/>
                <a:gd name="T39" fmla="*/ 52 h 703"/>
                <a:gd name="T40" fmla="*/ 2 w 74"/>
                <a:gd name="T41" fmla="*/ 15 h 703"/>
                <a:gd name="T42" fmla="*/ 0 w 74"/>
                <a:gd name="T4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703">
                  <a:moveTo>
                    <a:pt x="10" y="84"/>
                  </a:moveTo>
                  <a:lnTo>
                    <a:pt x="74" y="703"/>
                  </a:lnTo>
                  <a:lnTo>
                    <a:pt x="71" y="679"/>
                  </a:lnTo>
                  <a:lnTo>
                    <a:pt x="69" y="657"/>
                  </a:lnTo>
                  <a:lnTo>
                    <a:pt x="64" y="597"/>
                  </a:lnTo>
                  <a:lnTo>
                    <a:pt x="61" y="573"/>
                  </a:lnTo>
                  <a:lnTo>
                    <a:pt x="54" y="513"/>
                  </a:lnTo>
                  <a:lnTo>
                    <a:pt x="51" y="489"/>
                  </a:lnTo>
                  <a:lnTo>
                    <a:pt x="47" y="430"/>
                  </a:lnTo>
                  <a:lnTo>
                    <a:pt x="44" y="407"/>
                  </a:lnTo>
                  <a:lnTo>
                    <a:pt x="37" y="346"/>
                  </a:lnTo>
                  <a:lnTo>
                    <a:pt x="34" y="324"/>
                  </a:lnTo>
                  <a:lnTo>
                    <a:pt x="27" y="264"/>
                  </a:lnTo>
                  <a:lnTo>
                    <a:pt x="24" y="240"/>
                  </a:lnTo>
                  <a:lnTo>
                    <a:pt x="19" y="180"/>
                  </a:lnTo>
                  <a:lnTo>
                    <a:pt x="17" y="156"/>
                  </a:lnTo>
                  <a:lnTo>
                    <a:pt x="10" y="97"/>
                  </a:lnTo>
                  <a:lnTo>
                    <a:pt x="10" y="84"/>
                  </a:lnTo>
                  <a:moveTo>
                    <a:pt x="0" y="0"/>
                  </a:moveTo>
                  <a:lnTo>
                    <a:pt x="5" y="52"/>
                  </a:lnTo>
                  <a:lnTo>
                    <a:pt x="2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1" name="ï$ľiḑê">
              <a:extLst>
                <a:ext uri="{FF2B5EF4-FFF2-40B4-BE49-F238E27FC236}">
                  <a16:creationId xmlns:a16="http://schemas.microsoft.com/office/drawing/2014/main" id="{F8893EFD-A5A0-423B-BF14-997F34A80B8C}"/>
                </a:ext>
              </a:extLst>
            </p:cNvPr>
            <p:cNvSpPr/>
            <p:nvPr/>
          </p:nvSpPr>
          <p:spPr bwMode="auto">
            <a:xfrm>
              <a:off x="8113713" y="2733676"/>
              <a:ext cx="474663" cy="1679575"/>
            </a:xfrm>
            <a:custGeom>
              <a:avLst/>
              <a:gdLst>
                <a:gd name="T0" fmla="*/ 48 w 121"/>
                <a:gd name="T1" fmla="*/ 407 h 429"/>
                <a:gd name="T2" fmla="*/ 64 w 121"/>
                <a:gd name="T3" fmla="*/ 406 h 429"/>
                <a:gd name="T4" fmla="*/ 65 w 121"/>
                <a:gd name="T5" fmla="*/ 414 h 429"/>
                <a:gd name="T6" fmla="*/ 40 w 121"/>
                <a:gd name="T7" fmla="*/ 384 h 429"/>
                <a:gd name="T8" fmla="*/ 56 w 121"/>
                <a:gd name="T9" fmla="*/ 372 h 429"/>
                <a:gd name="T10" fmla="*/ 61 w 121"/>
                <a:gd name="T11" fmla="*/ 373 h 429"/>
                <a:gd name="T12" fmla="*/ 46 w 121"/>
                <a:gd name="T13" fmla="*/ 383 h 429"/>
                <a:gd name="T14" fmla="*/ 35 w 121"/>
                <a:gd name="T15" fmla="*/ 340 h 429"/>
                <a:gd name="T16" fmla="*/ 56 w 121"/>
                <a:gd name="T17" fmla="*/ 339 h 429"/>
                <a:gd name="T18" fmla="*/ 57 w 121"/>
                <a:gd name="T19" fmla="*/ 339 h 429"/>
                <a:gd name="T20" fmla="*/ 36 w 121"/>
                <a:gd name="T21" fmla="*/ 350 h 429"/>
                <a:gd name="T22" fmla="*/ 32 w 121"/>
                <a:gd name="T23" fmla="*/ 307 h 429"/>
                <a:gd name="T24" fmla="*/ 66 w 121"/>
                <a:gd name="T25" fmla="*/ 304 h 429"/>
                <a:gd name="T26" fmla="*/ 67 w 121"/>
                <a:gd name="T27" fmla="*/ 304 h 429"/>
                <a:gd name="T28" fmla="*/ 34 w 121"/>
                <a:gd name="T29" fmla="*/ 316 h 429"/>
                <a:gd name="T30" fmla="*/ 34 w 121"/>
                <a:gd name="T31" fmla="*/ 272 h 429"/>
                <a:gd name="T32" fmla="*/ 50 w 121"/>
                <a:gd name="T33" fmla="*/ 272 h 429"/>
                <a:gd name="T34" fmla="*/ 51 w 121"/>
                <a:gd name="T35" fmla="*/ 279 h 429"/>
                <a:gd name="T36" fmla="*/ 25 w 121"/>
                <a:gd name="T37" fmla="*/ 249 h 429"/>
                <a:gd name="T38" fmla="*/ 42 w 121"/>
                <a:gd name="T39" fmla="*/ 238 h 429"/>
                <a:gd name="T40" fmla="*/ 46 w 121"/>
                <a:gd name="T41" fmla="*/ 238 h 429"/>
                <a:gd name="T42" fmla="*/ 25 w 121"/>
                <a:gd name="T43" fmla="*/ 249 h 429"/>
                <a:gd name="T44" fmla="*/ 27 w 121"/>
                <a:gd name="T45" fmla="*/ 205 h 429"/>
                <a:gd name="T46" fmla="*/ 43 w 121"/>
                <a:gd name="T47" fmla="*/ 204 h 429"/>
                <a:gd name="T48" fmla="*/ 43 w 121"/>
                <a:gd name="T49" fmla="*/ 212 h 429"/>
                <a:gd name="T50" fmla="*/ 87 w 121"/>
                <a:gd name="T51" fmla="*/ 0 h 429"/>
                <a:gd name="T52" fmla="*/ 15 w 121"/>
                <a:gd name="T53" fmla="*/ 36 h 429"/>
                <a:gd name="T54" fmla="*/ 37 w 121"/>
                <a:gd name="T55" fmla="*/ 34 h 429"/>
                <a:gd name="T56" fmla="*/ 38 w 121"/>
                <a:gd name="T57" fmla="*/ 42 h 429"/>
                <a:gd name="T58" fmla="*/ 4 w 121"/>
                <a:gd name="T59" fmla="*/ 46 h 429"/>
                <a:gd name="T60" fmla="*/ 24 w 121"/>
                <a:gd name="T61" fmla="*/ 69 h 429"/>
                <a:gd name="T62" fmla="*/ 28 w 121"/>
                <a:gd name="T63" fmla="*/ 69 h 429"/>
                <a:gd name="T64" fmla="*/ 13 w 121"/>
                <a:gd name="T65" fmla="*/ 79 h 429"/>
                <a:gd name="T66" fmla="*/ 16 w 121"/>
                <a:gd name="T67" fmla="*/ 104 h 429"/>
                <a:gd name="T68" fmla="*/ 32 w 121"/>
                <a:gd name="T69" fmla="*/ 103 h 429"/>
                <a:gd name="T70" fmla="*/ 17 w 121"/>
                <a:gd name="T71" fmla="*/ 113 h 429"/>
                <a:gd name="T72" fmla="*/ 20 w 121"/>
                <a:gd name="T73" fmla="*/ 137 h 429"/>
                <a:gd name="T74" fmla="*/ 35 w 121"/>
                <a:gd name="T75" fmla="*/ 137 h 429"/>
                <a:gd name="T76" fmla="*/ 36 w 121"/>
                <a:gd name="T77" fmla="*/ 144 h 429"/>
                <a:gd name="T78" fmla="*/ 14 w 121"/>
                <a:gd name="T79" fmla="*/ 142 h 429"/>
                <a:gd name="T80" fmla="*/ 17 w 121"/>
                <a:gd name="T81" fmla="*/ 172 h 429"/>
                <a:gd name="T82" fmla="*/ 51 w 121"/>
                <a:gd name="T83" fmla="*/ 169 h 429"/>
                <a:gd name="T84" fmla="*/ 52 w 121"/>
                <a:gd name="T85" fmla="*/ 169 h 429"/>
                <a:gd name="T86" fmla="*/ 19 w 121"/>
                <a:gd name="T87" fmla="*/ 181 h 429"/>
                <a:gd name="T88" fmla="*/ 18 w 121"/>
                <a:gd name="T89" fmla="*/ 181 h 429"/>
                <a:gd name="T90" fmla="*/ 24 w 121"/>
                <a:gd name="T91" fmla="*/ 239 h 429"/>
                <a:gd name="T92" fmla="*/ 29 w 121"/>
                <a:gd name="T93" fmla="*/ 282 h 429"/>
                <a:gd name="T94" fmla="*/ 35 w 121"/>
                <a:gd name="T95" fmla="*/ 340 h 429"/>
                <a:gd name="T96" fmla="*/ 40 w 121"/>
                <a:gd name="T97" fmla="*/ 384 h 429"/>
                <a:gd name="T98" fmla="*/ 44 w 121"/>
                <a:gd name="T99" fmla="*/ 427 h 429"/>
                <a:gd name="T100" fmla="*/ 87 w 121"/>
                <a:gd name="T10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429">
                  <a:moveTo>
                    <a:pt x="43" y="417"/>
                  </a:moveTo>
                  <a:cubicBezTo>
                    <a:pt x="42" y="408"/>
                    <a:pt x="42" y="408"/>
                    <a:pt x="42" y="408"/>
                  </a:cubicBezTo>
                  <a:cubicBezTo>
                    <a:pt x="44" y="407"/>
                    <a:pt x="46" y="407"/>
                    <a:pt x="48" y="407"/>
                  </a:cubicBezTo>
                  <a:cubicBezTo>
                    <a:pt x="52" y="407"/>
                    <a:pt x="56" y="406"/>
                    <a:pt x="60" y="406"/>
                  </a:cubicBezTo>
                  <a:cubicBezTo>
                    <a:pt x="61" y="406"/>
                    <a:pt x="62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4" y="406"/>
                    <a:pt x="64" y="406"/>
                    <a:pt x="64" y="406"/>
                  </a:cubicBezTo>
                  <a:cubicBezTo>
                    <a:pt x="67" y="407"/>
                    <a:pt x="68" y="413"/>
                    <a:pt x="65" y="414"/>
                  </a:cubicBezTo>
                  <a:cubicBezTo>
                    <a:pt x="60" y="416"/>
                    <a:pt x="55" y="416"/>
                    <a:pt x="49" y="416"/>
                  </a:cubicBezTo>
                  <a:cubicBezTo>
                    <a:pt x="47" y="417"/>
                    <a:pt x="45" y="417"/>
                    <a:pt x="43" y="417"/>
                  </a:cubicBezTo>
                  <a:moveTo>
                    <a:pt x="40" y="384"/>
                  </a:moveTo>
                  <a:cubicBezTo>
                    <a:pt x="39" y="374"/>
                    <a:pt x="39" y="374"/>
                    <a:pt x="39" y="374"/>
                  </a:cubicBezTo>
                  <a:cubicBezTo>
                    <a:pt x="41" y="374"/>
                    <a:pt x="43" y="374"/>
                    <a:pt x="45" y="373"/>
                  </a:cubicBezTo>
                  <a:cubicBezTo>
                    <a:pt x="49" y="373"/>
                    <a:pt x="52" y="372"/>
                    <a:pt x="56" y="372"/>
                  </a:cubicBezTo>
                  <a:cubicBezTo>
                    <a:pt x="57" y="372"/>
                    <a:pt x="59" y="373"/>
                    <a:pt x="60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1" y="373"/>
                    <a:pt x="61" y="373"/>
                    <a:pt x="61" y="373"/>
                  </a:cubicBezTo>
                  <a:cubicBezTo>
                    <a:pt x="63" y="373"/>
                    <a:pt x="65" y="379"/>
                    <a:pt x="61" y="380"/>
                  </a:cubicBezTo>
                  <a:cubicBezTo>
                    <a:pt x="56" y="382"/>
                    <a:pt x="51" y="382"/>
                    <a:pt x="46" y="383"/>
                  </a:cubicBezTo>
                  <a:cubicBezTo>
                    <a:pt x="44" y="383"/>
                    <a:pt x="42" y="383"/>
                    <a:pt x="40" y="384"/>
                  </a:cubicBezTo>
                  <a:moveTo>
                    <a:pt x="36" y="350"/>
                  </a:moveTo>
                  <a:cubicBezTo>
                    <a:pt x="35" y="340"/>
                    <a:pt x="35" y="340"/>
                    <a:pt x="35" y="340"/>
                  </a:cubicBezTo>
                  <a:cubicBezTo>
                    <a:pt x="37" y="340"/>
                    <a:pt x="39" y="340"/>
                    <a:pt x="41" y="340"/>
                  </a:cubicBezTo>
                  <a:cubicBezTo>
                    <a:pt x="45" y="339"/>
                    <a:pt x="49" y="339"/>
                    <a:pt x="53" y="339"/>
                  </a:cubicBezTo>
                  <a:cubicBezTo>
                    <a:pt x="54" y="339"/>
                    <a:pt x="55" y="339"/>
                    <a:pt x="56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57" y="339"/>
                    <a:pt x="57" y="339"/>
                    <a:pt x="57" y="339"/>
                  </a:cubicBezTo>
                  <a:cubicBezTo>
                    <a:pt x="60" y="340"/>
                    <a:pt x="61" y="345"/>
                    <a:pt x="58" y="346"/>
                  </a:cubicBezTo>
                  <a:cubicBezTo>
                    <a:pt x="53" y="348"/>
                    <a:pt x="47" y="348"/>
                    <a:pt x="42" y="349"/>
                  </a:cubicBezTo>
                  <a:cubicBezTo>
                    <a:pt x="40" y="349"/>
                    <a:pt x="38" y="350"/>
                    <a:pt x="36" y="350"/>
                  </a:cubicBezTo>
                  <a:moveTo>
                    <a:pt x="34" y="316"/>
                  </a:moveTo>
                  <a:cubicBezTo>
                    <a:pt x="33" y="316"/>
                    <a:pt x="33" y="316"/>
                    <a:pt x="33" y="316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5" y="306"/>
                    <a:pt x="40" y="306"/>
                    <a:pt x="43" y="305"/>
                  </a:cubicBezTo>
                  <a:cubicBezTo>
                    <a:pt x="50" y="305"/>
                    <a:pt x="56" y="304"/>
                    <a:pt x="63" y="304"/>
                  </a:cubicBezTo>
                  <a:cubicBezTo>
                    <a:pt x="64" y="304"/>
                    <a:pt x="65" y="304"/>
                    <a:pt x="66" y="304"/>
                  </a:cubicBezTo>
                  <a:cubicBezTo>
                    <a:pt x="66" y="304"/>
                    <a:pt x="66" y="304"/>
                    <a:pt x="66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67" y="304"/>
                    <a:pt x="67" y="304"/>
                    <a:pt x="67" y="304"/>
                  </a:cubicBezTo>
                  <a:cubicBezTo>
                    <a:pt x="70" y="305"/>
                    <a:pt x="72" y="310"/>
                    <a:pt x="67" y="311"/>
                  </a:cubicBezTo>
                  <a:cubicBezTo>
                    <a:pt x="60" y="313"/>
                    <a:pt x="52" y="314"/>
                    <a:pt x="44" y="315"/>
                  </a:cubicBezTo>
                  <a:cubicBezTo>
                    <a:pt x="41" y="315"/>
                    <a:pt x="37" y="316"/>
                    <a:pt x="34" y="316"/>
                  </a:cubicBezTo>
                  <a:moveTo>
                    <a:pt x="29" y="282"/>
                  </a:moveTo>
                  <a:cubicBezTo>
                    <a:pt x="28" y="273"/>
                    <a:pt x="28" y="273"/>
                    <a:pt x="28" y="273"/>
                  </a:cubicBezTo>
                  <a:cubicBezTo>
                    <a:pt x="30" y="272"/>
                    <a:pt x="32" y="273"/>
                    <a:pt x="34" y="272"/>
                  </a:cubicBezTo>
                  <a:cubicBezTo>
                    <a:pt x="38" y="272"/>
                    <a:pt x="42" y="271"/>
                    <a:pt x="45" y="271"/>
                  </a:cubicBezTo>
                  <a:cubicBezTo>
                    <a:pt x="47" y="271"/>
                    <a:pt x="48" y="271"/>
                    <a:pt x="49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52" y="272"/>
                    <a:pt x="54" y="278"/>
                    <a:pt x="51" y="279"/>
                  </a:cubicBezTo>
                  <a:cubicBezTo>
                    <a:pt x="46" y="281"/>
                    <a:pt x="40" y="281"/>
                    <a:pt x="35" y="282"/>
                  </a:cubicBezTo>
                  <a:cubicBezTo>
                    <a:pt x="33" y="282"/>
                    <a:pt x="31" y="282"/>
                    <a:pt x="29" y="282"/>
                  </a:cubicBezTo>
                  <a:moveTo>
                    <a:pt x="25" y="249"/>
                  </a:moveTo>
                  <a:cubicBezTo>
                    <a:pt x="24" y="239"/>
                    <a:pt x="24" y="239"/>
                    <a:pt x="24" y="239"/>
                  </a:cubicBezTo>
                  <a:cubicBezTo>
                    <a:pt x="26" y="239"/>
                    <a:pt x="28" y="239"/>
                    <a:pt x="30" y="239"/>
                  </a:cubicBezTo>
                  <a:cubicBezTo>
                    <a:pt x="34" y="238"/>
                    <a:pt x="38" y="238"/>
                    <a:pt x="42" y="238"/>
                  </a:cubicBezTo>
                  <a:cubicBezTo>
                    <a:pt x="43" y="238"/>
                    <a:pt x="44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6" y="238"/>
                    <a:pt x="46" y="238"/>
                    <a:pt x="46" y="238"/>
                  </a:cubicBezTo>
                  <a:cubicBezTo>
                    <a:pt x="49" y="239"/>
                    <a:pt x="50" y="244"/>
                    <a:pt x="47" y="245"/>
                  </a:cubicBezTo>
                  <a:cubicBezTo>
                    <a:pt x="42" y="247"/>
                    <a:pt x="37" y="247"/>
                    <a:pt x="31" y="248"/>
                  </a:cubicBezTo>
                  <a:cubicBezTo>
                    <a:pt x="29" y="248"/>
                    <a:pt x="27" y="249"/>
                    <a:pt x="25" y="249"/>
                  </a:cubicBezTo>
                  <a:moveTo>
                    <a:pt x="22" y="215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23" y="205"/>
                    <a:pt x="25" y="205"/>
                    <a:pt x="27" y="205"/>
                  </a:cubicBezTo>
                  <a:cubicBezTo>
                    <a:pt x="31" y="204"/>
                    <a:pt x="34" y="204"/>
                    <a:pt x="38" y="204"/>
                  </a:cubicBezTo>
                  <a:cubicBezTo>
                    <a:pt x="39" y="204"/>
                    <a:pt x="41" y="204"/>
                    <a:pt x="42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5"/>
                    <a:pt x="47" y="210"/>
                    <a:pt x="43" y="212"/>
                  </a:cubicBezTo>
                  <a:cubicBezTo>
                    <a:pt x="38" y="213"/>
                    <a:pt x="33" y="214"/>
                    <a:pt x="28" y="214"/>
                  </a:cubicBezTo>
                  <a:cubicBezTo>
                    <a:pt x="26" y="214"/>
                    <a:pt x="24" y="215"/>
                    <a:pt x="22" y="215"/>
                  </a:cubicBezTo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6"/>
                    <a:pt x="11" y="36"/>
                    <a:pt x="15" y="36"/>
                  </a:cubicBezTo>
                  <a:cubicBezTo>
                    <a:pt x="21" y="35"/>
                    <a:pt x="27" y="34"/>
                    <a:pt x="34" y="34"/>
                  </a:cubicBezTo>
                  <a:cubicBezTo>
                    <a:pt x="35" y="34"/>
                    <a:pt x="36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1" y="35"/>
                    <a:pt x="43" y="40"/>
                    <a:pt x="38" y="42"/>
                  </a:cubicBezTo>
                  <a:cubicBezTo>
                    <a:pt x="31" y="44"/>
                    <a:pt x="23" y="44"/>
                    <a:pt x="16" y="45"/>
                  </a:cubicBezTo>
                  <a:cubicBezTo>
                    <a:pt x="12" y="45"/>
                    <a:pt x="8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8" y="70"/>
                    <a:pt x="10" y="70"/>
                    <a:pt x="12" y="70"/>
                  </a:cubicBezTo>
                  <a:cubicBezTo>
                    <a:pt x="16" y="70"/>
                    <a:pt x="20" y="69"/>
                    <a:pt x="24" y="69"/>
                  </a:cubicBezTo>
                  <a:cubicBezTo>
                    <a:pt x="25" y="69"/>
                    <a:pt x="26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2" y="76"/>
                    <a:pt x="29" y="77"/>
                  </a:cubicBezTo>
                  <a:cubicBezTo>
                    <a:pt x="24" y="79"/>
                    <a:pt x="19" y="79"/>
                    <a:pt x="13" y="79"/>
                  </a:cubicBezTo>
                  <a:cubicBezTo>
                    <a:pt x="11" y="80"/>
                    <a:pt x="10" y="80"/>
                    <a:pt x="8" y="80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2" y="104"/>
                    <a:pt x="14" y="104"/>
                    <a:pt x="16" y="104"/>
                  </a:cubicBezTo>
                  <a:cubicBezTo>
                    <a:pt x="20" y="103"/>
                    <a:pt x="23" y="103"/>
                    <a:pt x="27" y="103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4" y="104"/>
                    <a:pt x="36" y="109"/>
                    <a:pt x="33" y="110"/>
                  </a:cubicBezTo>
                  <a:cubicBezTo>
                    <a:pt x="28" y="112"/>
                    <a:pt x="22" y="113"/>
                    <a:pt x="17" y="113"/>
                  </a:cubicBezTo>
                  <a:cubicBezTo>
                    <a:pt x="15" y="113"/>
                    <a:pt x="13" y="114"/>
                    <a:pt x="11" y="114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6" y="138"/>
                    <a:pt x="18" y="138"/>
                    <a:pt x="20" y="137"/>
                  </a:cubicBezTo>
                  <a:cubicBezTo>
                    <a:pt x="23" y="137"/>
                    <a:pt x="27" y="137"/>
                    <a:pt x="31" y="137"/>
                  </a:cubicBezTo>
                  <a:cubicBezTo>
                    <a:pt x="32" y="137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8" y="138"/>
                    <a:pt x="39" y="143"/>
                    <a:pt x="36" y="144"/>
                  </a:cubicBezTo>
                  <a:cubicBezTo>
                    <a:pt x="31" y="146"/>
                    <a:pt x="26" y="146"/>
                    <a:pt x="21" y="147"/>
                  </a:cubicBezTo>
                  <a:cubicBezTo>
                    <a:pt x="19" y="147"/>
                    <a:pt x="17" y="147"/>
                    <a:pt x="15" y="14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21" y="171"/>
                    <a:pt x="25" y="171"/>
                    <a:pt x="29" y="171"/>
                  </a:cubicBezTo>
                  <a:cubicBezTo>
                    <a:pt x="35" y="170"/>
                    <a:pt x="42" y="169"/>
                    <a:pt x="48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6" y="170"/>
                    <a:pt x="57" y="175"/>
                    <a:pt x="53" y="176"/>
                  </a:cubicBezTo>
                  <a:cubicBezTo>
                    <a:pt x="45" y="179"/>
                    <a:pt x="38" y="179"/>
                    <a:pt x="30" y="180"/>
                  </a:cubicBezTo>
                  <a:cubicBezTo>
                    <a:pt x="27" y="180"/>
                    <a:pt x="23" y="181"/>
                    <a:pt x="19" y="181"/>
                  </a:cubicBezTo>
                  <a:cubicBezTo>
                    <a:pt x="19" y="181"/>
                    <a:pt x="19" y="181"/>
                    <a:pt x="18" y="181"/>
                  </a:cubicBezTo>
                  <a:cubicBezTo>
                    <a:pt x="18" y="176"/>
                    <a:pt x="18" y="176"/>
                    <a:pt x="18" y="176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8" y="273"/>
                    <a:pt x="28" y="273"/>
                    <a:pt x="28" y="27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50"/>
                    <a:pt x="36" y="350"/>
                    <a:pt x="36" y="350"/>
                  </a:cubicBezTo>
                  <a:cubicBezTo>
                    <a:pt x="39" y="374"/>
                    <a:pt x="39" y="374"/>
                    <a:pt x="39" y="374"/>
                  </a:cubicBezTo>
                  <a:cubicBezTo>
                    <a:pt x="40" y="384"/>
                    <a:pt x="40" y="384"/>
                    <a:pt x="40" y="384"/>
                  </a:cubicBezTo>
                  <a:cubicBezTo>
                    <a:pt x="42" y="408"/>
                    <a:pt x="42" y="408"/>
                    <a:pt x="42" y="408"/>
                  </a:cubicBezTo>
                  <a:cubicBezTo>
                    <a:pt x="43" y="417"/>
                    <a:pt x="43" y="417"/>
                    <a:pt x="43" y="417"/>
                  </a:cubicBezTo>
                  <a:cubicBezTo>
                    <a:pt x="44" y="427"/>
                    <a:pt x="44" y="427"/>
                    <a:pt x="44" y="427"/>
                  </a:cubicBezTo>
                  <a:cubicBezTo>
                    <a:pt x="45" y="429"/>
                    <a:pt x="45" y="429"/>
                    <a:pt x="45" y="429"/>
                  </a:cubicBezTo>
                  <a:cubicBezTo>
                    <a:pt x="121" y="372"/>
                    <a:pt x="121" y="372"/>
                    <a:pt x="121" y="372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2" name="íṣļîḑê">
              <a:extLst>
                <a:ext uri="{FF2B5EF4-FFF2-40B4-BE49-F238E27FC236}">
                  <a16:creationId xmlns:a16="http://schemas.microsoft.com/office/drawing/2014/main" id="{02E06DFD-F4C9-41FB-A0FD-28EB01A125AD}"/>
                </a:ext>
              </a:extLst>
            </p:cNvPr>
            <p:cNvSpPr/>
            <p:nvPr/>
          </p:nvSpPr>
          <p:spPr bwMode="auto">
            <a:xfrm>
              <a:off x="8278813" y="4324351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0"/>
                  </a:cubicBezTo>
                  <a:cubicBezTo>
                    <a:pt x="13" y="10"/>
                    <a:pt x="18" y="10"/>
                    <a:pt x="23" y="8"/>
                  </a:cubicBezTo>
                  <a:cubicBezTo>
                    <a:pt x="26" y="7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3" name="iṡľïďè">
              <a:extLst>
                <a:ext uri="{FF2B5EF4-FFF2-40B4-BE49-F238E27FC236}">
                  <a16:creationId xmlns:a16="http://schemas.microsoft.com/office/drawing/2014/main" id="{2954CCF1-FC5B-4D94-8522-FF9F3B7ED8A8}"/>
                </a:ext>
              </a:extLst>
            </p:cNvPr>
            <p:cNvSpPr/>
            <p:nvPr/>
          </p:nvSpPr>
          <p:spPr bwMode="auto">
            <a:xfrm>
              <a:off x="8266113" y="4191001"/>
              <a:ext cx="103188" cy="46038"/>
            </a:xfrm>
            <a:custGeom>
              <a:avLst/>
              <a:gdLst>
                <a:gd name="T0" fmla="*/ 17 w 26"/>
                <a:gd name="T1" fmla="*/ 0 h 12"/>
                <a:gd name="T2" fmla="*/ 6 w 26"/>
                <a:gd name="T3" fmla="*/ 1 h 12"/>
                <a:gd name="T4" fmla="*/ 0 w 26"/>
                <a:gd name="T5" fmla="*/ 2 h 12"/>
                <a:gd name="T6" fmla="*/ 1 w 26"/>
                <a:gd name="T7" fmla="*/ 12 h 12"/>
                <a:gd name="T8" fmla="*/ 7 w 26"/>
                <a:gd name="T9" fmla="*/ 11 h 12"/>
                <a:gd name="T10" fmla="*/ 22 w 26"/>
                <a:gd name="T11" fmla="*/ 8 h 12"/>
                <a:gd name="T12" fmla="*/ 22 w 26"/>
                <a:gd name="T13" fmla="*/ 1 h 12"/>
                <a:gd name="T14" fmla="*/ 22 w 26"/>
                <a:gd name="T15" fmla="*/ 1 h 12"/>
                <a:gd name="T16" fmla="*/ 22 w 26"/>
                <a:gd name="T17" fmla="*/ 1 h 12"/>
                <a:gd name="T18" fmla="*/ 21 w 26"/>
                <a:gd name="T19" fmla="*/ 1 h 12"/>
                <a:gd name="T20" fmla="*/ 17 w 26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2">
                  <a:moveTo>
                    <a:pt x="17" y="0"/>
                  </a:moveTo>
                  <a:cubicBezTo>
                    <a:pt x="13" y="0"/>
                    <a:pt x="10" y="1"/>
                    <a:pt x="6" y="1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4" name="ïŝḻîḋê">
              <a:extLst>
                <a:ext uri="{FF2B5EF4-FFF2-40B4-BE49-F238E27FC236}">
                  <a16:creationId xmlns:a16="http://schemas.microsoft.com/office/drawing/2014/main" id="{0AC2F747-DB9F-4B5C-987B-45EA760BCFEE}"/>
                </a:ext>
              </a:extLst>
            </p:cNvPr>
            <p:cNvSpPr/>
            <p:nvPr/>
          </p:nvSpPr>
          <p:spPr bwMode="auto">
            <a:xfrm>
              <a:off x="8250238" y="4060826"/>
              <a:ext cx="103188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5" name="ís1idé">
              <a:extLst>
                <a:ext uri="{FF2B5EF4-FFF2-40B4-BE49-F238E27FC236}">
                  <a16:creationId xmlns:a16="http://schemas.microsoft.com/office/drawing/2014/main" id="{5F962288-F31F-4BC4-AEC4-BE73924FBE2D}"/>
                </a:ext>
              </a:extLst>
            </p:cNvPr>
            <p:cNvSpPr/>
            <p:nvPr/>
          </p:nvSpPr>
          <p:spPr bwMode="auto">
            <a:xfrm>
              <a:off x="8239125" y="3924301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1 w 40"/>
                <a:gd name="T3" fmla="*/ 1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2 w 40"/>
                <a:gd name="T11" fmla="*/ 11 h 12"/>
                <a:gd name="T12" fmla="*/ 35 w 40"/>
                <a:gd name="T13" fmla="*/ 7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1" y="1"/>
                  </a:cubicBezTo>
                  <a:cubicBezTo>
                    <a:pt x="8" y="2"/>
                    <a:pt x="3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5" y="12"/>
                    <a:pt x="9" y="11"/>
                    <a:pt x="12" y="11"/>
                  </a:cubicBezTo>
                  <a:cubicBezTo>
                    <a:pt x="20" y="10"/>
                    <a:pt x="28" y="9"/>
                    <a:pt x="35" y="7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6" name="í$1ïḍé">
              <a:extLst>
                <a:ext uri="{FF2B5EF4-FFF2-40B4-BE49-F238E27FC236}">
                  <a16:creationId xmlns:a16="http://schemas.microsoft.com/office/drawing/2014/main" id="{BF632995-4970-4D5C-B9D7-0C463F2F9753}"/>
                </a:ext>
              </a:extLst>
            </p:cNvPr>
            <p:cNvSpPr/>
            <p:nvPr/>
          </p:nvSpPr>
          <p:spPr bwMode="auto">
            <a:xfrm>
              <a:off x="8223250" y="3795713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2 h 11"/>
                <a:gd name="T6" fmla="*/ 1 w 26"/>
                <a:gd name="T7" fmla="*/ 11 h 11"/>
                <a:gd name="T8" fmla="*/ 7 w 26"/>
                <a:gd name="T9" fmla="*/ 11 h 11"/>
                <a:gd name="T10" fmla="*/ 23 w 26"/>
                <a:gd name="T11" fmla="*/ 8 h 11"/>
                <a:gd name="T12" fmla="*/ 22 w 26"/>
                <a:gd name="T13" fmla="*/ 1 h 11"/>
                <a:gd name="T14" fmla="*/ 22 w 26"/>
                <a:gd name="T15" fmla="*/ 1 h 11"/>
                <a:gd name="T16" fmla="*/ 22 w 26"/>
                <a:gd name="T17" fmla="*/ 1 h 11"/>
                <a:gd name="T18" fmla="*/ 21 w 26"/>
                <a:gd name="T19" fmla="*/ 1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4" y="0"/>
                    <a:pt x="10" y="1"/>
                    <a:pt x="6" y="1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1"/>
                    <a:pt x="7" y="11"/>
                  </a:cubicBezTo>
                  <a:cubicBezTo>
                    <a:pt x="12" y="10"/>
                    <a:pt x="18" y="10"/>
                    <a:pt x="23" y="8"/>
                  </a:cubicBezTo>
                  <a:cubicBezTo>
                    <a:pt x="26" y="7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7" name="íṩliḓé">
              <a:extLst>
                <a:ext uri="{FF2B5EF4-FFF2-40B4-BE49-F238E27FC236}">
                  <a16:creationId xmlns:a16="http://schemas.microsoft.com/office/drawing/2014/main" id="{E8332CBD-29BB-4F42-9714-F7FB6F44268D}"/>
                </a:ext>
              </a:extLst>
            </p:cNvPr>
            <p:cNvSpPr/>
            <p:nvPr/>
          </p:nvSpPr>
          <p:spPr bwMode="auto">
            <a:xfrm>
              <a:off x="8207375" y="3665538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18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8" name="ïšľïḓè">
              <a:extLst>
                <a:ext uri="{FF2B5EF4-FFF2-40B4-BE49-F238E27FC236}">
                  <a16:creationId xmlns:a16="http://schemas.microsoft.com/office/drawing/2014/main" id="{3D401771-32EB-45FA-A3ED-2574FE38EEE5}"/>
                </a:ext>
              </a:extLst>
            </p:cNvPr>
            <p:cNvSpPr/>
            <p:nvPr/>
          </p:nvSpPr>
          <p:spPr bwMode="auto">
            <a:xfrm>
              <a:off x="8196263" y="3532188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2 w 26"/>
                <a:gd name="T11" fmla="*/ 8 h 11"/>
                <a:gd name="T12" fmla="*/ 22 w 26"/>
                <a:gd name="T13" fmla="*/ 0 h 11"/>
                <a:gd name="T14" fmla="*/ 22 w 26"/>
                <a:gd name="T15" fmla="*/ 0 h 11"/>
                <a:gd name="T16" fmla="*/ 22 w 26"/>
                <a:gd name="T17" fmla="*/ 0 h 11"/>
                <a:gd name="T18" fmla="*/ 21 w 26"/>
                <a:gd name="T19" fmla="*/ 0 h 11"/>
                <a:gd name="T20" fmla="*/ 17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7" y="9"/>
                    <a:pt x="22" y="8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9" name="îś1ïdê">
              <a:extLst>
                <a:ext uri="{FF2B5EF4-FFF2-40B4-BE49-F238E27FC236}">
                  <a16:creationId xmlns:a16="http://schemas.microsoft.com/office/drawing/2014/main" id="{BDC0E1CB-65F1-46A7-BCDE-0FD76671CF32}"/>
                </a:ext>
              </a:extLst>
            </p:cNvPr>
            <p:cNvSpPr/>
            <p:nvPr/>
          </p:nvSpPr>
          <p:spPr bwMode="auto">
            <a:xfrm>
              <a:off x="8180388" y="3395663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7 h 12"/>
                <a:gd name="T8" fmla="*/ 1 w 40"/>
                <a:gd name="T9" fmla="*/ 12 h 12"/>
                <a:gd name="T10" fmla="*/ 2 w 40"/>
                <a:gd name="T11" fmla="*/ 12 h 12"/>
                <a:gd name="T12" fmla="*/ 13 w 40"/>
                <a:gd name="T13" fmla="*/ 11 h 12"/>
                <a:gd name="T14" fmla="*/ 36 w 40"/>
                <a:gd name="T15" fmla="*/ 7 h 12"/>
                <a:gd name="T16" fmla="*/ 35 w 40"/>
                <a:gd name="T17" fmla="*/ 0 h 12"/>
                <a:gd name="T18" fmla="*/ 35 w 40"/>
                <a:gd name="T19" fmla="*/ 0 h 12"/>
                <a:gd name="T20" fmla="*/ 35 w 40"/>
                <a:gd name="T21" fmla="*/ 0 h 12"/>
                <a:gd name="T22" fmla="*/ 34 w 40"/>
                <a:gd name="T23" fmla="*/ 0 h 12"/>
                <a:gd name="T24" fmla="*/ 31 w 4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5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2"/>
                    <a:pt x="10" y="11"/>
                    <a:pt x="13" y="11"/>
                  </a:cubicBezTo>
                  <a:cubicBezTo>
                    <a:pt x="21" y="10"/>
                    <a:pt x="28" y="10"/>
                    <a:pt x="36" y="7"/>
                  </a:cubicBezTo>
                  <a:cubicBezTo>
                    <a:pt x="40" y="6"/>
                    <a:pt x="39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0" name="îSḻíďè">
              <a:extLst>
                <a:ext uri="{FF2B5EF4-FFF2-40B4-BE49-F238E27FC236}">
                  <a16:creationId xmlns:a16="http://schemas.microsoft.com/office/drawing/2014/main" id="{95D6480B-0B87-4A38-8BEE-0BE87FE70D5E}"/>
                </a:ext>
              </a:extLst>
            </p:cNvPr>
            <p:cNvSpPr/>
            <p:nvPr/>
          </p:nvSpPr>
          <p:spPr bwMode="auto">
            <a:xfrm>
              <a:off x="8169275" y="3270251"/>
              <a:ext cx="96838" cy="42863"/>
            </a:xfrm>
            <a:custGeom>
              <a:avLst/>
              <a:gdLst>
                <a:gd name="T0" fmla="*/ 17 w 25"/>
                <a:gd name="T1" fmla="*/ 0 h 11"/>
                <a:gd name="T2" fmla="*/ 6 w 25"/>
                <a:gd name="T3" fmla="*/ 0 h 11"/>
                <a:gd name="T4" fmla="*/ 0 w 25"/>
                <a:gd name="T5" fmla="*/ 1 h 11"/>
                <a:gd name="T6" fmla="*/ 0 w 25"/>
                <a:gd name="T7" fmla="*/ 5 h 11"/>
                <a:gd name="T8" fmla="*/ 1 w 25"/>
                <a:gd name="T9" fmla="*/ 11 h 11"/>
                <a:gd name="T10" fmla="*/ 7 w 25"/>
                <a:gd name="T11" fmla="*/ 10 h 11"/>
                <a:gd name="T12" fmla="*/ 22 w 25"/>
                <a:gd name="T13" fmla="*/ 7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21 w 25"/>
                <a:gd name="T21" fmla="*/ 0 h 11"/>
                <a:gd name="T22" fmla="*/ 17 w 25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12" y="9"/>
                    <a:pt x="17" y="9"/>
                    <a:pt x="22" y="7"/>
                  </a:cubicBezTo>
                  <a:cubicBezTo>
                    <a:pt x="25" y="6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1" name="ïsļïḋè">
              <a:extLst>
                <a:ext uri="{FF2B5EF4-FFF2-40B4-BE49-F238E27FC236}">
                  <a16:creationId xmlns:a16="http://schemas.microsoft.com/office/drawing/2014/main" id="{FE66D125-E0EF-442C-98F6-50367884E31D}"/>
                </a:ext>
              </a:extLst>
            </p:cNvPr>
            <p:cNvSpPr/>
            <p:nvPr/>
          </p:nvSpPr>
          <p:spPr bwMode="auto">
            <a:xfrm>
              <a:off x="8153400" y="3136901"/>
              <a:ext cx="101600" cy="42863"/>
            </a:xfrm>
            <a:custGeom>
              <a:avLst/>
              <a:gdLst>
                <a:gd name="T0" fmla="*/ 17 w 26"/>
                <a:gd name="T1" fmla="*/ 0 h 11"/>
                <a:gd name="T2" fmla="*/ 6 w 26"/>
                <a:gd name="T3" fmla="*/ 1 h 11"/>
                <a:gd name="T4" fmla="*/ 0 w 26"/>
                <a:gd name="T5" fmla="*/ 1 h 11"/>
                <a:gd name="T6" fmla="*/ 1 w 26"/>
                <a:gd name="T7" fmla="*/ 11 h 11"/>
                <a:gd name="T8" fmla="*/ 7 w 26"/>
                <a:gd name="T9" fmla="*/ 10 h 11"/>
                <a:gd name="T10" fmla="*/ 23 w 26"/>
                <a:gd name="T11" fmla="*/ 7 h 11"/>
                <a:gd name="T12" fmla="*/ 22 w 26"/>
                <a:gd name="T13" fmla="*/ 0 h 11"/>
                <a:gd name="T14" fmla="*/ 22 w 26"/>
                <a:gd name="T15" fmla="*/ 0 h 11"/>
                <a:gd name="T16" fmla="*/ 21 w 26"/>
                <a:gd name="T17" fmla="*/ 0 h 11"/>
                <a:gd name="T18" fmla="*/ 17 w 2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17" y="0"/>
                  </a:moveTo>
                  <a:cubicBezTo>
                    <a:pt x="13" y="0"/>
                    <a:pt x="10" y="0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12" y="10"/>
                    <a:pt x="18" y="9"/>
                    <a:pt x="23" y="7"/>
                  </a:cubicBezTo>
                  <a:cubicBezTo>
                    <a:pt x="26" y="6"/>
                    <a:pt x="24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2" name="ïsḻîḍè">
              <a:extLst>
                <a:ext uri="{FF2B5EF4-FFF2-40B4-BE49-F238E27FC236}">
                  <a16:creationId xmlns:a16="http://schemas.microsoft.com/office/drawing/2014/main" id="{955C6D36-7051-45A3-8C1A-2D49ACE185DB}"/>
                </a:ext>
              </a:extLst>
            </p:cNvPr>
            <p:cNvSpPr/>
            <p:nvPr/>
          </p:nvSpPr>
          <p:spPr bwMode="auto">
            <a:xfrm>
              <a:off x="8140700" y="3003551"/>
              <a:ext cx="98425" cy="42863"/>
            </a:xfrm>
            <a:custGeom>
              <a:avLst/>
              <a:gdLst>
                <a:gd name="T0" fmla="*/ 17 w 25"/>
                <a:gd name="T1" fmla="*/ 0 h 11"/>
                <a:gd name="T2" fmla="*/ 5 w 25"/>
                <a:gd name="T3" fmla="*/ 1 h 11"/>
                <a:gd name="T4" fmla="*/ 0 w 25"/>
                <a:gd name="T5" fmla="*/ 1 h 11"/>
                <a:gd name="T6" fmla="*/ 1 w 25"/>
                <a:gd name="T7" fmla="*/ 11 h 11"/>
                <a:gd name="T8" fmla="*/ 6 w 25"/>
                <a:gd name="T9" fmla="*/ 10 h 11"/>
                <a:gd name="T10" fmla="*/ 22 w 25"/>
                <a:gd name="T11" fmla="*/ 8 h 11"/>
                <a:gd name="T12" fmla="*/ 21 w 25"/>
                <a:gd name="T13" fmla="*/ 0 h 11"/>
                <a:gd name="T14" fmla="*/ 21 w 25"/>
                <a:gd name="T15" fmla="*/ 0 h 11"/>
                <a:gd name="T16" fmla="*/ 21 w 25"/>
                <a:gd name="T17" fmla="*/ 0 h 11"/>
                <a:gd name="T18" fmla="*/ 21 w 25"/>
                <a:gd name="T19" fmla="*/ 0 h 11"/>
                <a:gd name="T20" fmla="*/ 17 w 25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1">
                  <a:moveTo>
                    <a:pt x="17" y="0"/>
                  </a:moveTo>
                  <a:cubicBezTo>
                    <a:pt x="13" y="0"/>
                    <a:pt x="9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12" y="10"/>
                    <a:pt x="17" y="10"/>
                    <a:pt x="22" y="8"/>
                  </a:cubicBezTo>
                  <a:cubicBezTo>
                    <a:pt x="25" y="7"/>
                    <a:pt x="24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3" name="iṣḻíḓè">
              <a:extLst>
                <a:ext uri="{FF2B5EF4-FFF2-40B4-BE49-F238E27FC236}">
                  <a16:creationId xmlns:a16="http://schemas.microsoft.com/office/drawing/2014/main" id="{9871C9EB-41E5-4F3B-8825-9ED70AE8DC55}"/>
                </a:ext>
              </a:extLst>
            </p:cNvPr>
            <p:cNvSpPr/>
            <p:nvPr/>
          </p:nvSpPr>
          <p:spPr bwMode="auto">
            <a:xfrm>
              <a:off x="8124825" y="2867026"/>
              <a:ext cx="157163" cy="47625"/>
            </a:xfrm>
            <a:custGeom>
              <a:avLst/>
              <a:gdLst>
                <a:gd name="T0" fmla="*/ 31 w 40"/>
                <a:gd name="T1" fmla="*/ 0 h 12"/>
                <a:gd name="T2" fmla="*/ 12 w 40"/>
                <a:gd name="T3" fmla="*/ 2 h 12"/>
                <a:gd name="T4" fmla="*/ 0 w 40"/>
                <a:gd name="T5" fmla="*/ 3 h 12"/>
                <a:gd name="T6" fmla="*/ 1 w 40"/>
                <a:gd name="T7" fmla="*/ 12 h 12"/>
                <a:gd name="T8" fmla="*/ 2 w 40"/>
                <a:gd name="T9" fmla="*/ 12 h 12"/>
                <a:gd name="T10" fmla="*/ 13 w 40"/>
                <a:gd name="T11" fmla="*/ 11 h 12"/>
                <a:gd name="T12" fmla="*/ 35 w 40"/>
                <a:gd name="T13" fmla="*/ 8 h 12"/>
                <a:gd name="T14" fmla="*/ 35 w 40"/>
                <a:gd name="T15" fmla="*/ 0 h 12"/>
                <a:gd name="T16" fmla="*/ 35 w 40"/>
                <a:gd name="T17" fmla="*/ 0 h 12"/>
                <a:gd name="T18" fmla="*/ 34 w 40"/>
                <a:gd name="T19" fmla="*/ 0 h 12"/>
                <a:gd name="T20" fmla="*/ 34 w 40"/>
                <a:gd name="T21" fmla="*/ 0 h 12"/>
                <a:gd name="T22" fmla="*/ 31 w 4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2">
                  <a:moveTo>
                    <a:pt x="31" y="0"/>
                  </a:moveTo>
                  <a:cubicBezTo>
                    <a:pt x="24" y="0"/>
                    <a:pt x="18" y="1"/>
                    <a:pt x="12" y="2"/>
                  </a:cubicBezTo>
                  <a:cubicBezTo>
                    <a:pt x="8" y="2"/>
                    <a:pt x="4" y="2"/>
                    <a:pt x="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5" y="12"/>
                    <a:pt x="9" y="11"/>
                    <a:pt x="13" y="11"/>
                  </a:cubicBezTo>
                  <a:cubicBezTo>
                    <a:pt x="20" y="10"/>
                    <a:pt x="28" y="10"/>
                    <a:pt x="35" y="8"/>
                  </a:cubicBezTo>
                  <a:cubicBezTo>
                    <a:pt x="40" y="6"/>
                    <a:pt x="38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4" name="îśľîḓê">
              <a:extLst>
                <a:ext uri="{FF2B5EF4-FFF2-40B4-BE49-F238E27FC236}">
                  <a16:creationId xmlns:a16="http://schemas.microsoft.com/office/drawing/2014/main" id="{550309AB-5083-484B-B46C-431B32FC5A20}"/>
                </a:ext>
              </a:extLst>
            </p:cNvPr>
            <p:cNvSpPr/>
            <p:nvPr/>
          </p:nvSpPr>
          <p:spPr bwMode="auto">
            <a:xfrm>
              <a:off x="8302625" y="4346576"/>
              <a:ext cx="320675" cy="376238"/>
            </a:xfrm>
            <a:custGeom>
              <a:avLst/>
              <a:gdLst>
                <a:gd name="T0" fmla="*/ 77 w 82"/>
                <a:gd name="T1" fmla="*/ 0 h 96"/>
                <a:gd name="T2" fmla="*/ 36 w 82"/>
                <a:gd name="T3" fmla="*/ 29 h 96"/>
                <a:gd name="T4" fmla="*/ 34 w 82"/>
                <a:gd name="T5" fmla="*/ 34 h 96"/>
                <a:gd name="T6" fmla="*/ 26 w 82"/>
                <a:gd name="T7" fmla="*/ 36 h 96"/>
                <a:gd name="T8" fmla="*/ 0 w 82"/>
                <a:gd name="T9" fmla="*/ 53 h 96"/>
                <a:gd name="T10" fmla="*/ 1 w 82"/>
                <a:gd name="T11" fmla="*/ 63 h 96"/>
                <a:gd name="T12" fmla="*/ 8 w 82"/>
                <a:gd name="T13" fmla="*/ 62 h 96"/>
                <a:gd name="T14" fmla="*/ 19 w 82"/>
                <a:gd name="T15" fmla="*/ 62 h 96"/>
                <a:gd name="T16" fmla="*/ 23 w 82"/>
                <a:gd name="T17" fmla="*/ 62 h 96"/>
                <a:gd name="T18" fmla="*/ 23 w 82"/>
                <a:gd name="T19" fmla="*/ 62 h 96"/>
                <a:gd name="T20" fmla="*/ 24 w 82"/>
                <a:gd name="T21" fmla="*/ 62 h 96"/>
                <a:gd name="T22" fmla="*/ 24 w 82"/>
                <a:gd name="T23" fmla="*/ 62 h 96"/>
                <a:gd name="T24" fmla="*/ 24 w 82"/>
                <a:gd name="T25" fmla="*/ 69 h 96"/>
                <a:gd name="T26" fmla="*/ 9 w 82"/>
                <a:gd name="T27" fmla="*/ 72 h 96"/>
                <a:gd name="T28" fmla="*/ 2 w 82"/>
                <a:gd name="T29" fmla="*/ 73 h 96"/>
                <a:gd name="T30" fmla="*/ 3 w 82"/>
                <a:gd name="T31" fmla="*/ 78 h 96"/>
                <a:gd name="T32" fmla="*/ 15 w 82"/>
                <a:gd name="T33" fmla="*/ 77 h 96"/>
                <a:gd name="T34" fmla="*/ 18 w 82"/>
                <a:gd name="T35" fmla="*/ 96 h 96"/>
                <a:gd name="T36" fmla="*/ 20 w 82"/>
                <a:gd name="T37" fmla="*/ 95 h 96"/>
                <a:gd name="T38" fmla="*/ 82 w 82"/>
                <a:gd name="T39" fmla="*/ 48 h 96"/>
                <a:gd name="T40" fmla="*/ 77 w 82"/>
                <a:gd name="T4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96">
                  <a:moveTo>
                    <a:pt x="77" y="0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7" y="33"/>
                    <a:pt x="34" y="34"/>
                  </a:cubicBezTo>
                  <a:cubicBezTo>
                    <a:pt x="31" y="35"/>
                    <a:pt x="28" y="35"/>
                    <a:pt x="26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63"/>
                    <a:pt x="6" y="63"/>
                    <a:pt x="8" y="62"/>
                  </a:cubicBezTo>
                  <a:cubicBezTo>
                    <a:pt x="11" y="62"/>
                    <a:pt x="15" y="62"/>
                    <a:pt x="19" y="62"/>
                  </a:cubicBezTo>
                  <a:cubicBezTo>
                    <a:pt x="20" y="62"/>
                    <a:pt x="22" y="62"/>
                    <a:pt x="23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6" y="63"/>
                    <a:pt x="27" y="68"/>
                    <a:pt x="24" y="69"/>
                  </a:cubicBezTo>
                  <a:cubicBezTo>
                    <a:pt x="19" y="71"/>
                    <a:pt x="14" y="71"/>
                    <a:pt x="9" y="72"/>
                  </a:cubicBezTo>
                  <a:cubicBezTo>
                    <a:pt x="7" y="72"/>
                    <a:pt x="4" y="73"/>
                    <a:pt x="2" y="73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5"/>
                    <a:pt x="20" y="95"/>
                    <a:pt x="20" y="95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F3A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5" name="îṥ1íḋè">
              <a:extLst>
                <a:ext uri="{FF2B5EF4-FFF2-40B4-BE49-F238E27FC236}">
                  <a16:creationId xmlns:a16="http://schemas.microsoft.com/office/drawing/2014/main" id="{5E097E78-91B2-4C6F-8BCB-0DF479D84D8C}"/>
                </a:ext>
              </a:extLst>
            </p:cNvPr>
            <p:cNvSpPr/>
            <p:nvPr/>
          </p:nvSpPr>
          <p:spPr bwMode="auto">
            <a:xfrm>
              <a:off x="8372475" y="4719638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6" name="ïSļïḋé">
              <a:extLst>
                <a:ext uri="{FF2B5EF4-FFF2-40B4-BE49-F238E27FC236}">
                  <a16:creationId xmlns:a16="http://schemas.microsoft.com/office/drawing/2014/main" id="{9AF1EF65-42C9-475D-B436-6FE125647F71}"/>
                </a:ext>
              </a:extLst>
            </p:cNvPr>
            <p:cNvSpPr/>
            <p:nvPr/>
          </p:nvSpPr>
          <p:spPr bwMode="auto">
            <a:xfrm>
              <a:off x="8305800" y="4589463"/>
              <a:ext cx="101600" cy="42863"/>
            </a:xfrm>
            <a:custGeom>
              <a:avLst/>
              <a:gdLst>
                <a:gd name="T0" fmla="*/ 18 w 26"/>
                <a:gd name="T1" fmla="*/ 0 h 11"/>
                <a:gd name="T2" fmla="*/ 7 w 26"/>
                <a:gd name="T3" fmla="*/ 0 h 11"/>
                <a:gd name="T4" fmla="*/ 0 w 26"/>
                <a:gd name="T5" fmla="*/ 1 h 11"/>
                <a:gd name="T6" fmla="*/ 1 w 26"/>
                <a:gd name="T7" fmla="*/ 11 h 11"/>
                <a:gd name="T8" fmla="*/ 8 w 26"/>
                <a:gd name="T9" fmla="*/ 10 h 11"/>
                <a:gd name="T10" fmla="*/ 23 w 26"/>
                <a:gd name="T11" fmla="*/ 7 h 11"/>
                <a:gd name="T12" fmla="*/ 23 w 26"/>
                <a:gd name="T13" fmla="*/ 0 h 11"/>
                <a:gd name="T14" fmla="*/ 23 w 26"/>
                <a:gd name="T15" fmla="*/ 0 h 11"/>
                <a:gd name="T16" fmla="*/ 22 w 26"/>
                <a:gd name="T17" fmla="*/ 0 h 11"/>
                <a:gd name="T18" fmla="*/ 22 w 26"/>
                <a:gd name="T19" fmla="*/ 0 h 11"/>
                <a:gd name="T20" fmla="*/ 18 w 26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1">
                  <a:moveTo>
                    <a:pt x="18" y="0"/>
                  </a:moveTo>
                  <a:cubicBezTo>
                    <a:pt x="14" y="0"/>
                    <a:pt x="10" y="0"/>
                    <a:pt x="7" y="0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0"/>
                    <a:pt x="8" y="10"/>
                  </a:cubicBezTo>
                  <a:cubicBezTo>
                    <a:pt x="13" y="9"/>
                    <a:pt x="18" y="9"/>
                    <a:pt x="23" y="7"/>
                  </a:cubicBezTo>
                  <a:cubicBezTo>
                    <a:pt x="26" y="6"/>
                    <a:pt x="25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7" name="iSļiḋé">
              <a:extLst>
                <a:ext uri="{FF2B5EF4-FFF2-40B4-BE49-F238E27FC236}">
                  <a16:creationId xmlns:a16="http://schemas.microsoft.com/office/drawing/2014/main" id="{0F71E031-4CE9-406C-BD24-EA11109DF116}"/>
                </a:ext>
              </a:extLst>
            </p:cNvPr>
            <p:cNvSpPr/>
            <p:nvPr/>
          </p:nvSpPr>
          <p:spPr bwMode="auto">
            <a:xfrm>
              <a:off x="8404225" y="4460876"/>
              <a:ext cx="42863" cy="26988"/>
            </a:xfrm>
            <a:custGeom>
              <a:avLst/>
              <a:gdLst>
                <a:gd name="T0" fmla="*/ 10 w 11"/>
                <a:gd name="T1" fmla="*/ 0 h 7"/>
                <a:gd name="T2" fmla="*/ 0 w 11"/>
                <a:gd name="T3" fmla="*/ 7 h 7"/>
                <a:gd name="T4" fmla="*/ 8 w 11"/>
                <a:gd name="T5" fmla="*/ 5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5" y="6"/>
                    <a:pt x="8" y="5"/>
                  </a:cubicBezTo>
                  <a:cubicBezTo>
                    <a:pt x="11" y="4"/>
                    <a:pt x="11" y="1"/>
                    <a:pt x="10" y="0"/>
                  </a:cubicBezTo>
                </a:path>
              </a:pathLst>
            </a:custGeom>
            <a:solidFill>
              <a:srgbClr val="764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8" name="îṧḷîḓé">
              <a:extLst>
                <a:ext uri="{FF2B5EF4-FFF2-40B4-BE49-F238E27FC236}">
                  <a16:creationId xmlns:a16="http://schemas.microsoft.com/office/drawing/2014/main" id="{7F8F4382-54C1-4E4A-84EE-6842DE82A6AC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401E1D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9" name="ïṩlíďé">
              <a:extLst>
                <a:ext uri="{FF2B5EF4-FFF2-40B4-BE49-F238E27FC236}">
                  <a16:creationId xmlns:a16="http://schemas.microsoft.com/office/drawing/2014/main" id="{CCE55061-0CF5-44E3-B054-02226B5BB4C1}"/>
                </a:ext>
              </a:extLst>
            </p:cNvPr>
            <p:cNvSpPr/>
            <p:nvPr/>
          </p:nvSpPr>
          <p:spPr bwMode="auto">
            <a:xfrm>
              <a:off x="7240588" y="4719638"/>
              <a:ext cx="877888" cy="395288"/>
            </a:xfrm>
            <a:custGeom>
              <a:avLst/>
              <a:gdLst>
                <a:gd name="T0" fmla="*/ 523 w 553"/>
                <a:gd name="T1" fmla="*/ 0 h 249"/>
                <a:gd name="T2" fmla="*/ 459 w 553"/>
                <a:gd name="T3" fmla="*/ 5 h 249"/>
                <a:gd name="T4" fmla="*/ 459 w 553"/>
                <a:gd name="T5" fmla="*/ 0 h 249"/>
                <a:gd name="T6" fmla="*/ 395 w 553"/>
                <a:gd name="T7" fmla="*/ 7 h 249"/>
                <a:gd name="T8" fmla="*/ 47 w 553"/>
                <a:gd name="T9" fmla="*/ 24 h 249"/>
                <a:gd name="T10" fmla="*/ 0 w 553"/>
                <a:gd name="T11" fmla="*/ 209 h 249"/>
                <a:gd name="T12" fmla="*/ 7 w 553"/>
                <a:gd name="T13" fmla="*/ 249 h 249"/>
                <a:gd name="T14" fmla="*/ 553 w 553"/>
                <a:gd name="T15" fmla="*/ 249 h 249"/>
                <a:gd name="T16" fmla="*/ 553 w 553"/>
                <a:gd name="T17" fmla="*/ 209 h 249"/>
                <a:gd name="T18" fmla="*/ 523 w 553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49">
                  <a:moveTo>
                    <a:pt x="523" y="0"/>
                  </a:moveTo>
                  <a:lnTo>
                    <a:pt x="459" y="5"/>
                  </a:lnTo>
                  <a:lnTo>
                    <a:pt x="459" y="0"/>
                  </a:lnTo>
                  <a:lnTo>
                    <a:pt x="395" y="7"/>
                  </a:lnTo>
                  <a:lnTo>
                    <a:pt x="47" y="24"/>
                  </a:lnTo>
                  <a:lnTo>
                    <a:pt x="0" y="209"/>
                  </a:lnTo>
                  <a:lnTo>
                    <a:pt x="7" y="249"/>
                  </a:lnTo>
                  <a:lnTo>
                    <a:pt x="553" y="249"/>
                  </a:lnTo>
                  <a:lnTo>
                    <a:pt x="553" y="209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0" name="i$ľîḋé">
              <a:extLst>
                <a:ext uri="{FF2B5EF4-FFF2-40B4-BE49-F238E27FC236}">
                  <a16:creationId xmlns:a16="http://schemas.microsoft.com/office/drawing/2014/main" id="{C9C875C0-1DA8-47E0-A752-BE1E2A6EBE19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1F6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1" name="íṩḻíďè">
              <a:extLst>
                <a:ext uri="{FF2B5EF4-FFF2-40B4-BE49-F238E27FC236}">
                  <a16:creationId xmlns:a16="http://schemas.microsoft.com/office/drawing/2014/main" id="{81CC9F2E-E493-4CC7-B87F-451E09495D2C}"/>
                </a:ext>
              </a:extLst>
            </p:cNvPr>
            <p:cNvSpPr/>
            <p:nvPr/>
          </p:nvSpPr>
          <p:spPr bwMode="auto">
            <a:xfrm>
              <a:off x="7381875" y="4648201"/>
              <a:ext cx="1033463" cy="395288"/>
            </a:xfrm>
            <a:custGeom>
              <a:avLst/>
              <a:gdLst>
                <a:gd name="T0" fmla="*/ 0 w 651"/>
                <a:gd name="T1" fmla="*/ 249 h 249"/>
                <a:gd name="T2" fmla="*/ 56 w 651"/>
                <a:gd name="T3" fmla="*/ 30 h 249"/>
                <a:gd name="T4" fmla="*/ 617 w 651"/>
                <a:gd name="T5" fmla="*/ 0 h 249"/>
                <a:gd name="T6" fmla="*/ 651 w 651"/>
                <a:gd name="T7" fmla="*/ 249 h 249"/>
                <a:gd name="T8" fmla="*/ 0 w 651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49">
                  <a:moveTo>
                    <a:pt x="0" y="249"/>
                  </a:moveTo>
                  <a:lnTo>
                    <a:pt x="56" y="30"/>
                  </a:lnTo>
                  <a:lnTo>
                    <a:pt x="617" y="0"/>
                  </a:lnTo>
                  <a:lnTo>
                    <a:pt x="651" y="249"/>
                  </a:lnTo>
                  <a:lnTo>
                    <a:pt x="0" y="2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2" name="ïśľídê">
              <a:extLst>
                <a:ext uri="{FF2B5EF4-FFF2-40B4-BE49-F238E27FC236}">
                  <a16:creationId xmlns:a16="http://schemas.microsoft.com/office/drawing/2014/main" id="{29D78E52-8DF9-4FCB-B969-DF5C56F1F076}"/>
                </a:ext>
              </a:extLst>
            </p:cNvPr>
            <p:cNvSpPr/>
            <p:nvPr/>
          </p:nvSpPr>
          <p:spPr bwMode="auto">
            <a:xfrm>
              <a:off x="7381875" y="5043488"/>
              <a:ext cx="1033463" cy="71438"/>
            </a:xfrm>
            <a:custGeom>
              <a:avLst/>
              <a:gdLst>
                <a:gd name="T0" fmla="*/ 0 w 651"/>
                <a:gd name="T1" fmla="*/ 0 h 45"/>
                <a:gd name="T2" fmla="*/ 651 w 651"/>
                <a:gd name="T3" fmla="*/ 0 h 45"/>
                <a:gd name="T4" fmla="*/ 651 w 651"/>
                <a:gd name="T5" fmla="*/ 45 h 45"/>
                <a:gd name="T6" fmla="*/ 9 w 651"/>
                <a:gd name="T7" fmla="*/ 45 h 45"/>
                <a:gd name="T8" fmla="*/ 0 w 65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45">
                  <a:moveTo>
                    <a:pt x="0" y="0"/>
                  </a:moveTo>
                  <a:lnTo>
                    <a:pt x="651" y="0"/>
                  </a:lnTo>
                  <a:lnTo>
                    <a:pt x="651" y="45"/>
                  </a:lnTo>
                  <a:lnTo>
                    <a:pt x="9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3" name="ïṩ1ïdê">
              <a:extLst>
                <a:ext uri="{FF2B5EF4-FFF2-40B4-BE49-F238E27FC236}">
                  <a16:creationId xmlns:a16="http://schemas.microsoft.com/office/drawing/2014/main" id="{E0E9BC79-A043-4B3A-ABA0-A70EBB22B8D1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4" name="isḷîḍê">
              <a:extLst>
                <a:ext uri="{FF2B5EF4-FFF2-40B4-BE49-F238E27FC236}">
                  <a16:creationId xmlns:a16="http://schemas.microsoft.com/office/drawing/2014/main" id="{CD9F44AA-FC54-4878-A62F-66ACE152CBD3}"/>
                </a:ext>
              </a:extLst>
            </p:cNvPr>
            <p:cNvSpPr/>
            <p:nvPr/>
          </p:nvSpPr>
          <p:spPr bwMode="auto">
            <a:xfrm>
              <a:off x="7381875" y="4668838"/>
              <a:ext cx="654050" cy="374650"/>
            </a:xfrm>
            <a:custGeom>
              <a:avLst/>
              <a:gdLst>
                <a:gd name="T0" fmla="*/ 375 w 412"/>
                <a:gd name="T1" fmla="*/ 0 h 236"/>
                <a:gd name="T2" fmla="*/ 56 w 412"/>
                <a:gd name="T3" fmla="*/ 17 h 236"/>
                <a:gd name="T4" fmla="*/ 0 w 412"/>
                <a:gd name="T5" fmla="*/ 236 h 236"/>
                <a:gd name="T6" fmla="*/ 412 w 412"/>
                <a:gd name="T7" fmla="*/ 236 h 236"/>
                <a:gd name="T8" fmla="*/ 375 w 412"/>
                <a:gd name="T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36">
                  <a:moveTo>
                    <a:pt x="375" y="0"/>
                  </a:moveTo>
                  <a:lnTo>
                    <a:pt x="56" y="17"/>
                  </a:lnTo>
                  <a:lnTo>
                    <a:pt x="0" y="236"/>
                  </a:lnTo>
                  <a:lnTo>
                    <a:pt x="412" y="236"/>
                  </a:lnTo>
                  <a:lnTo>
                    <a:pt x="3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5" name="iś1ïḓe">
              <a:extLst>
                <a:ext uri="{FF2B5EF4-FFF2-40B4-BE49-F238E27FC236}">
                  <a16:creationId xmlns:a16="http://schemas.microsoft.com/office/drawing/2014/main" id="{A4A68E2E-3958-46D7-B5C5-F726DDE44BB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7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6" name="iṥḻïḓé">
              <a:extLst>
                <a:ext uri="{FF2B5EF4-FFF2-40B4-BE49-F238E27FC236}">
                  <a16:creationId xmlns:a16="http://schemas.microsoft.com/office/drawing/2014/main" id="{276F2A1E-7986-4BBC-AB61-27265792928A}"/>
                </a:ext>
              </a:extLst>
            </p:cNvPr>
            <p:cNvSpPr/>
            <p:nvPr/>
          </p:nvSpPr>
          <p:spPr bwMode="auto">
            <a:xfrm>
              <a:off x="8121650" y="4660901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7" name="ïSḻíḑè">
              <a:extLst>
                <a:ext uri="{FF2B5EF4-FFF2-40B4-BE49-F238E27FC236}">
                  <a16:creationId xmlns:a16="http://schemas.microsoft.com/office/drawing/2014/main" id="{8500CFA8-B449-4C0D-8754-9682B94146C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A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8" name="iṥľíḑè">
              <a:extLst>
                <a:ext uri="{FF2B5EF4-FFF2-40B4-BE49-F238E27FC236}">
                  <a16:creationId xmlns:a16="http://schemas.microsoft.com/office/drawing/2014/main" id="{E44BFD5F-4291-4B93-8BA2-78D0C3E35696}"/>
                </a:ext>
              </a:extLst>
            </p:cNvPr>
            <p:cNvSpPr/>
            <p:nvPr/>
          </p:nvSpPr>
          <p:spPr bwMode="auto">
            <a:xfrm>
              <a:off x="8132763" y="4648201"/>
              <a:ext cx="106363" cy="12700"/>
            </a:xfrm>
            <a:custGeom>
              <a:avLst/>
              <a:gdLst>
                <a:gd name="T0" fmla="*/ 67 w 67"/>
                <a:gd name="T1" fmla="*/ 0 h 8"/>
                <a:gd name="T2" fmla="*/ 0 w 67"/>
                <a:gd name="T3" fmla="*/ 8 h 8"/>
                <a:gd name="T4" fmla="*/ 0 w 67"/>
                <a:gd name="T5" fmla="*/ 8 h 8"/>
                <a:gd name="T6" fmla="*/ 67 w 67"/>
                <a:gd name="T7" fmla="*/ 5 h 8"/>
                <a:gd name="T8" fmla="*/ 67 w 6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">
                  <a:moveTo>
                    <a:pt x="6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7" y="5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9" name="íś1îḑe">
              <a:extLst>
                <a:ext uri="{FF2B5EF4-FFF2-40B4-BE49-F238E27FC236}">
                  <a16:creationId xmlns:a16="http://schemas.microsoft.com/office/drawing/2014/main" id="{C1ACC7D4-99B4-4B45-8D5D-3BEA406138F8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2A7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0" name="ïṧ1iḋé">
              <a:extLst>
                <a:ext uri="{FF2B5EF4-FFF2-40B4-BE49-F238E27FC236}">
                  <a16:creationId xmlns:a16="http://schemas.microsoft.com/office/drawing/2014/main" id="{6A4C6177-7EF8-4C07-95A9-1638615CB58E}"/>
                </a:ext>
              </a:extLst>
            </p:cNvPr>
            <p:cNvSpPr/>
            <p:nvPr/>
          </p:nvSpPr>
          <p:spPr bwMode="auto">
            <a:xfrm>
              <a:off x="8121650" y="4656138"/>
              <a:ext cx="187325" cy="387350"/>
            </a:xfrm>
            <a:custGeom>
              <a:avLst/>
              <a:gdLst>
                <a:gd name="T0" fmla="*/ 74 w 118"/>
                <a:gd name="T1" fmla="*/ 0 h 244"/>
                <a:gd name="T2" fmla="*/ 7 w 118"/>
                <a:gd name="T3" fmla="*/ 3 h 244"/>
                <a:gd name="T4" fmla="*/ 0 w 118"/>
                <a:gd name="T5" fmla="*/ 3 h 244"/>
                <a:gd name="T6" fmla="*/ 0 w 118"/>
                <a:gd name="T7" fmla="*/ 3 h 244"/>
                <a:gd name="T8" fmla="*/ 40 w 118"/>
                <a:gd name="T9" fmla="*/ 244 h 244"/>
                <a:gd name="T10" fmla="*/ 118 w 118"/>
                <a:gd name="T11" fmla="*/ 244 h 244"/>
                <a:gd name="T12" fmla="*/ 74 w 118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44">
                  <a:moveTo>
                    <a:pt x="74" y="0"/>
                  </a:moveTo>
                  <a:lnTo>
                    <a:pt x="7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40" y="244"/>
                  </a:lnTo>
                  <a:lnTo>
                    <a:pt x="118" y="244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1" name="íşļíḋè">
              <a:extLst>
                <a:ext uri="{FF2B5EF4-FFF2-40B4-BE49-F238E27FC236}">
                  <a16:creationId xmlns:a16="http://schemas.microsoft.com/office/drawing/2014/main" id="{B7F816C2-4DE8-483E-9D43-500297287D79}"/>
                </a:ext>
              </a:extLst>
            </p:cNvPr>
            <p:cNvSpPr/>
            <p:nvPr/>
          </p:nvSpPr>
          <p:spPr bwMode="auto">
            <a:xfrm>
              <a:off x="3019425" y="3340101"/>
              <a:ext cx="596900" cy="917575"/>
            </a:xfrm>
            <a:custGeom>
              <a:avLst/>
              <a:gdLst>
                <a:gd name="T0" fmla="*/ 30 w 152"/>
                <a:gd name="T1" fmla="*/ 39 h 234"/>
                <a:gd name="T2" fmla="*/ 94 w 152"/>
                <a:gd name="T3" fmla="*/ 24 h 234"/>
                <a:gd name="T4" fmla="*/ 85 w 152"/>
                <a:gd name="T5" fmla="*/ 0 h 234"/>
                <a:gd name="T6" fmla="*/ 0 w 152"/>
                <a:gd name="T7" fmla="*/ 17 h 234"/>
                <a:gd name="T8" fmla="*/ 152 w 152"/>
                <a:gd name="T9" fmla="*/ 199 h 234"/>
                <a:gd name="T10" fmla="*/ 146 w 152"/>
                <a:gd name="T11" fmla="*/ 181 h 234"/>
                <a:gd name="T12" fmla="*/ 30 w 152"/>
                <a:gd name="T13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34">
                  <a:moveTo>
                    <a:pt x="30" y="39"/>
                  </a:moveTo>
                  <a:cubicBezTo>
                    <a:pt x="94" y="24"/>
                    <a:pt x="94" y="24"/>
                    <a:pt x="94" y="2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7" y="234"/>
                    <a:pt x="152" y="199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58" y="192"/>
                    <a:pt x="30" y="39"/>
                    <a:pt x="30" y="39"/>
                  </a:cubicBezTo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2" name="ïşḷíďe">
              <a:extLst>
                <a:ext uri="{FF2B5EF4-FFF2-40B4-BE49-F238E27FC236}">
                  <a16:creationId xmlns:a16="http://schemas.microsoft.com/office/drawing/2014/main" id="{FC238BED-4506-4405-B60A-E4D9FFB5F001}"/>
                </a:ext>
              </a:extLst>
            </p:cNvPr>
            <p:cNvSpPr/>
            <p:nvPr/>
          </p:nvSpPr>
          <p:spPr bwMode="auto">
            <a:xfrm>
              <a:off x="4121150" y="3328988"/>
              <a:ext cx="509588" cy="865188"/>
            </a:xfrm>
            <a:custGeom>
              <a:avLst/>
              <a:gdLst>
                <a:gd name="T0" fmla="*/ 94 w 130"/>
                <a:gd name="T1" fmla="*/ 29 h 221"/>
                <a:gd name="T2" fmla="*/ 28 w 130"/>
                <a:gd name="T3" fmla="*/ 26 h 221"/>
                <a:gd name="T4" fmla="*/ 32 w 130"/>
                <a:gd name="T5" fmla="*/ 0 h 221"/>
                <a:gd name="T6" fmla="*/ 120 w 130"/>
                <a:gd name="T7" fmla="*/ 2 h 221"/>
                <a:gd name="T8" fmla="*/ 0 w 130"/>
                <a:gd name="T9" fmla="*/ 208 h 221"/>
                <a:gd name="T10" fmla="*/ 3 w 130"/>
                <a:gd name="T11" fmla="*/ 189 h 221"/>
                <a:gd name="T12" fmla="*/ 94 w 130"/>
                <a:gd name="T13" fmla="*/ 29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1">
                  <a:moveTo>
                    <a:pt x="94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30" y="221"/>
                    <a:pt x="0" y="208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92" y="185"/>
                    <a:pt x="94" y="29"/>
                    <a:pt x="94" y="29"/>
                  </a:cubicBez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3" name="iṧľíḍê">
              <a:extLst>
                <a:ext uri="{FF2B5EF4-FFF2-40B4-BE49-F238E27FC236}">
                  <a16:creationId xmlns:a16="http://schemas.microsoft.com/office/drawing/2014/main" id="{26F72C7F-DB20-47B7-B5DC-69122ED0EDAB}"/>
                </a:ext>
              </a:extLst>
            </p:cNvPr>
            <p:cNvSpPr/>
            <p:nvPr/>
          </p:nvSpPr>
          <p:spPr bwMode="auto">
            <a:xfrm>
              <a:off x="3267075" y="3136901"/>
              <a:ext cx="1085850" cy="1312863"/>
            </a:xfrm>
            <a:custGeom>
              <a:avLst/>
              <a:gdLst>
                <a:gd name="T0" fmla="*/ 277 w 277"/>
                <a:gd name="T1" fmla="*/ 0 h 335"/>
                <a:gd name="T2" fmla="*/ 162 w 277"/>
                <a:gd name="T3" fmla="*/ 335 h 335"/>
                <a:gd name="T4" fmla="*/ 156 w 277"/>
                <a:gd name="T5" fmla="*/ 335 h 335"/>
                <a:gd name="T6" fmla="*/ 0 w 277"/>
                <a:gd name="T7" fmla="*/ 10 h 335"/>
                <a:gd name="T8" fmla="*/ 67 w 277"/>
                <a:gd name="T9" fmla="*/ 8 h 335"/>
                <a:gd name="T10" fmla="*/ 109 w 277"/>
                <a:gd name="T11" fmla="*/ 6 h 335"/>
                <a:gd name="T12" fmla="*/ 247 w 277"/>
                <a:gd name="T13" fmla="*/ 1 h 335"/>
                <a:gd name="T14" fmla="*/ 277 w 277"/>
                <a:gd name="T1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335">
                  <a:moveTo>
                    <a:pt x="277" y="0"/>
                  </a:moveTo>
                  <a:cubicBezTo>
                    <a:pt x="277" y="0"/>
                    <a:pt x="245" y="328"/>
                    <a:pt x="162" y="335"/>
                  </a:cubicBezTo>
                  <a:cubicBezTo>
                    <a:pt x="160" y="335"/>
                    <a:pt x="158" y="335"/>
                    <a:pt x="156" y="335"/>
                  </a:cubicBezTo>
                  <a:cubicBezTo>
                    <a:pt x="54" y="331"/>
                    <a:pt x="0" y="10"/>
                    <a:pt x="0" y="1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77" y="0"/>
                    <a:pt x="277" y="0"/>
                    <a:pt x="27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4" name="íŝļîḑè">
              <a:extLst>
                <a:ext uri="{FF2B5EF4-FFF2-40B4-BE49-F238E27FC236}">
                  <a16:creationId xmlns:a16="http://schemas.microsoft.com/office/drawing/2014/main" id="{EB29CE84-F583-4115-8966-EEAF4AB6BDF9}"/>
                </a:ext>
              </a:extLst>
            </p:cNvPr>
            <p:cNvSpPr/>
            <p:nvPr/>
          </p:nvSpPr>
          <p:spPr bwMode="auto">
            <a:xfrm>
              <a:off x="3744913" y="4244976"/>
              <a:ext cx="312738" cy="747713"/>
            </a:xfrm>
            <a:custGeom>
              <a:avLst/>
              <a:gdLst>
                <a:gd name="T0" fmla="*/ 17 w 80"/>
                <a:gd name="T1" fmla="*/ 0 h 191"/>
                <a:gd name="T2" fmla="*/ 0 w 80"/>
                <a:gd name="T3" fmla="*/ 191 h 191"/>
                <a:gd name="T4" fmla="*/ 80 w 80"/>
                <a:gd name="T5" fmla="*/ 191 h 191"/>
                <a:gd name="T6" fmla="*/ 49 w 80"/>
                <a:gd name="T7" fmla="*/ 0 h 191"/>
                <a:gd name="T8" fmla="*/ 17 w 80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1">
                  <a:moveTo>
                    <a:pt x="17" y="0"/>
                  </a:moveTo>
                  <a:cubicBezTo>
                    <a:pt x="17" y="0"/>
                    <a:pt x="30" y="129"/>
                    <a:pt x="0" y="191"/>
                  </a:cubicBezTo>
                  <a:cubicBezTo>
                    <a:pt x="80" y="191"/>
                    <a:pt x="80" y="191"/>
                    <a:pt x="80" y="191"/>
                  </a:cubicBezTo>
                  <a:cubicBezTo>
                    <a:pt x="80" y="191"/>
                    <a:pt x="45" y="46"/>
                    <a:pt x="49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FB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5" name="ïṥḻïďê">
              <a:extLst>
                <a:ext uri="{FF2B5EF4-FFF2-40B4-BE49-F238E27FC236}">
                  <a16:creationId xmlns:a16="http://schemas.microsoft.com/office/drawing/2014/main" id="{A9146BE0-677F-4024-83D4-07B232588C91}"/>
                </a:ext>
              </a:extLst>
            </p:cNvPr>
            <p:cNvSpPr/>
            <p:nvPr/>
          </p:nvSpPr>
          <p:spPr bwMode="auto">
            <a:xfrm>
              <a:off x="3317875" y="5037138"/>
              <a:ext cx="1152525" cy="77788"/>
            </a:xfrm>
            <a:custGeom>
              <a:avLst/>
              <a:gdLst>
                <a:gd name="T0" fmla="*/ 0 w 726"/>
                <a:gd name="T1" fmla="*/ 49 h 49"/>
                <a:gd name="T2" fmla="*/ 44 w 726"/>
                <a:gd name="T3" fmla="*/ 14 h 49"/>
                <a:gd name="T4" fmla="*/ 691 w 726"/>
                <a:gd name="T5" fmla="*/ 0 h 49"/>
                <a:gd name="T6" fmla="*/ 726 w 726"/>
                <a:gd name="T7" fmla="*/ 49 h 49"/>
                <a:gd name="T8" fmla="*/ 0 w 72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49">
                  <a:moveTo>
                    <a:pt x="0" y="49"/>
                  </a:moveTo>
                  <a:lnTo>
                    <a:pt x="44" y="14"/>
                  </a:lnTo>
                  <a:lnTo>
                    <a:pt x="691" y="0"/>
                  </a:lnTo>
                  <a:lnTo>
                    <a:pt x="72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6" name="îṧḷidé">
              <a:extLst>
                <a:ext uri="{FF2B5EF4-FFF2-40B4-BE49-F238E27FC236}">
                  <a16:creationId xmlns:a16="http://schemas.microsoft.com/office/drawing/2014/main" id="{034E89E3-CE58-4E8A-8D08-6552FEEC6AE8}"/>
                </a:ext>
              </a:extLst>
            </p:cNvPr>
            <p:cNvSpPr/>
            <p:nvPr/>
          </p:nvSpPr>
          <p:spPr bwMode="auto">
            <a:xfrm>
              <a:off x="3451225" y="4954588"/>
              <a:ext cx="901700" cy="101600"/>
            </a:xfrm>
            <a:custGeom>
              <a:avLst/>
              <a:gdLst>
                <a:gd name="T0" fmla="*/ 0 w 568"/>
                <a:gd name="T1" fmla="*/ 64 h 64"/>
                <a:gd name="T2" fmla="*/ 52 w 568"/>
                <a:gd name="T3" fmla="*/ 12 h 64"/>
                <a:gd name="T4" fmla="*/ 550 w 568"/>
                <a:gd name="T5" fmla="*/ 0 h 64"/>
                <a:gd name="T6" fmla="*/ 568 w 568"/>
                <a:gd name="T7" fmla="*/ 52 h 64"/>
                <a:gd name="T8" fmla="*/ 0 w 56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64">
                  <a:moveTo>
                    <a:pt x="0" y="64"/>
                  </a:moveTo>
                  <a:lnTo>
                    <a:pt x="52" y="12"/>
                  </a:lnTo>
                  <a:lnTo>
                    <a:pt x="550" y="0"/>
                  </a:lnTo>
                  <a:lnTo>
                    <a:pt x="568" y="5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7" name="ïšlïḑé">
              <a:extLst>
                <a:ext uri="{FF2B5EF4-FFF2-40B4-BE49-F238E27FC236}">
                  <a16:creationId xmlns:a16="http://schemas.microsoft.com/office/drawing/2014/main" id="{B901C928-1F6E-46F1-87E0-63C467781307}"/>
                </a:ext>
              </a:extLst>
            </p:cNvPr>
            <p:cNvSpPr/>
            <p:nvPr/>
          </p:nvSpPr>
          <p:spPr bwMode="auto">
            <a:xfrm>
              <a:off x="3267075" y="3168651"/>
              <a:ext cx="552450" cy="1268413"/>
            </a:xfrm>
            <a:custGeom>
              <a:avLst/>
              <a:gdLst>
                <a:gd name="T0" fmla="*/ 67 w 141"/>
                <a:gd name="T1" fmla="*/ 0 h 324"/>
                <a:gd name="T2" fmla="*/ 67 w 141"/>
                <a:gd name="T3" fmla="*/ 0 h 324"/>
                <a:gd name="T4" fmla="*/ 0 w 141"/>
                <a:gd name="T5" fmla="*/ 2 h 324"/>
                <a:gd name="T6" fmla="*/ 141 w 141"/>
                <a:gd name="T7" fmla="*/ 324 h 324"/>
                <a:gd name="T8" fmla="*/ 141 w 141"/>
                <a:gd name="T9" fmla="*/ 311 h 324"/>
                <a:gd name="T10" fmla="*/ 67 w 14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324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49" y="293"/>
                    <a:pt x="141" y="324"/>
                  </a:cubicBezTo>
                  <a:cubicBezTo>
                    <a:pt x="141" y="320"/>
                    <a:pt x="141" y="315"/>
                    <a:pt x="141" y="311"/>
                  </a:cubicBezTo>
                  <a:cubicBezTo>
                    <a:pt x="77" y="247"/>
                    <a:pt x="68" y="74"/>
                    <a:pt x="67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8" name="îSliḑê">
              <a:extLst>
                <a:ext uri="{FF2B5EF4-FFF2-40B4-BE49-F238E27FC236}">
                  <a16:creationId xmlns:a16="http://schemas.microsoft.com/office/drawing/2014/main" id="{1FD98A4E-0BEC-4B4F-A810-232651EDFE64}"/>
                </a:ext>
              </a:extLst>
            </p:cNvPr>
            <p:cNvSpPr/>
            <p:nvPr/>
          </p:nvSpPr>
          <p:spPr bwMode="auto">
            <a:xfrm>
              <a:off x="3819525" y="4386263"/>
              <a:ext cx="82550" cy="63500"/>
            </a:xfrm>
            <a:custGeom>
              <a:avLst/>
              <a:gdLst>
                <a:gd name="T0" fmla="*/ 0 w 21"/>
                <a:gd name="T1" fmla="*/ 0 h 16"/>
                <a:gd name="T2" fmla="*/ 0 w 21"/>
                <a:gd name="T3" fmla="*/ 13 h 16"/>
                <a:gd name="T4" fmla="*/ 15 w 21"/>
                <a:gd name="T5" fmla="*/ 16 h 16"/>
                <a:gd name="T6" fmla="*/ 21 w 21"/>
                <a:gd name="T7" fmla="*/ 16 h 16"/>
                <a:gd name="T8" fmla="*/ 0 w 2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4"/>
                    <a:pt x="0" y="9"/>
                    <a:pt x="0" y="13"/>
                  </a:cubicBezTo>
                  <a:cubicBezTo>
                    <a:pt x="5" y="15"/>
                    <a:pt x="10" y="16"/>
                    <a:pt x="15" y="16"/>
                  </a:cubicBezTo>
                  <a:cubicBezTo>
                    <a:pt x="19" y="16"/>
                    <a:pt x="21" y="16"/>
                    <a:pt x="21" y="16"/>
                  </a:cubicBezTo>
                  <a:cubicBezTo>
                    <a:pt x="13" y="12"/>
                    <a:pt x="6" y="7"/>
                    <a:pt x="0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9" name="îṣľiḑé">
              <a:extLst>
                <a:ext uri="{FF2B5EF4-FFF2-40B4-BE49-F238E27FC236}">
                  <a16:creationId xmlns:a16="http://schemas.microsoft.com/office/drawing/2014/main" id="{9B543F8C-E714-4A51-AF9F-C5F929DD3B64}"/>
                </a:ext>
              </a:extLst>
            </p:cNvPr>
            <p:cNvSpPr/>
            <p:nvPr/>
          </p:nvSpPr>
          <p:spPr bwMode="auto">
            <a:xfrm>
              <a:off x="3694113" y="3141663"/>
              <a:ext cx="541338" cy="1182688"/>
            </a:xfrm>
            <a:custGeom>
              <a:avLst/>
              <a:gdLst>
                <a:gd name="T0" fmla="*/ 138 w 138"/>
                <a:gd name="T1" fmla="*/ 0 h 302"/>
                <a:gd name="T2" fmla="*/ 0 w 138"/>
                <a:gd name="T3" fmla="*/ 5 h 302"/>
                <a:gd name="T4" fmla="*/ 41 w 138"/>
                <a:gd name="T5" fmla="*/ 282 h 302"/>
                <a:gd name="T6" fmla="*/ 62 w 138"/>
                <a:gd name="T7" fmla="*/ 282 h 302"/>
                <a:gd name="T8" fmla="*/ 62 w 138"/>
                <a:gd name="T9" fmla="*/ 282 h 302"/>
                <a:gd name="T10" fmla="*/ 62 w 138"/>
                <a:gd name="T11" fmla="*/ 301 h 302"/>
                <a:gd name="T12" fmla="*/ 67 w 138"/>
                <a:gd name="T13" fmla="*/ 302 h 302"/>
                <a:gd name="T14" fmla="*/ 138 w 138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02">
                  <a:moveTo>
                    <a:pt x="13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9"/>
                    <a:pt x="8" y="228"/>
                    <a:pt x="41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2"/>
                    <a:pt x="62" y="282"/>
                    <a:pt x="62" y="282"/>
                  </a:cubicBezTo>
                  <a:cubicBezTo>
                    <a:pt x="62" y="287"/>
                    <a:pt x="62" y="294"/>
                    <a:pt x="62" y="301"/>
                  </a:cubicBezTo>
                  <a:cubicBezTo>
                    <a:pt x="64" y="301"/>
                    <a:pt x="65" y="302"/>
                    <a:pt x="67" y="302"/>
                  </a:cubicBezTo>
                  <a:cubicBezTo>
                    <a:pt x="114" y="302"/>
                    <a:pt x="132" y="98"/>
                    <a:pt x="138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0" name="iṣľiḍé">
              <a:extLst>
                <a:ext uri="{FF2B5EF4-FFF2-40B4-BE49-F238E27FC236}">
                  <a16:creationId xmlns:a16="http://schemas.microsoft.com/office/drawing/2014/main" id="{E1A788C2-FD2D-410D-8A0F-3D9B4CD0C68D}"/>
                </a:ext>
              </a:extLst>
            </p:cNvPr>
            <p:cNvSpPr/>
            <p:nvPr/>
          </p:nvSpPr>
          <p:spPr bwMode="auto">
            <a:xfrm>
              <a:off x="3854450" y="4244976"/>
              <a:ext cx="82550" cy="74613"/>
            </a:xfrm>
            <a:custGeom>
              <a:avLst/>
              <a:gdLst>
                <a:gd name="T0" fmla="*/ 21 w 21"/>
                <a:gd name="T1" fmla="*/ 0 h 19"/>
                <a:gd name="T2" fmla="*/ 0 w 21"/>
                <a:gd name="T3" fmla="*/ 0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3" y="17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2"/>
                    <a:pt x="21" y="5"/>
                    <a:pt x="21" y="0"/>
                  </a:cubicBezTo>
                </a:path>
              </a:pathLst>
            </a:custGeom>
            <a:solidFill>
              <a:srgbClr val="FFC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1" name="ís1îḓe">
              <a:extLst>
                <a:ext uri="{FF2B5EF4-FFF2-40B4-BE49-F238E27FC236}">
                  <a16:creationId xmlns:a16="http://schemas.microsoft.com/office/drawing/2014/main" id="{7D527DB1-20CB-4569-AF28-16BE0B2A4B45}"/>
                </a:ext>
              </a:extLst>
            </p:cNvPr>
            <p:cNvSpPr/>
            <p:nvPr/>
          </p:nvSpPr>
          <p:spPr bwMode="auto">
            <a:xfrm>
              <a:off x="4073525" y="3344863"/>
              <a:ext cx="176213" cy="833438"/>
            </a:xfrm>
            <a:custGeom>
              <a:avLst/>
              <a:gdLst>
                <a:gd name="T0" fmla="*/ 38 w 45"/>
                <a:gd name="T1" fmla="*/ 3 h 213"/>
                <a:gd name="T2" fmla="*/ 33 w 45"/>
                <a:gd name="T3" fmla="*/ 3 h 213"/>
                <a:gd name="T4" fmla="*/ 32 w 45"/>
                <a:gd name="T5" fmla="*/ 50 h 213"/>
                <a:gd name="T6" fmla="*/ 27 w 45"/>
                <a:gd name="T7" fmla="*/ 107 h 213"/>
                <a:gd name="T8" fmla="*/ 17 w 45"/>
                <a:gd name="T9" fmla="*/ 155 h 213"/>
                <a:gd name="T10" fmla="*/ 1 w 45"/>
                <a:gd name="T11" fmla="*/ 208 h 213"/>
                <a:gd name="T12" fmla="*/ 8 w 45"/>
                <a:gd name="T13" fmla="*/ 210 h 213"/>
                <a:gd name="T14" fmla="*/ 24 w 45"/>
                <a:gd name="T15" fmla="*/ 162 h 213"/>
                <a:gd name="T16" fmla="*/ 36 w 45"/>
                <a:gd name="T17" fmla="*/ 106 h 213"/>
                <a:gd name="T18" fmla="*/ 38 w 45"/>
                <a:gd name="T19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13">
                  <a:moveTo>
                    <a:pt x="38" y="3"/>
                  </a:moveTo>
                  <a:cubicBezTo>
                    <a:pt x="37" y="0"/>
                    <a:pt x="33" y="0"/>
                    <a:pt x="33" y="3"/>
                  </a:cubicBezTo>
                  <a:cubicBezTo>
                    <a:pt x="31" y="19"/>
                    <a:pt x="33" y="35"/>
                    <a:pt x="32" y="50"/>
                  </a:cubicBezTo>
                  <a:cubicBezTo>
                    <a:pt x="31" y="69"/>
                    <a:pt x="30" y="88"/>
                    <a:pt x="27" y="107"/>
                  </a:cubicBezTo>
                  <a:cubicBezTo>
                    <a:pt x="24" y="123"/>
                    <a:pt x="21" y="139"/>
                    <a:pt x="17" y="155"/>
                  </a:cubicBezTo>
                  <a:cubicBezTo>
                    <a:pt x="12" y="173"/>
                    <a:pt x="5" y="190"/>
                    <a:pt x="1" y="208"/>
                  </a:cubicBezTo>
                  <a:cubicBezTo>
                    <a:pt x="0" y="212"/>
                    <a:pt x="6" y="213"/>
                    <a:pt x="8" y="210"/>
                  </a:cubicBezTo>
                  <a:cubicBezTo>
                    <a:pt x="16" y="196"/>
                    <a:pt x="20" y="178"/>
                    <a:pt x="24" y="162"/>
                  </a:cubicBezTo>
                  <a:cubicBezTo>
                    <a:pt x="29" y="144"/>
                    <a:pt x="33" y="125"/>
                    <a:pt x="36" y="106"/>
                  </a:cubicBezTo>
                  <a:cubicBezTo>
                    <a:pt x="41" y="73"/>
                    <a:pt x="45" y="35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2" name="íṧḷïḍè">
              <a:extLst>
                <a:ext uri="{FF2B5EF4-FFF2-40B4-BE49-F238E27FC236}">
                  <a16:creationId xmlns:a16="http://schemas.microsoft.com/office/drawing/2014/main" id="{5EACE04C-D91D-4597-9B9F-FC387E7A67AC}"/>
                </a:ext>
              </a:extLst>
            </p:cNvPr>
            <p:cNvSpPr/>
            <p:nvPr/>
          </p:nvSpPr>
          <p:spPr bwMode="auto">
            <a:xfrm>
              <a:off x="3995738" y="4210051"/>
              <a:ext cx="74613" cy="114300"/>
            </a:xfrm>
            <a:custGeom>
              <a:avLst/>
              <a:gdLst>
                <a:gd name="T0" fmla="*/ 10 w 19"/>
                <a:gd name="T1" fmla="*/ 5 h 29"/>
                <a:gd name="T2" fmla="*/ 6 w 19"/>
                <a:gd name="T3" fmla="*/ 15 h 29"/>
                <a:gd name="T4" fmla="*/ 1 w 19"/>
                <a:gd name="T5" fmla="*/ 24 h 29"/>
                <a:gd name="T6" fmla="*/ 7 w 19"/>
                <a:gd name="T7" fmla="*/ 27 h 29"/>
                <a:gd name="T8" fmla="*/ 18 w 19"/>
                <a:gd name="T9" fmla="*/ 7 h 29"/>
                <a:gd name="T10" fmla="*/ 10 w 19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10" y="5"/>
                  </a:moveTo>
                  <a:cubicBezTo>
                    <a:pt x="8" y="8"/>
                    <a:pt x="7" y="12"/>
                    <a:pt x="6" y="15"/>
                  </a:cubicBezTo>
                  <a:cubicBezTo>
                    <a:pt x="4" y="18"/>
                    <a:pt x="2" y="21"/>
                    <a:pt x="1" y="24"/>
                  </a:cubicBezTo>
                  <a:cubicBezTo>
                    <a:pt x="0" y="27"/>
                    <a:pt x="4" y="29"/>
                    <a:pt x="7" y="27"/>
                  </a:cubicBezTo>
                  <a:cubicBezTo>
                    <a:pt x="12" y="22"/>
                    <a:pt x="16" y="14"/>
                    <a:pt x="18" y="7"/>
                  </a:cubicBezTo>
                  <a:cubicBezTo>
                    <a:pt x="19" y="2"/>
                    <a:pt x="11" y="0"/>
                    <a:pt x="1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3" name="îṥlïďè">
              <a:extLst>
                <a:ext uri="{FF2B5EF4-FFF2-40B4-BE49-F238E27FC236}">
                  <a16:creationId xmlns:a16="http://schemas.microsoft.com/office/drawing/2014/main" id="{757FE31D-B625-4302-A050-3D2FF8A214E2}"/>
                </a:ext>
              </a:extLst>
            </p:cNvPr>
            <p:cNvSpPr/>
            <p:nvPr/>
          </p:nvSpPr>
          <p:spPr bwMode="auto">
            <a:xfrm>
              <a:off x="3240088" y="3128963"/>
              <a:ext cx="1127125" cy="192088"/>
            </a:xfrm>
            <a:custGeom>
              <a:avLst/>
              <a:gdLst>
                <a:gd name="T0" fmla="*/ 1 w 288"/>
                <a:gd name="T1" fmla="*/ 13 h 49"/>
                <a:gd name="T2" fmla="*/ 288 w 288"/>
                <a:gd name="T3" fmla="*/ 0 h 49"/>
                <a:gd name="T4" fmla="*/ 285 w 288"/>
                <a:gd name="T5" fmla="*/ 20 h 49"/>
                <a:gd name="T6" fmla="*/ 0 w 288"/>
                <a:gd name="T7" fmla="*/ 31 h 49"/>
                <a:gd name="T8" fmla="*/ 1 w 288"/>
                <a:gd name="T9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9">
                  <a:moveTo>
                    <a:pt x="1" y="13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159" y="49"/>
                    <a:pt x="0" y="31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FFA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4" name="iṧḻiḋe">
              <a:extLst>
                <a:ext uri="{FF2B5EF4-FFF2-40B4-BE49-F238E27FC236}">
                  <a16:creationId xmlns:a16="http://schemas.microsoft.com/office/drawing/2014/main" id="{B6DC7E5C-5F87-4B93-8A82-C971C475EEB3}"/>
                </a:ext>
              </a:extLst>
            </p:cNvPr>
            <p:cNvSpPr/>
            <p:nvPr/>
          </p:nvSpPr>
          <p:spPr bwMode="auto">
            <a:xfrm>
              <a:off x="3243263" y="3043238"/>
              <a:ext cx="1123950" cy="173038"/>
            </a:xfrm>
            <a:custGeom>
              <a:avLst/>
              <a:gdLst>
                <a:gd name="T0" fmla="*/ 287 w 287"/>
                <a:gd name="T1" fmla="*/ 22 h 44"/>
                <a:gd name="T2" fmla="*/ 259 w 287"/>
                <a:gd name="T3" fmla="*/ 27 h 44"/>
                <a:gd name="T4" fmla="*/ 31 w 287"/>
                <a:gd name="T5" fmla="*/ 38 h 44"/>
                <a:gd name="T6" fmla="*/ 0 w 287"/>
                <a:gd name="T7" fmla="*/ 35 h 44"/>
                <a:gd name="T8" fmla="*/ 287 w 28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44">
                  <a:moveTo>
                    <a:pt x="287" y="22"/>
                  </a:moveTo>
                  <a:cubicBezTo>
                    <a:pt x="277" y="24"/>
                    <a:pt x="268" y="26"/>
                    <a:pt x="259" y="27"/>
                  </a:cubicBezTo>
                  <a:cubicBezTo>
                    <a:pt x="157" y="44"/>
                    <a:pt x="74" y="42"/>
                    <a:pt x="31" y="38"/>
                  </a:cubicBezTo>
                  <a:cubicBezTo>
                    <a:pt x="11" y="37"/>
                    <a:pt x="0" y="35"/>
                    <a:pt x="0" y="35"/>
                  </a:cubicBezTo>
                  <a:cubicBezTo>
                    <a:pt x="140" y="0"/>
                    <a:pt x="287" y="22"/>
                    <a:pt x="287" y="22"/>
                  </a:cubicBezTo>
                  <a:close/>
                </a:path>
              </a:pathLst>
            </a:custGeom>
            <a:solidFill>
              <a:srgbClr val="DB92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5" name="îṣliḋè">
              <a:extLst>
                <a:ext uri="{FF2B5EF4-FFF2-40B4-BE49-F238E27FC236}">
                  <a16:creationId xmlns:a16="http://schemas.microsoft.com/office/drawing/2014/main" id="{1F85AB32-ABE0-43DD-AF42-DB00224CC68C}"/>
                </a:ext>
              </a:extLst>
            </p:cNvPr>
            <p:cNvSpPr/>
            <p:nvPr/>
          </p:nvSpPr>
          <p:spPr bwMode="auto">
            <a:xfrm>
              <a:off x="3365500" y="3121026"/>
              <a:ext cx="892175" cy="95250"/>
            </a:xfrm>
            <a:custGeom>
              <a:avLst/>
              <a:gdLst>
                <a:gd name="T0" fmla="*/ 228 w 228"/>
                <a:gd name="T1" fmla="*/ 7 h 24"/>
                <a:gd name="T2" fmla="*/ 0 w 228"/>
                <a:gd name="T3" fmla="*/ 18 h 24"/>
                <a:gd name="T4" fmla="*/ 228 w 228"/>
                <a:gd name="T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">
                  <a:moveTo>
                    <a:pt x="228" y="7"/>
                  </a:moveTo>
                  <a:cubicBezTo>
                    <a:pt x="126" y="24"/>
                    <a:pt x="43" y="22"/>
                    <a:pt x="0" y="18"/>
                  </a:cubicBezTo>
                  <a:cubicBezTo>
                    <a:pt x="91" y="0"/>
                    <a:pt x="181" y="3"/>
                    <a:pt x="228" y="7"/>
                  </a:cubicBezTo>
                  <a:close/>
                </a:path>
              </a:pathLst>
            </a:custGeom>
            <a:solidFill>
              <a:srgbClr val="A86C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6" name="íŝļîḍè">
              <a:extLst>
                <a:ext uri="{FF2B5EF4-FFF2-40B4-BE49-F238E27FC236}">
                  <a16:creationId xmlns:a16="http://schemas.microsoft.com/office/drawing/2014/main" id="{BC59AA50-E0EA-4342-99E1-02441C9E8738}"/>
                </a:ext>
              </a:extLst>
            </p:cNvPr>
            <p:cNvSpPr/>
            <p:nvPr/>
          </p:nvSpPr>
          <p:spPr bwMode="auto">
            <a:xfrm>
              <a:off x="4470400" y="4370388"/>
              <a:ext cx="857250" cy="760413"/>
            </a:xfrm>
            <a:custGeom>
              <a:avLst/>
              <a:gdLst>
                <a:gd name="T0" fmla="*/ 193 w 219"/>
                <a:gd name="T1" fmla="*/ 159 h 194"/>
                <a:gd name="T2" fmla="*/ 168 w 219"/>
                <a:gd name="T3" fmla="*/ 184 h 194"/>
                <a:gd name="T4" fmla="*/ 129 w 219"/>
                <a:gd name="T5" fmla="*/ 185 h 194"/>
                <a:gd name="T6" fmla="*/ 98 w 219"/>
                <a:gd name="T7" fmla="*/ 183 h 194"/>
                <a:gd name="T8" fmla="*/ 59 w 219"/>
                <a:gd name="T9" fmla="*/ 188 h 194"/>
                <a:gd name="T10" fmla="*/ 9 w 219"/>
                <a:gd name="T11" fmla="*/ 127 h 194"/>
                <a:gd name="T12" fmla="*/ 0 w 219"/>
                <a:gd name="T13" fmla="*/ 80 h 194"/>
                <a:gd name="T14" fmla="*/ 13 w 219"/>
                <a:gd name="T15" fmla="*/ 33 h 194"/>
                <a:gd name="T16" fmla="*/ 53 w 219"/>
                <a:gd name="T17" fmla="*/ 6 h 194"/>
                <a:gd name="T18" fmla="*/ 102 w 219"/>
                <a:gd name="T19" fmla="*/ 21 h 194"/>
                <a:gd name="T20" fmla="*/ 139 w 219"/>
                <a:gd name="T21" fmla="*/ 8 h 194"/>
                <a:gd name="T22" fmla="*/ 181 w 219"/>
                <a:gd name="T23" fmla="*/ 4 h 194"/>
                <a:gd name="T24" fmla="*/ 207 w 219"/>
                <a:gd name="T25" fmla="*/ 30 h 194"/>
                <a:gd name="T26" fmla="*/ 214 w 219"/>
                <a:gd name="T27" fmla="*/ 56 h 194"/>
                <a:gd name="T28" fmla="*/ 193 w 219"/>
                <a:gd name="T29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4">
                  <a:moveTo>
                    <a:pt x="193" y="159"/>
                  </a:moveTo>
                  <a:cubicBezTo>
                    <a:pt x="187" y="170"/>
                    <a:pt x="179" y="179"/>
                    <a:pt x="168" y="184"/>
                  </a:cubicBezTo>
                  <a:cubicBezTo>
                    <a:pt x="156" y="189"/>
                    <a:pt x="142" y="187"/>
                    <a:pt x="129" y="185"/>
                  </a:cubicBezTo>
                  <a:cubicBezTo>
                    <a:pt x="118" y="183"/>
                    <a:pt x="108" y="181"/>
                    <a:pt x="98" y="183"/>
                  </a:cubicBezTo>
                  <a:cubicBezTo>
                    <a:pt x="86" y="185"/>
                    <a:pt x="69" y="194"/>
                    <a:pt x="59" y="188"/>
                  </a:cubicBezTo>
                  <a:cubicBezTo>
                    <a:pt x="36" y="174"/>
                    <a:pt x="19" y="152"/>
                    <a:pt x="9" y="127"/>
                  </a:cubicBezTo>
                  <a:cubicBezTo>
                    <a:pt x="3" y="112"/>
                    <a:pt x="0" y="96"/>
                    <a:pt x="0" y="80"/>
                  </a:cubicBezTo>
                  <a:cubicBezTo>
                    <a:pt x="0" y="63"/>
                    <a:pt x="4" y="46"/>
                    <a:pt x="13" y="33"/>
                  </a:cubicBezTo>
                  <a:cubicBezTo>
                    <a:pt x="22" y="19"/>
                    <a:pt x="37" y="8"/>
                    <a:pt x="53" y="6"/>
                  </a:cubicBezTo>
                  <a:cubicBezTo>
                    <a:pt x="70" y="5"/>
                    <a:pt x="87" y="13"/>
                    <a:pt x="102" y="21"/>
                  </a:cubicBezTo>
                  <a:cubicBezTo>
                    <a:pt x="114" y="20"/>
                    <a:pt x="129" y="13"/>
                    <a:pt x="139" y="8"/>
                  </a:cubicBezTo>
                  <a:cubicBezTo>
                    <a:pt x="153" y="3"/>
                    <a:pt x="168" y="0"/>
                    <a:pt x="181" y="4"/>
                  </a:cubicBezTo>
                  <a:cubicBezTo>
                    <a:pt x="193" y="9"/>
                    <a:pt x="201" y="19"/>
                    <a:pt x="207" y="30"/>
                  </a:cubicBezTo>
                  <a:cubicBezTo>
                    <a:pt x="210" y="38"/>
                    <a:pt x="213" y="47"/>
                    <a:pt x="214" y="56"/>
                  </a:cubicBezTo>
                  <a:cubicBezTo>
                    <a:pt x="219" y="91"/>
                    <a:pt x="212" y="129"/>
                    <a:pt x="193" y="159"/>
                  </a:cubicBezTo>
                </a:path>
              </a:pathLst>
            </a:custGeom>
            <a:solidFill>
              <a:srgbClr val="E73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7" name="îSľiḓé">
              <a:extLst>
                <a:ext uri="{FF2B5EF4-FFF2-40B4-BE49-F238E27FC236}">
                  <a16:creationId xmlns:a16="http://schemas.microsoft.com/office/drawing/2014/main" id="{4AA6286D-AAF4-4F40-A269-B05F2A3BA521}"/>
                </a:ext>
              </a:extLst>
            </p:cNvPr>
            <p:cNvSpPr/>
            <p:nvPr/>
          </p:nvSpPr>
          <p:spPr bwMode="auto">
            <a:xfrm>
              <a:off x="4505325" y="4487863"/>
              <a:ext cx="822325" cy="642938"/>
            </a:xfrm>
            <a:custGeom>
              <a:avLst/>
              <a:gdLst>
                <a:gd name="T0" fmla="*/ 184 w 210"/>
                <a:gd name="T1" fmla="*/ 129 h 164"/>
                <a:gd name="T2" fmla="*/ 159 w 210"/>
                <a:gd name="T3" fmla="*/ 154 h 164"/>
                <a:gd name="T4" fmla="*/ 120 w 210"/>
                <a:gd name="T5" fmla="*/ 155 h 164"/>
                <a:gd name="T6" fmla="*/ 89 w 210"/>
                <a:gd name="T7" fmla="*/ 153 h 164"/>
                <a:gd name="T8" fmla="*/ 50 w 210"/>
                <a:gd name="T9" fmla="*/ 158 h 164"/>
                <a:gd name="T10" fmla="*/ 0 w 210"/>
                <a:gd name="T11" fmla="*/ 97 h 164"/>
                <a:gd name="T12" fmla="*/ 13 w 210"/>
                <a:gd name="T13" fmla="*/ 106 h 164"/>
                <a:gd name="T14" fmla="*/ 94 w 210"/>
                <a:gd name="T15" fmla="*/ 117 h 164"/>
                <a:gd name="T16" fmla="*/ 164 w 210"/>
                <a:gd name="T17" fmla="*/ 74 h 164"/>
                <a:gd name="T18" fmla="*/ 198 w 210"/>
                <a:gd name="T19" fmla="*/ 0 h 164"/>
                <a:gd name="T20" fmla="*/ 205 w 210"/>
                <a:gd name="T21" fmla="*/ 26 h 164"/>
                <a:gd name="T22" fmla="*/ 184 w 210"/>
                <a:gd name="T23" fmla="*/ 12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64">
                  <a:moveTo>
                    <a:pt x="184" y="129"/>
                  </a:moveTo>
                  <a:cubicBezTo>
                    <a:pt x="178" y="140"/>
                    <a:pt x="170" y="149"/>
                    <a:pt x="159" y="154"/>
                  </a:cubicBezTo>
                  <a:cubicBezTo>
                    <a:pt x="147" y="159"/>
                    <a:pt x="133" y="157"/>
                    <a:pt x="120" y="155"/>
                  </a:cubicBezTo>
                  <a:cubicBezTo>
                    <a:pt x="109" y="153"/>
                    <a:pt x="99" y="151"/>
                    <a:pt x="89" y="153"/>
                  </a:cubicBezTo>
                  <a:cubicBezTo>
                    <a:pt x="77" y="155"/>
                    <a:pt x="60" y="164"/>
                    <a:pt x="50" y="158"/>
                  </a:cubicBezTo>
                  <a:cubicBezTo>
                    <a:pt x="27" y="144"/>
                    <a:pt x="10" y="122"/>
                    <a:pt x="0" y="97"/>
                  </a:cubicBezTo>
                  <a:cubicBezTo>
                    <a:pt x="4" y="100"/>
                    <a:pt x="8" y="103"/>
                    <a:pt x="13" y="106"/>
                  </a:cubicBezTo>
                  <a:cubicBezTo>
                    <a:pt x="38" y="119"/>
                    <a:pt x="67" y="123"/>
                    <a:pt x="94" y="117"/>
                  </a:cubicBezTo>
                  <a:cubicBezTo>
                    <a:pt x="122" y="112"/>
                    <a:pt x="147" y="96"/>
                    <a:pt x="164" y="74"/>
                  </a:cubicBezTo>
                  <a:cubicBezTo>
                    <a:pt x="181" y="53"/>
                    <a:pt x="190" y="27"/>
                    <a:pt x="198" y="0"/>
                  </a:cubicBezTo>
                  <a:cubicBezTo>
                    <a:pt x="201" y="8"/>
                    <a:pt x="204" y="17"/>
                    <a:pt x="205" y="26"/>
                  </a:cubicBezTo>
                  <a:cubicBezTo>
                    <a:pt x="210" y="61"/>
                    <a:pt x="203" y="99"/>
                    <a:pt x="184" y="129"/>
                  </a:cubicBezTo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8" name="iṧlïḍe">
              <a:extLst>
                <a:ext uri="{FF2B5EF4-FFF2-40B4-BE49-F238E27FC236}">
                  <a16:creationId xmlns:a16="http://schemas.microsoft.com/office/drawing/2014/main" id="{5DA60344-4BE0-49DC-8A57-B5B8A3999CD0}"/>
                </a:ext>
              </a:extLst>
            </p:cNvPr>
            <p:cNvSpPr/>
            <p:nvPr/>
          </p:nvSpPr>
          <p:spPr bwMode="auto">
            <a:xfrm>
              <a:off x="5116513" y="4770438"/>
              <a:ext cx="157163" cy="269875"/>
            </a:xfrm>
            <a:custGeom>
              <a:avLst/>
              <a:gdLst>
                <a:gd name="T0" fmla="*/ 37 w 40"/>
                <a:gd name="T1" fmla="*/ 2 h 69"/>
                <a:gd name="T2" fmla="*/ 32 w 40"/>
                <a:gd name="T3" fmla="*/ 2 h 69"/>
                <a:gd name="T4" fmla="*/ 22 w 40"/>
                <a:gd name="T5" fmla="*/ 32 h 69"/>
                <a:gd name="T6" fmla="*/ 2 w 40"/>
                <a:gd name="T7" fmla="*/ 63 h 69"/>
                <a:gd name="T8" fmla="*/ 6 w 40"/>
                <a:gd name="T9" fmla="*/ 68 h 69"/>
                <a:gd name="T10" fmla="*/ 29 w 40"/>
                <a:gd name="T11" fmla="*/ 40 h 69"/>
                <a:gd name="T12" fmla="*/ 37 w 40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9">
                  <a:moveTo>
                    <a:pt x="37" y="2"/>
                  </a:moveTo>
                  <a:cubicBezTo>
                    <a:pt x="36" y="0"/>
                    <a:pt x="33" y="0"/>
                    <a:pt x="32" y="2"/>
                  </a:cubicBezTo>
                  <a:cubicBezTo>
                    <a:pt x="27" y="11"/>
                    <a:pt x="26" y="22"/>
                    <a:pt x="22" y="32"/>
                  </a:cubicBezTo>
                  <a:cubicBezTo>
                    <a:pt x="18" y="45"/>
                    <a:pt x="12" y="54"/>
                    <a:pt x="2" y="63"/>
                  </a:cubicBezTo>
                  <a:cubicBezTo>
                    <a:pt x="0" y="66"/>
                    <a:pt x="3" y="69"/>
                    <a:pt x="6" y="68"/>
                  </a:cubicBezTo>
                  <a:cubicBezTo>
                    <a:pt x="18" y="63"/>
                    <a:pt x="24" y="51"/>
                    <a:pt x="29" y="40"/>
                  </a:cubicBezTo>
                  <a:cubicBezTo>
                    <a:pt x="34" y="29"/>
                    <a:pt x="40" y="14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9" name="íSļïdé">
              <a:extLst>
                <a:ext uri="{FF2B5EF4-FFF2-40B4-BE49-F238E27FC236}">
                  <a16:creationId xmlns:a16="http://schemas.microsoft.com/office/drawing/2014/main" id="{6A2A4D69-1635-4C1A-B50E-751666957718}"/>
                </a:ext>
              </a:extLst>
            </p:cNvPr>
            <p:cNvSpPr/>
            <p:nvPr/>
          </p:nvSpPr>
          <p:spPr bwMode="auto">
            <a:xfrm>
              <a:off x="5237163" y="4656138"/>
              <a:ext cx="36513" cy="82550"/>
            </a:xfrm>
            <a:custGeom>
              <a:avLst/>
              <a:gdLst>
                <a:gd name="T0" fmla="*/ 8 w 9"/>
                <a:gd name="T1" fmla="*/ 4 h 21"/>
                <a:gd name="T2" fmla="*/ 1 w 9"/>
                <a:gd name="T3" fmla="*/ 3 h 21"/>
                <a:gd name="T4" fmla="*/ 0 w 9"/>
                <a:gd name="T5" fmla="*/ 10 h 21"/>
                <a:gd name="T6" fmla="*/ 0 w 9"/>
                <a:gd name="T7" fmla="*/ 17 h 21"/>
                <a:gd name="T8" fmla="*/ 7 w 9"/>
                <a:gd name="T9" fmla="*/ 17 h 21"/>
                <a:gd name="T10" fmla="*/ 8 w 9"/>
                <a:gd name="T11" fmla="*/ 11 h 21"/>
                <a:gd name="T12" fmla="*/ 8 w 9"/>
                <a:gd name="T13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8" y="4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" y="21"/>
                    <a:pt x="6" y="20"/>
                    <a:pt x="7" y="17"/>
                  </a:cubicBezTo>
                  <a:cubicBezTo>
                    <a:pt x="8" y="15"/>
                    <a:pt x="8" y="13"/>
                    <a:pt x="8" y="11"/>
                  </a:cubicBezTo>
                  <a:cubicBezTo>
                    <a:pt x="9" y="8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0" name="îśḻïde">
              <a:extLst>
                <a:ext uri="{FF2B5EF4-FFF2-40B4-BE49-F238E27FC236}">
                  <a16:creationId xmlns:a16="http://schemas.microsoft.com/office/drawing/2014/main" id="{1D5E8BE3-CD30-47B3-AE38-FD6F9C4530B3}"/>
                </a:ext>
              </a:extLst>
            </p:cNvPr>
            <p:cNvSpPr/>
            <p:nvPr/>
          </p:nvSpPr>
          <p:spPr bwMode="auto">
            <a:xfrm>
              <a:off x="4500563" y="4546601"/>
              <a:ext cx="298450" cy="333375"/>
            </a:xfrm>
            <a:custGeom>
              <a:avLst/>
              <a:gdLst>
                <a:gd name="T0" fmla="*/ 40 w 76"/>
                <a:gd name="T1" fmla="*/ 0 h 85"/>
                <a:gd name="T2" fmla="*/ 4 w 76"/>
                <a:gd name="T3" fmla="*/ 29 h 85"/>
                <a:gd name="T4" fmla="*/ 4 w 76"/>
                <a:gd name="T5" fmla="*/ 64 h 85"/>
                <a:gd name="T6" fmla="*/ 12 w 76"/>
                <a:gd name="T7" fmla="*/ 78 h 85"/>
                <a:gd name="T8" fmla="*/ 23 w 76"/>
                <a:gd name="T9" fmla="*/ 83 h 85"/>
                <a:gd name="T10" fmla="*/ 33 w 76"/>
                <a:gd name="T11" fmla="*/ 85 h 85"/>
                <a:gd name="T12" fmla="*/ 65 w 76"/>
                <a:gd name="T13" fmla="*/ 68 h 85"/>
                <a:gd name="T14" fmla="*/ 66 w 76"/>
                <a:gd name="T15" fmla="*/ 14 h 85"/>
                <a:gd name="T16" fmla="*/ 40 w 76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40" y="0"/>
                  </a:moveTo>
                  <a:cubicBezTo>
                    <a:pt x="25" y="0"/>
                    <a:pt x="10" y="11"/>
                    <a:pt x="4" y="29"/>
                  </a:cubicBezTo>
                  <a:cubicBezTo>
                    <a:pt x="0" y="40"/>
                    <a:pt x="0" y="53"/>
                    <a:pt x="4" y="64"/>
                  </a:cubicBezTo>
                  <a:cubicBezTo>
                    <a:pt x="6" y="70"/>
                    <a:pt x="8" y="75"/>
                    <a:pt x="12" y="78"/>
                  </a:cubicBezTo>
                  <a:cubicBezTo>
                    <a:pt x="15" y="81"/>
                    <a:pt x="19" y="82"/>
                    <a:pt x="23" y="83"/>
                  </a:cubicBezTo>
                  <a:cubicBezTo>
                    <a:pt x="26" y="84"/>
                    <a:pt x="29" y="85"/>
                    <a:pt x="33" y="85"/>
                  </a:cubicBezTo>
                  <a:cubicBezTo>
                    <a:pt x="45" y="85"/>
                    <a:pt x="57" y="79"/>
                    <a:pt x="65" y="68"/>
                  </a:cubicBezTo>
                  <a:cubicBezTo>
                    <a:pt x="75" y="53"/>
                    <a:pt x="76" y="29"/>
                    <a:pt x="66" y="14"/>
                  </a:cubicBezTo>
                  <a:cubicBezTo>
                    <a:pt x="59" y="5"/>
                    <a:pt x="49" y="0"/>
                    <a:pt x="40" y="0"/>
                  </a:cubicBezTo>
                </a:path>
              </a:pathLst>
            </a:custGeom>
            <a:solidFill>
              <a:srgbClr val="E84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1" name="ï$ļíḑé">
              <a:extLst>
                <a:ext uri="{FF2B5EF4-FFF2-40B4-BE49-F238E27FC236}">
                  <a16:creationId xmlns:a16="http://schemas.microsoft.com/office/drawing/2014/main" id="{46B8672E-012D-4A72-846A-6266CBAC651D}"/>
                </a:ext>
              </a:extLst>
            </p:cNvPr>
            <p:cNvSpPr/>
            <p:nvPr/>
          </p:nvSpPr>
          <p:spPr bwMode="auto">
            <a:xfrm>
              <a:off x="4884738" y="4210051"/>
              <a:ext cx="149225" cy="290513"/>
            </a:xfrm>
            <a:custGeom>
              <a:avLst/>
              <a:gdLst>
                <a:gd name="T0" fmla="*/ 4 w 38"/>
                <a:gd name="T1" fmla="*/ 74 h 74"/>
                <a:gd name="T2" fmla="*/ 7 w 38"/>
                <a:gd name="T3" fmla="*/ 43 h 74"/>
                <a:gd name="T4" fmla="*/ 34 w 38"/>
                <a:gd name="T5" fmla="*/ 0 h 74"/>
                <a:gd name="T6" fmla="*/ 34 w 38"/>
                <a:gd name="T7" fmla="*/ 45 h 74"/>
                <a:gd name="T8" fmla="*/ 4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4" y="74"/>
                  </a:moveTo>
                  <a:cubicBezTo>
                    <a:pt x="0" y="64"/>
                    <a:pt x="4" y="53"/>
                    <a:pt x="7" y="43"/>
                  </a:cubicBezTo>
                  <a:cubicBezTo>
                    <a:pt x="13" y="27"/>
                    <a:pt x="20" y="10"/>
                    <a:pt x="34" y="0"/>
                  </a:cubicBezTo>
                  <a:cubicBezTo>
                    <a:pt x="37" y="14"/>
                    <a:pt x="38" y="30"/>
                    <a:pt x="34" y="45"/>
                  </a:cubicBezTo>
                  <a:cubicBezTo>
                    <a:pt x="30" y="59"/>
                    <a:pt x="17" y="68"/>
                    <a:pt x="4" y="74"/>
                  </a:cubicBezTo>
                  <a:close/>
                </a:path>
              </a:pathLst>
            </a:custGeom>
            <a:solidFill>
              <a:srgbClr val="23B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2" name="ïS1ïḍê">
              <a:extLst>
                <a:ext uri="{FF2B5EF4-FFF2-40B4-BE49-F238E27FC236}">
                  <a16:creationId xmlns:a16="http://schemas.microsoft.com/office/drawing/2014/main" id="{AC7C3EC1-5969-4C7D-9130-18F51CA43622}"/>
                </a:ext>
              </a:extLst>
            </p:cNvPr>
            <p:cNvSpPr/>
            <p:nvPr/>
          </p:nvSpPr>
          <p:spPr bwMode="auto">
            <a:xfrm>
              <a:off x="4802188" y="4178301"/>
              <a:ext cx="117475" cy="336550"/>
            </a:xfrm>
            <a:custGeom>
              <a:avLst/>
              <a:gdLst>
                <a:gd name="T0" fmla="*/ 28 w 30"/>
                <a:gd name="T1" fmla="*/ 75 h 86"/>
                <a:gd name="T2" fmla="*/ 19 w 30"/>
                <a:gd name="T3" fmla="*/ 40 h 86"/>
                <a:gd name="T4" fmla="*/ 20 w 30"/>
                <a:gd name="T5" fmla="*/ 8 h 86"/>
                <a:gd name="T6" fmla="*/ 8 w 30"/>
                <a:gd name="T7" fmla="*/ 6 h 86"/>
                <a:gd name="T8" fmla="*/ 16 w 30"/>
                <a:gd name="T9" fmla="*/ 80 h 86"/>
                <a:gd name="T10" fmla="*/ 28 w 30"/>
                <a:gd name="T11" fmla="*/ 7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6">
                  <a:moveTo>
                    <a:pt x="28" y="75"/>
                  </a:moveTo>
                  <a:cubicBezTo>
                    <a:pt x="24" y="63"/>
                    <a:pt x="20" y="52"/>
                    <a:pt x="19" y="40"/>
                  </a:cubicBezTo>
                  <a:cubicBezTo>
                    <a:pt x="18" y="29"/>
                    <a:pt x="20" y="19"/>
                    <a:pt x="20" y="8"/>
                  </a:cubicBezTo>
                  <a:cubicBezTo>
                    <a:pt x="20" y="1"/>
                    <a:pt x="10" y="0"/>
                    <a:pt x="8" y="6"/>
                  </a:cubicBezTo>
                  <a:cubicBezTo>
                    <a:pt x="0" y="29"/>
                    <a:pt x="6" y="58"/>
                    <a:pt x="16" y="80"/>
                  </a:cubicBezTo>
                  <a:cubicBezTo>
                    <a:pt x="19" y="86"/>
                    <a:pt x="30" y="81"/>
                    <a:pt x="28" y="75"/>
                  </a:cubicBezTo>
                  <a:close/>
                </a:path>
              </a:pathLst>
            </a:custGeom>
            <a:solidFill>
              <a:srgbClr val="6337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3" name="iş1íḋè">
              <a:extLst>
                <a:ext uri="{FF2B5EF4-FFF2-40B4-BE49-F238E27FC236}">
                  <a16:creationId xmlns:a16="http://schemas.microsoft.com/office/drawing/2014/main" id="{03EA9D36-8DE0-424B-8140-0600E2B4F064}"/>
                </a:ext>
              </a:extLst>
            </p:cNvPr>
            <p:cNvSpPr/>
            <p:nvPr/>
          </p:nvSpPr>
          <p:spPr bwMode="auto">
            <a:xfrm>
              <a:off x="4729163" y="4418013"/>
              <a:ext cx="347663" cy="152400"/>
            </a:xfrm>
            <a:custGeom>
              <a:avLst/>
              <a:gdLst>
                <a:gd name="T0" fmla="*/ 69 w 89"/>
                <a:gd name="T1" fmla="*/ 7 h 39"/>
                <a:gd name="T2" fmla="*/ 7 w 89"/>
                <a:gd name="T3" fmla="*/ 15 h 39"/>
                <a:gd name="T4" fmla="*/ 4 w 89"/>
                <a:gd name="T5" fmla="*/ 25 h 39"/>
                <a:gd name="T6" fmla="*/ 81 w 89"/>
                <a:gd name="T7" fmla="*/ 18 h 39"/>
                <a:gd name="T8" fmla="*/ 69 w 89"/>
                <a:gd name="T9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9">
                  <a:moveTo>
                    <a:pt x="69" y="7"/>
                  </a:moveTo>
                  <a:cubicBezTo>
                    <a:pt x="51" y="23"/>
                    <a:pt x="29" y="15"/>
                    <a:pt x="7" y="15"/>
                  </a:cubicBezTo>
                  <a:cubicBezTo>
                    <a:pt x="1" y="16"/>
                    <a:pt x="0" y="23"/>
                    <a:pt x="4" y="25"/>
                  </a:cubicBezTo>
                  <a:cubicBezTo>
                    <a:pt x="27" y="39"/>
                    <a:pt x="61" y="36"/>
                    <a:pt x="81" y="18"/>
                  </a:cubicBezTo>
                  <a:cubicBezTo>
                    <a:pt x="89" y="11"/>
                    <a:pt x="77" y="0"/>
                    <a:pt x="69" y="7"/>
                  </a:cubicBezTo>
                  <a:close/>
                </a:path>
              </a:pathLst>
            </a:custGeom>
            <a:solidFill>
              <a:srgbClr val="DC3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4" name="iṣ1iḓe">
              <a:extLst>
                <a:ext uri="{FF2B5EF4-FFF2-40B4-BE49-F238E27FC236}">
                  <a16:creationId xmlns:a16="http://schemas.microsoft.com/office/drawing/2014/main" id="{6A07E770-2BAF-4537-96D3-295161C653E1}"/>
                </a:ext>
              </a:extLst>
            </p:cNvPr>
            <p:cNvSpPr/>
            <p:nvPr/>
          </p:nvSpPr>
          <p:spPr>
            <a:xfrm>
              <a:off x="4324890" y="2211615"/>
              <a:ext cx="2554987" cy="168173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s-MX" altLang="zh-CN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Viernes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5" name="组合 4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2F4617-2C04-4698-941D-4C4979D885F2}"/>
              </a:ext>
            </a:extLst>
          </p:cNvPr>
          <p:cNvGrpSpPr/>
          <p:nvPr/>
        </p:nvGrpSpPr>
        <p:grpSpPr>
          <a:xfrm>
            <a:off x="8528492" y="3286445"/>
            <a:ext cx="3417795" cy="2396937"/>
            <a:chOff x="3294530" y="1336501"/>
            <a:chExt cx="7100421" cy="5292900"/>
          </a:xfrm>
        </p:grpSpPr>
        <p:grpSp>
          <p:nvGrpSpPr>
            <p:cNvPr id="416" name="îṣ1íḍé">
              <a:extLst>
                <a:ext uri="{FF2B5EF4-FFF2-40B4-BE49-F238E27FC236}">
                  <a16:creationId xmlns:a16="http://schemas.microsoft.com/office/drawing/2014/main" id="{CB9B88D3-0CA9-43F5-A7A3-01D4F91258BC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91" name="îṩ1íďe">
                <a:extLst>
                  <a:ext uri="{FF2B5EF4-FFF2-40B4-BE49-F238E27FC236}">
                    <a16:creationId xmlns:a16="http://schemas.microsoft.com/office/drawing/2014/main" id="{657D13A2-CABB-4F40-9CA1-12461BF48E54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2" name="íšlíḋé">
                <a:extLst>
                  <a:ext uri="{FF2B5EF4-FFF2-40B4-BE49-F238E27FC236}">
                    <a16:creationId xmlns:a16="http://schemas.microsoft.com/office/drawing/2014/main" id="{AD7537AB-81F0-4CD7-B50E-42F1B7B58D27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3" name="íśḷíḋê">
                <a:extLst>
                  <a:ext uri="{FF2B5EF4-FFF2-40B4-BE49-F238E27FC236}">
                    <a16:creationId xmlns:a16="http://schemas.microsoft.com/office/drawing/2014/main" id="{BA7BC433-3FA1-4B74-A9DD-551A8700E02D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4" name="ísḻídé">
                <a:extLst>
                  <a:ext uri="{FF2B5EF4-FFF2-40B4-BE49-F238E27FC236}">
                    <a16:creationId xmlns:a16="http://schemas.microsoft.com/office/drawing/2014/main" id="{2BE762FB-9B1E-4DEF-BDB5-00AA6DAE6056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5" name="ïŝḷíḑè">
                <a:extLst>
                  <a:ext uri="{FF2B5EF4-FFF2-40B4-BE49-F238E27FC236}">
                    <a16:creationId xmlns:a16="http://schemas.microsoft.com/office/drawing/2014/main" id="{9F491BF2-BB1C-4C13-B724-D274C179C715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6" name="íṡ1îďè">
                <a:extLst>
                  <a:ext uri="{FF2B5EF4-FFF2-40B4-BE49-F238E27FC236}">
                    <a16:creationId xmlns:a16="http://schemas.microsoft.com/office/drawing/2014/main" id="{76CE898A-E3C2-416D-8F41-D9704998285F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7" name="ïsḷïḋé">
                <a:extLst>
                  <a:ext uri="{FF2B5EF4-FFF2-40B4-BE49-F238E27FC236}">
                    <a16:creationId xmlns:a16="http://schemas.microsoft.com/office/drawing/2014/main" id="{EBD6C9E4-9A4A-4099-B67A-1B641094B9DC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8" name="ïślíḍè">
                <a:extLst>
                  <a:ext uri="{FF2B5EF4-FFF2-40B4-BE49-F238E27FC236}">
                    <a16:creationId xmlns:a16="http://schemas.microsoft.com/office/drawing/2014/main" id="{8C13FBF7-0946-4483-B6AA-F617A822F10C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9" name="íš1íḓe">
                <a:extLst>
                  <a:ext uri="{FF2B5EF4-FFF2-40B4-BE49-F238E27FC236}">
                    <a16:creationId xmlns:a16="http://schemas.microsoft.com/office/drawing/2014/main" id="{A578B382-6787-4C36-904E-81FF4F3787AA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0" name="í$ľîḑè">
                <a:extLst>
                  <a:ext uri="{FF2B5EF4-FFF2-40B4-BE49-F238E27FC236}">
                    <a16:creationId xmlns:a16="http://schemas.microsoft.com/office/drawing/2014/main" id="{F74D4017-9DB5-453A-A0EA-9EF922A89ADF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1" name="ísliďê">
                <a:extLst>
                  <a:ext uri="{FF2B5EF4-FFF2-40B4-BE49-F238E27FC236}">
                    <a16:creationId xmlns:a16="http://schemas.microsoft.com/office/drawing/2014/main" id="{99EFCC7E-EA04-4F13-9D90-722945F891EA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2" name="îṧlíḑe">
                <a:extLst>
                  <a:ext uri="{FF2B5EF4-FFF2-40B4-BE49-F238E27FC236}">
                    <a16:creationId xmlns:a16="http://schemas.microsoft.com/office/drawing/2014/main" id="{24F9CC06-A068-4376-8A3E-C1C6ADA53902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3" name="iṣḷíḑê">
                <a:extLst>
                  <a:ext uri="{FF2B5EF4-FFF2-40B4-BE49-F238E27FC236}">
                    <a16:creationId xmlns:a16="http://schemas.microsoft.com/office/drawing/2014/main" id="{1B732120-3259-454F-979E-69542EBD128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4" name="íṡlíďê">
                <a:extLst>
                  <a:ext uri="{FF2B5EF4-FFF2-40B4-BE49-F238E27FC236}">
                    <a16:creationId xmlns:a16="http://schemas.microsoft.com/office/drawing/2014/main" id="{246F93C9-E0FE-4249-805A-1DC6F2F9B8BA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5" name="isḷïḋê">
                <a:extLst>
                  <a:ext uri="{FF2B5EF4-FFF2-40B4-BE49-F238E27FC236}">
                    <a16:creationId xmlns:a16="http://schemas.microsoft.com/office/drawing/2014/main" id="{8A6FD83D-BC7D-425E-9ED4-16F43FBB8D02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6" name="ïśļíḑe">
                <a:extLst>
                  <a:ext uri="{FF2B5EF4-FFF2-40B4-BE49-F238E27FC236}">
                    <a16:creationId xmlns:a16="http://schemas.microsoft.com/office/drawing/2014/main" id="{9E9A731D-D2B5-42CB-AB02-A520A9A86051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7" name="íṧľíḓé">
                <a:extLst>
                  <a:ext uri="{FF2B5EF4-FFF2-40B4-BE49-F238E27FC236}">
                    <a16:creationId xmlns:a16="http://schemas.microsoft.com/office/drawing/2014/main" id="{E2CF4490-2690-428B-A3F0-13FDB5483458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8" name="işlïḋe">
                <a:extLst>
                  <a:ext uri="{FF2B5EF4-FFF2-40B4-BE49-F238E27FC236}">
                    <a16:creationId xmlns:a16="http://schemas.microsoft.com/office/drawing/2014/main" id="{64B0FBC6-C726-4E84-8286-B08E60CC41FB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9" name="işļîḋe">
                <a:extLst>
                  <a:ext uri="{FF2B5EF4-FFF2-40B4-BE49-F238E27FC236}">
                    <a16:creationId xmlns:a16="http://schemas.microsoft.com/office/drawing/2014/main" id="{C9F055D8-BBB7-4B30-A4CD-02DB5C009AD2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0" name="iš1íḓê">
                <a:extLst>
                  <a:ext uri="{FF2B5EF4-FFF2-40B4-BE49-F238E27FC236}">
                    <a16:creationId xmlns:a16="http://schemas.microsoft.com/office/drawing/2014/main" id="{AE1D47D2-5C54-42D3-A2A6-FAF1A09BA0F1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1" name="iŝļîḍè">
                <a:extLst>
                  <a:ext uri="{FF2B5EF4-FFF2-40B4-BE49-F238E27FC236}">
                    <a16:creationId xmlns:a16="http://schemas.microsoft.com/office/drawing/2014/main" id="{3BD4CDEA-D83A-483F-A67D-5DFBFE0DC294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2" name="îṥ1îdê">
                <a:extLst>
                  <a:ext uri="{FF2B5EF4-FFF2-40B4-BE49-F238E27FC236}">
                    <a16:creationId xmlns:a16="http://schemas.microsoft.com/office/drawing/2014/main" id="{4331E8AE-0F19-461D-9BE0-AD21A732EC4C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3" name="íṧļîḍe">
                <a:extLst>
                  <a:ext uri="{FF2B5EF4-FFF2-40B4-BE49-F238E27FC236}">
                    <a16:creationId xmlns:a16="http://schemas.microsoft.com/office/drawing/2014/main" id="{B9C5A20F-791D-4B03-8E44-604E2BF1C83E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4" name="íśḻîḓè">
                <a:extLst>
                  <a:ext uri="{FF2B5EF4-FFF2-40B4-BE49-F238E27FC236}">
                    <a16:creationId xmlns:a16="http://schemas.microsoft.com/office/drawing/2014/main" id="{D2E9FA99-2465-4269-A251-3056952A93C5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5" name="iṡḻíḍé">
                <a:extLst>
                  <a:ext uri="{FF2B5EF4-FFF2-40B4-BE49-F238E27FC236}">
                    <a16:creationId xmlns:a16="http://schemas.microsoft.com/office/drawing/2014/main" id="{E6744A97-049E-456F-9BC5-BF9CB3D8661C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6" name="išḻîḋe">
                <a:extLst>
                  <a:ext uri="{FF2B5EF4-FFF2-40B4-BE49-F238E27FC236}">
                    <a16:creationId xmlns:a16="http://schemas.microsoft.com/office/drawing/2014/main" id="{77681CAD-F68C-4DB6-ABBB-9B83D992FDB0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7" name="ïṩľiḍé">
                <a:extLst>
                  <a:ext uri="{FF2B5EF4-FFF2-40B4-BE49-F238E27FC236}">
                    <a16:creationId xmlns:a16="http://schemas.microsoft.com/office/drawing/2014/main" id="{6098612F-0FD6-42EB-98A7-659045E9938F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8" name="ïṣḷïḋè">
                <a:extLst>
                  <a:ext uri="{FF2B5EF4-FFF2-40B4-BE49-F238E27FC236}">
                    <a16:creationId xmlns:a16="http://schemas.microsoft.com/office/drawing/2014/main" id="{E8F83DC5-1040-4630-AAA7-493A97CB0037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9" name="îṩľiďè">
                <a:extLst>
                  <a:ext uri="{FF2B5EF4-FFF2-40B4-BE49-F238E27FC236}">
                    <a16:creationId xmlns:a16="http://schemas.microsoft.com/office/drawing/2014/main" id="{B2213A9F-448D-49E8-8A68-9ED02DF4401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0" name="ïṣḻíḍe">
                <a:extLst>
                  <a:ext uri="{FF2B5EF4-FFF2-40B4-BE49-F238E27FC236}">
                    <a16:creationId xmlns:a16="http://schemas.microsoft.com/office/drawing/2014/main" id="{DBF45CFC-917F-4140-BC7F-8E13E4F83FA0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1" name="ís1íḑe">
                <a:extLst>
                  <a:ext uri="{FF2B5EF4-FFF2-40B4-BE49-F238E27FC236}">
                    <a16:creationId xmlns:a16="http://schemas.microsoft.com/office/drawing/2014/main" id="{BCF518F0-65CA-44C3-B405-F9D655FC4CCD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2" name="ïṧļîḑê">
                <a:extLst>
                  <a:ext uri="{FF2B5EF4-FFF2-40B4-BE49-F238E27FC236}">
                    <a16:creationId xmlns:a16="http://schemas.microsoft.com/office/drawing/2014/main" id="{3678A094-983B-4F49-92F0-866EDAD5A9D9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3" name="îṩḻiḑe">
                <a:extLst>
                  <a:ext uri="{FF2B5EF4-FFF2-40B4-BE49-F238E27FC236}">
                    <a16:creationId xmlns:a16="http://schemas.microsoft.com/office/drawing/2014/main" id="{565F6891-40E6-4A47-82B4-417F46D0D222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4" name="íś1íďe">
                <a:extLst>
                  <a:ext uri="{FF2B5EF4-FFF2-40B4-BE49-F238E27FC236}">
                    <a16:creationId xmlns:a16="http://schemas.microsoft.com/office/drawing/2014/main" id="{D10DA3F3-A790-4003-A53C-66F445B0ED59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5" name="işḻíḑé">
                <a:extLst>
                  <a:ext uri="{FF2B5EF4-FFF2-40B4-BE49-F238E27FC236}">
                    <a16:creationId xmlns:a16="http://schemas.microsoft.com/office/drawing/2014/main" id="{8C7188E5-BF7B-40C8-B36A-1F11FFBF5CB3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6" name="iṣ1íḓe">
                <a:extLst>
                  <a:ext uri="{FF2B5EF4-FFF2-40B4-BE49-F238E27FC236}">
                    <a16:creationId xmlns:a16="http://schemas.microsoft.com/office/drawing/2014/main" id="{DD7D7DC7-E00C-44F2-A10F-5A7F250CFDE1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17" name="îṥ1îdè">
              <a:extLst>
                <a:ext uri="{FF2B5EF4-FFF2-40B4-BE49-F238E27FC236}">
                  <a16:creationId xmlns:a16="http://schemas.microsoft.com/office/drawing/2014/main" id="{90CF1886-76AD-4559-AD14-3EF2B19C2A28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18" name="ïṧlîḑé">
              <a:extLst>
                <a:ext uri="{FF2B5EF4-FFF2-40B4-BE49-F238E27FC236}">
                  <a16:creationId xmlns:a16="http://schemas.microsoft.com/office/drawing/2014/main" id="{A159798E-7F37-484F-B2CA-E53F47F84BE8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452" name="ïSḷîḑè">
                <a:extLst>
                  <a:ext uri="{FF2B5EF4-FFF2-40B4-BE49-F238E27FC236}">
                    <a16:creationId xmlns:a16="http://schemas.microsoft.com/office/drawing/2014/main" id="{97A48376-D85F-4F88-9ACF-B3C2CFC5FE6D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3" name="íŝḻïďe">
                <a:extLst>
                  <a:ext uri="{FF2B5EF4-FFF2-40B4-BE49-F238E27FC236}">
                    <a16:creationId xmlns:a16="http://schemas.microsoft.com/office/drawing/2014/main" id="{C1A933A8-C289-47B7-91E6-7A8686F58271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4" name="išliḋé">
                <a:extLst>
                  <a:ext uri="{FF2B5EF4-FFF2-40B4-BE49-F238E27FC236}">
                    <a16:creationId xmlns:a16="http://schemas.microsoft.com/office/drawing/2014/main" id="{92EEA3DE-5ACD-4FB0-81CA-888469F7199E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5" name="íślïḍe">
                <a:extLst>
                  <a:ext uri="{FF2B5EF4-FFF2-40B4-BE49-F238E27FC236}">
                    <a16:creationId xmlns:a16="http://schemas.microsoft.com/office/drawing/2014/main" id="{6E446B2E-9404-4059-B5DE-743068714061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6" name="ï$ḷîḑe">
                <a:extLst>
                  <a:ext uri="{FF2B5EF4-FFF2-40B4-BE49-F238E27FC236}">
                    <a16:creationId xmlns:a16="http://schemas.microsoft.com/office/drawing/2014/main" id="{44EA8CB0-EBBF-4F2E-B5FA-0DE59C7B886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7" name="iṧlîḑê">
                <a:extLst>
                  <a:ext uri="{FF2B5EF4-FFF2-40B4-BE49-F238E27FC236}">
                    <a16:creationId xmlns:a16="http://schemas.microsoft.com/office/drawing/2014/main" id="{EC14E07E-B0D1-4F1F-854D-D890FE2556A3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8" name="iṣľíďê">
                <a:extLst>
                  <a:ext uri="{FF2B5EF4-FFF2-40B4-BE49-F238E27FC236}">
                    <a16:creationId xmlns:a16="http://schemas.microsoft.com/office/drawing/2014/main" id="{58A3337F-D30B-457C-B230-54A66E64ACDA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9" name="îṡḷïḋê">
                <a:extLst>
                  <a:ext uri="{FF2B5EF4-FFF2-40B4-BE49-F238E27FC236}">
                    <a16:creationId xmlns:a16="http://schemas.microsoft.com/office/drawing/2014/main" id="{3F553D90-9CF5-43AA-BD9E-8300E7BF17AE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0" name="iṩlîḋé">
                <a:extLst>
                  <a:ext uri="{FF2B5EF4-FFF2-40B4-BE49-F238E27FC236}">
                    <a16:creationId xmlns:a16="http://schemas.microsoft.com/office/drawing/2014/main" id="{9AA7E655-7F6D-49D1-B641-12283154CC6D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1" name="işḷïḓè">
                <a:extLst>
                  <a:ext uri="{FF2B5EF4-FFF2-40B4-BE49-F238E27FC236}">
                    <a16:creationId xmlns:a16="http://schemas.microsoft.com/office/drawing/2014/main" id="{C59EF571-1C6B-4824-A703-9B64073AE29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2" name="îŝ1ïḓe">
                <a:extLst>
                  <a:ext uri="{FF2B5EF4-FFF2-40B4-BE49-F238E27FC236}">
                    <a16:creationId xmlns:a16="http://schemas.microsoft.com/office/drawing/2014/main" id="{D1C95882-A6FB-4E03-9E55-01B8E59CBBC4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3" name="ïślíḓé">
                <a:extLst>
                  <a:ext uri="{FF2B5EF4-FFF2-40B4-BE49-F238E27FC236}">
                    <a16:creationId xmlns:a16="http://schemas.microsoft.com/office/drawing/2014/main" id="{FB3445EC-1D09-401F-AB6B-41A530E8D998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4" name="išlíḋe">
                <a:extLst>
                  <a:ext uri="{FF2B5EF4-FFF2-40B4-BE49-F238E27FC236}">
                    <a16:creationId xmlns:a16="http://schemas.microsoft.com/office/drawing/2014/main" id="{FBC0AB18-DCBA-49B6-A7E4-9F00485D53E6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5" name="íšḻïḓe">
                <a:extLst>
                  <a:ext uri="{FF2B5EF4-FFF2-40B4-BE49-F238E27FC236}">
                    <a16:creationId xmlns:a16="http://schemas.microsoft.com/office/drawing/2014/main" id="{97D86B61-1E98-4A50-A4E9-964A9B24B64A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6" name="ïṥļîḑé">
                <a:extLst>
                  <a:ext uri="{FF2B5EF4-FFF2-40B4-BE49-F238E27FC236}">
                    <a16:creationId xmlns:a16="http://schemas.microsoft.com/office/drawing/2014/main" id="{11E54B27-9028-4A07-AF64-F3EEE64B6A8E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7" name="iṩḻiḓe">
                <a:extLst>
                  <a:ext uri="{FF2B5EF4-FFF2-40B4-BE49-F238E27FC236}">
                    <a16:creationId xmlns:a16="http://schemas.microsoft.com/office/drawing/2014/main" id="{1DDA4CDB-64F7-4447-9146-2A6CB11D7043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8" name="ïṧļîḋe">
                <a:extLst>
                  <a:ext uri="{FF2B5EF4-FFF2-40B4-BE49-F238E27FC236}">
                    <a16:creationId xmlns:a16="http://schemas.microsoft.com/office/drawing/2014/main" id="{0CF86087-3E68-4ED4-A991-456817460DEC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9" name="îṣḷîḍè">
                <a:extLst>
                  <a:ext uri="{FF2B5EF4-FFF2-40B4-BE49-F238E27FC236}">
                    <a16:creationId xmlns:a16="http://schemas.microsoft.com/office/drawing/2014/main" id="{B37D449E-1D01-433C-AC1B-3BAEBA9D383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0" name="íšḷîḍê">
                <a:extLst>
                  <a:ext uri="{FF2B5EF4-FFF2-40B4-BE49-F238E27FC236}">
                    <a16:creationId xmlns:a16="http://schemas.microsoft.com/office/drawing/2014/main" id="{DADDB777-9B0C-49EE-BDB7-4BF82C80D1B0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1" name="íṣ1ïde">
                <a:extLst>
                  <a:ext uri="{FF2B5EF4-FFF2-40B4-BE49-F238E27FC236}">
                    <a16:creationId xmlns:a16="http://schemas.microsoft.com/office/drawing/2014/main" id="{26A5E6F6-73E4-4DFB-91AD-CDF9C2B62EC8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2" name="î$ḷîḋè">
                <a:extLst>
                  <a:ext uri="{FF2B5EF4-FFF2-40B4-BE49-F238E27FC236}">
                    <a16:creationId xmlns:a16="http://schemas.microsoft.com/office/drawing/2014/main" id="{58EFDAB3-5D5F-40B3-9D4A-60176C388606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3" name="ïS1iḍè">
                <a:extLst>
                  <a:ext uri="{FF2B5EF4-FFF2-40B4-BE49-F238E27FC236}">
                    <a16:creationId xmlns:a16="http://schemas.microsoft.com/office/drawing/2014/main" id="{ACFAFE00-0CA8-48AA-98EC-19D31D786930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4" name="íṧļïḍe">
                <a:extLst>
                  <a:ext uri="{FF2B5EF4-FFF2-40B4-BE49-F238E27FC236}">
                    <a16:creationId xmlns:a16="http://schemas.microsoft.com/office/drawing/2014/main" id="{A63937D9-3C19-4BCE-89DF-53BF0F704661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5" name="í$liḋé">
                <a:extLst>
                  <a:ext uri="{FF2B5EF4-FFF2-40B4-BE49-F238E27FC236}">
                    <a16:creationId xmlns:a16="http://schemas.microsoft.com/office/drawing/2014/main" id="{1A1EFA68-423D-49F1-93BD-3777C1E036B6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6" name="ïṩ1ïḑe">
                <a:extLst>
                  <a:ext uri="{FF2B5EF4-FFF2-40B4-BE49-F238E27FC236}">
                    <a16:creationId xmlns:a16="http://schemas.microsoft.com/office/drawing/2014/main" id="{27CDFC33-F9F8-4B7B-B973-428797D66683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7" name="išḷîďe">
                <a:extLst>
                  <a:ext uri="{FF2B5EF4-FFF2-40B4-BE49-F238E27FC236}">
                    <a16:creationId xmlns:a16="http://schemas.microsoft.com/office/drawing/2014/main" id="{773933C2-D1B9-4050-858C-7DCEB0108E66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8" name="íšľíḓè">
                <a:extLst>
                  <a:ext uri="{FF2B5EF4-FFF2-40B4-BE49-F238E27FC236}">
                    <a16:creationId xmlns:a16="http://schemas.microsoft.com/office/drawing/2014/main" id="{F5199840-9A74-4352-BBE7-2269D9378773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9" name="íṡľíḋé">
                <a:extLst>
                  <a:ext uri="{FF2B5EF4-FFF2-40B4-BE49-F238E27FC236}">
                    <a16:creationId xmlns:a16="http://schemas.microsoft.com/office/drawing/2014/main" id="{D7241D29-6E2D-424B-B427-805F0F55CCCE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0" name="iṣlïḍê">
                <a:extLst>
                  <a:ext uri="{FF2B5EF4-FFF2-40B4-BE49-F238E27FC236}">
                    <a16:creationId xmlns:a16="http://schemas.microsoft.com/office/drawing/2014/main" id="{75C38038-0B82-431F-804B-05F0BAEB89F7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1" name="ïṥ1iďê">
                <a:extLst>
                  <a:ext uri="{FF2B5EF4-FFF2-40B4-BE49-F238E27FC236}">
                    <a16:creationId xmlns:a16="http://schemas.microsoft.com/office/drawing/2014/main" id="{A513E47E-D064-45BA-827E-A8AA786D8046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2" name="íṧľïďé">
                <a:extLst>
                  <a:ext uri="{FF2B5EF4-FFF2-40B4-BE49-F238E27FC236}">
                    <a16:creationId xmlns:a16="http://schemas.microsoft.com/office/drawing/2014/main" id="{D79F3288-FD9C-471D-9ED7-BDCE30AA3D23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3" name="îšḷîḍé">
                <a:extLst>
                  <a:ext uri="{FF2B5EF4-FFF2-40B4-BE49-F238E27FC236}">
                    <a16:creationId xmlns:a16="http://schemas.microsoft.com/office/drawing/2014/main" id="{F0214260-D7A5-4533-B5CD-CCE128CED34D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4" name="îsľïḓê">
                <a:extLst>
                  <a:ext uri="{FF2B5EF4-FFF2-40B4-BE49-F238E27FC236}">
                    <a16:creationId xmlns:a16="http://schemas.microsoft.com/office/drawing/2014/main" id="{1919E2C4-5FC9-4CBC-A1CD-322CFEF90F24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5" name="iṡlíḓe">
                <a:extLst>
                  <a:ext uri="{FF2B5EF4-FFF2-40B4-BE49-F238E27FC236}">
                    <a16:creationId xmlns:a16="http://schemas.microsoft.com/office/drawing/2014/main" id="{5575CF9F-2827-47F4-A61B-A250C82AFE7F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6" name="ï$ľïḑè">
                <a:extLst>
                  <a:ext uri="{FF2B5EF4-FFF2-40B4-BE49-F238E27FC236}">
                    <a16:creationId xmlns:a16="http://schemas.microsoft.com/office/drawing/2014/main" id="{B15D1CB5-A22A-418A-B6DF-5EE7D2F6C451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7" name="ï$ḻíďê">
                <a:extLst>
                  <a:ext uri="{FF2B5EF4-FFF2-40B4-BE49-F238E27FC236}">
                    <a16:creationId xmlns:a16="http://schemas.microsoft.com/office/drawing/2014/main" id="{1A4DCD55-D245-42C2-8E9C-E6B4010D7181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8" name="iṡľïḓè">
                <a:extLst>
                  <a:ext uri="{FF2B5EF4-FFF2-40B4-BE49-F238E27FC236}">
                    <a16:creationId xmlns:a16="http://schemas.microsoft.com/office/drawing/2014/main" id="{288CC75B-E832-4F22-A988-7CEC425C92F6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9" name="ïṣ1îḋè">
                <a:extLst>
                  <a:ext uri="{FF2B5EF4-FFF2-40B4-BE49-F238E27FC236}">
                    <a16:creationId xmlns:a16="http://schemas.microsoft.com/office/drawing/2014/main" id="{CE51548F-F6FA-4C89-81E8-BECDF8A28953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0" name="ísḷiďè">
                <a:extLst>
                  <a:ext uri="{FF2B5EF4-FFF2-40B4-BE49-F238E27FC236}">
                    <a16:creationId xmlns:a16="http://schemas.microsoft.com/office/drawing/2014/main" id="{6401E632-84D3-4792-9C7C-4B7221385E4A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419" name="išlîḋé">
              <a:extLst>
                <a:ext uri="{FF2B5EF4-FFF2-40B4-BE49-F238E27FC236}">
                  <a16:creationId xmlns:a16="http://schemas.microsoft.com/office/drawing/2014/main" id="{BB01435C-2045-4341-A94F-63E332B39E91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420" name="îş1ídé">
                <a:extLst>
                  <a:ext uri="{FF2B5EF4-FFF2-40B4-BE49-F238E27FC236}">
                    <a16:creationId xmlns:a16="http://schemas.microsoft.com/office/drawing/2014/main" id="{B799EF7A-2EA6-401D-BD4E-AE787C3E753E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iṣlíḑè">
                <a:extLst>
                  <a:ext uri="{FF2B5EF4-FFF2-40B4-BE49-F238E27FC236}">
                    <a16:creationId xmlns:a16="http://schemas.microsoft.com/office/drawing/2014/main" id="{AD7CCCE3-F5D6-422A-A413-A23C6817FC21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î$líḓè">
                <a:extLst>
                  <a:ext uri="{FF2B5EF4-FFF2-40B4-BE49-F238E27FC236}">
                    <a16:creationId xmlns:a16="http://schemas.microsoft.com/office/drawing/2014/main" id="{8BC2E3E9-1167-475D-9C7A-A4314CE898C0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íṡļïḑe">
                <a:extLst>
                  <a:ext uri="{FF2B5EF4-FFF2-40B4-BE49-F238E27FC236}">
                    <a16:creationId xmlns:a16="http://schemas.microsoft.com/office/drawing/2014/main" id="{7D403A5F-4BC2-4128-B59E-07239E522C12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ïśḻiḑè">
                <a:extLst>
                  <a:ext uri="{FF2B5EF4-FFF2-40B4-BE49-F238E27FC236}">
                    <a16:creationId xmlns:a16="http://schemas.microsoft.com/office/drawing/2014/main" id="{03A81F54-73DE-465E-9C39-F0D855F55FA7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îṧlíḓe">
                <a:extLst>
                  <a:ext uri="{FF2B5EF4-FFF2-40B4-BE49-F238E27FC236}">
                    <a16:creationId xmlns:a16="http://schemas.microsoft.com/office/drawing/2014/main" id="{D737C38A-5D03-4993-A446-7C7AEF2E97C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ïŝlïḑe">
                <a:extLst>
                  <a:ext uri="{FF2B5EF4-FFF2-40B4-BE49-F238E27FC236}">
                    <a16:creationId xmlns:a16="http://schemas.microsoft.com/office/drawing/2014/main" id="{F4D6DCC2-853F-4A9E-A36D-B8F7BFB4D29B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iṩḻïďe">
                <a:extLst>
                  <a:ext uri="{FF2B5EF4-FFF2-40B4-BE49-F238E27FC236}">
                    <a16:creationId xmlns:a16="http://schemas.microsoft.com/office/drawing/2014/main" id="{FB866316-979F-4A3C-8DA7-9396F28B4580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işľíďé">
                <a:extLst>
                  <a:ext uri="{FF2B5EF4-FFF2-40B4-BE49-F238E27FC236}">
                    <a16:creationId xmlns:a16="http://schemas.microsoft.com/office/drawing/2014/main" id="{FA4478BE-7444-4607-BB12-A9996C0BC7C8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ïšľïḍé">
                <a:extLst>
                  <a:ext uri="{FF2B5EF4-FFF2-40B4-BE49-F238E27FC236}">
                    <a16:creationId xmlns:a16="http://schemas.microsoft.com/office/drawing/2014/main" id="{D5109405-ACEB-4745-BCE9-A889A0B6B587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î$1ïḑê">
                <a:extLst>
                  <a:ext uri="{FF2B5EF4-FFF2-40B4-BE49-F238E27FC236}">
                    <a16:creationId xmlns:a16="http://schemas.microsoft.com/office/drawing/2014/main" id="{D5E7C5E9-6523-4443-8502-9EEC3AE1E48C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i$ľiḑe">
                <a:extLst>
                  <a:ext uri="{FF2B5EF4-FFF2-40B4-BE49-F238E27FC236}">
                    <a16:creationId xmlns:a16="http://schemas.microsoft.com/office/drawing/2014/main" id="{05CF0A0E-8C8F-42D7-B201-48D3B56D0630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iṩḷíḑe">
                <a:extLst>
                  <a:ext uri="{FF2B5EF4-FFF2-40B4-BE49-F238E27FC236}">
                    <a16:creationId xmlns:a16="http://schemas.microsoft.com/office/drawing/2014/main" id="{A58F920F-B2B1-44A2-86C0-35B43374AAA1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iSľïďé">
                <a:extLst>
                  <a:ext uri="{FF2B5EF4-FFF2-40B4-BE49-F238E27FC236}">
                    <a16:creationId xmlns:a16="http://schemas.microsoft.com/office/drawing/2014/main" id="{64B9940E-A61B-472D-BF15-7373B3234DE1}"/>
                  </a:ext>
                </a:extLst>
              </p:cNvPr>
              <p:cNvSpPr/>
              <p:nvPr/>
            </p:nvSpPr>
            <p:spPr bwMode="auto">
              <a:xfrm>
                <a:off x="8592615" y="2324542"/>
                <a:ext cx="1343324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iṡḻîḑê">
                <a:extLst>
                  <a:ext uri="{FF2B5EF4-FFF2-40B4-BE49-F238E27FC236}">
                    <a16:creationId xmlns:a16="http://schemas.microsoft.com/office/drawing/2014/main" id="{C2B6ADBD-4522-430F-AC35-466AF60D2CFD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îşlîḋè">
                <a:extLst>
                  <a:ext uri="{FF2B5EF4-FFF2-40B4-BE49-F238E27FC236}">
                    <a16:creationId xmlns:a16="http://schemas.microsoft.com/office/drawing/2014/main" id="{E14C7288-B312-47B1-9C50-3E5C4939F823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iśḷiḓê">
                <a:extLst>
                  <a:ext uri="{FF2B5EF4-FFF2-40B4-BE49-F238E27FC236}">
                    <a16:creationId xmlns:a16="http://schemas.microsoft.com/office/drawing/2014/main" id="{A6D7C0C5-F540-4E33-9462-5B4FFCA482A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şlíḋè">
                <a:extLst>
                  <a:ext uri="{FF2B5EF4-FFF2-40B4-BE49-F238E27FC236}">
                    <a16:creationId xmlns:a16="http://schemas.microsoft.com/office/drawing/2014/main" id="{38D733B9-754A-401C-BC14-7ABF81A69FE3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ïṩlíḓè">
                <a:extLst>
                  <a:ext uri="{FF2B5EF4-FFF2-40B4-BE49-F238E27FC236}">
                    <a16:creationId xmlns:a16="http://schemas.microsoft.com/office/drawing/2014/main" id="{DAF215CE-3F25-43CD-8235-7BD43F132BFA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íŝlîḓè">
                <a:extLst>
                  <a:ext uri="{FF2B5EF4-FFF2-40B4-BE49-F238E27FC236}">
                    <a16:creationId xmlns:a16="http://schemas.microsoft.com/office/drawing/2014/main" id="{920F6207-17FD-43F3-8583-1E13E2C6E60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ïṡļíḑé">
                <a:extLst>
                  <a:ext uri="{FF2B5EF4-FFF2-40B4-BE49-F238E27FC236}">
                    <a16:creationId xmlns:a16="http://schemas.microsoft.com/office/drawing/2014/main" id="{43D7DACC-0BC6-49D8-A10E-610136DE6DAF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1" name="ïṥlíḍè">
                <a:extLst>
                  <a:ext uri="{FF2B5EF4-FFF2-40B4-BE49-F238E27FC236}">
                    <a16:creationId xmlns:a16="http://schemas.microsoft.com/office/drawing/2014/main" id="{1C252696-20AE-44A7-994E-CF467FC18CBA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2" name="íSlîḋê">
                <a:extLst>
                  <a:ext uri="{FF2B5EF4-FFF2-40B4-BE49-F238E27FC236}">
                    <a16:creationId xmlns:a16="http://schemas.microsoft.com/office/drawing/2014/main" id="{7E6B0029-A022-4598-8D8C-AE826C16E005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3" name="íŝ1îďe">
                <a:extLst>
                  <a:ext uri="{FF2B5EF4-FFF2-40B4-BE49-F238E27FC236}">
                    <a16:creationId xmlns:a16="http://schemas.microsoft.com/office/drawing/2014/main" id="{201F806A-EA8B-41F2-8129-D025D9EF8387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4" name="îślïḋè">
                <a:extLst>
                  <a:ext uri="{FF2B5EF4-FFF2-40B4-BE49-F238E27FC236}">
                    <a16:creationId xmlns:a16="http://schemas.microsoft.com/office/drawing/2014/main" id="{7E57A54F-F13C-4974-BA99-6AF874CE6D37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5" name="iṥļîdè">
                <a:extLst>
                  <a:ext uri="{FF2B5EF4-FFF2-40B4-BE49-F238E27FC236}">
                    <a16:creationId xmlns:a16="http://schemas.microsoft.com/office/drawing/2014/main" id="{E2286FE4-31B1-496A-A043-B07B64ED216F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6" name="i$ľîḑé">
                <a:extLst>
                  <a:ext uri="{FF2B5EF4-FFF2-40B4-BE49-F238E27FC236}">
                    <a16:creationId xmlns:a16="http://schemas.microsoft.com/office/drawing/2014/main" id="{4862F31A-B15D-4ABA-B7BB-E2C41FADA8BD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7" name="iṡ1ïdé">
                <a:extLst>
                  <a:ext uri="{FF2B5EF4-FFF2-40B4-BE49-F238E27FC236}">
                    <a16:creationId xmlns:a16="http://schemas.microsoft.com/office/drawing/2014/main" id="{052D4DC8-364D-4EEC-91CA-C4CB5AB99C51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8" name="iŝľíḋe">
                <a:extLst>
                  <a:ext uri="{FF2B5EF4-FFF2-40B4-BE49-F238E27FC236}">
                    <a16:creationId xmlns:a16="http://schemas.microsoft.com/office/drawing/2014/main" id="{99C33E4C-5A35-4B84-8FA5-D10F88CC479D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9" name="iṩľîḓè">
                <a:extLst>
                  <a:ext uri="{FF2B5EF4-FFF2-40B4-BE49-F238E27FC236}">
                    <a16:creationId xmlns:a16="http://schemas.microsoft.com/office/drawing/2014/main" id="{9B81BA67-B2C5-44BC-A680-BCA8FE51255B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0" name="íşlïḋê">
                <a:extLst>
                  <a:ext uri="{FF2B5EF4-FFF2-40B4-BE49-F238E27FC236}">
                    <a16:creationId xmlns:a16="http://schemas.microsoft.com/office/drawing/2014/main" id="{CD25C81E-A766-49DD-8A36-5B4BF8B3B8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1" name="îṧḻîḍe">
                <a:extLst>
                  <a:ext uri="{FF2B5EF4-FFF2-40B4-BE49-F238E27FC236}">
                    <a16:creationId xmlns:a16="http://schemas.microsoft.com/office/drawing/2014/main" id="{D05E476D-D906-4908-8C56-CCC855A81CFD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226" name="图片 9">
            <a:extLst>
              <a:ext uri="{FF2B5EF4-FFF2-40B4-BE49-F238E27FC236}">
                <a16:creationId xmlns:a16="http://schemas.microsoft.com/office/drawing/2014/main" id="{54012033-89A3-4635-810B-B14B0EC1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27" name="Freeform 5">
            <a:extLst>
              <a:ext uri="{FF2B5EF4-FFF2-40B4-BE49-F238E27FC236}">
                <a16:creationId xmlns:a16="http://schemas.microsoft.com/office/drawing/2014/main" id="{57592F10-E810-4A03-928C-4F2BD3A74407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6">
            <a:extLst>
              <a:ext uri="{FF2B5EF4-FFF2-40B4-BE49-F238E27FC236}">
                <a16:creationId xmlns:a16="http://schemas.microsoft.com/office/drawing/2014/main" id="{9C9ABF7E-102C-4E44-92D4-9DA3669CC1DF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7">
            <a:extLst>
              <a:ext uri="{FF2B5EF4-FFF2-40B4-BE49-F238E27FC236}">
                <a16:creationId xmlns:a16="http://schemas.microsoft.com/office/drawing/2014/main" id="{31D1C97D-9223-46A5-B6E2-F57379BC4E22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8">
            <a:extLst>
              <a:ext uri="{FF2B5EF4-FFF2-40B4-BE49-F238E27FC236}">
                <a16:creationId xmlns:a16="http://schemas.microsoft.com/office/drawing/2014/main" id="{714F613E-DF13-4D0F-95E7-FC1DFBA5CC35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1" name="图片 14">
            <a:extLst>
              <a:ext uri="{FF2B5EF4-FFF2-40B4-BE49-F238E27FC236}">
                <a16:creationId xmlns:a16="http://schemas.microsoft.com/office/drawing/2014/main" id="{69BBB8C8-624B-467C-8D7A-A4077BBE5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32" name="图片 15">
            <a:extLst>
              <a:ext uri="{FF2B5EF4-FFF2-40B4-BE49-F238E27FC236}">
                <a16:creationId xmlns:a16="http://schemas.microsoft.com/office/drawing/2014/main" id="{CE5C2FDF-591E-4F6B-B7F4-03F5E3D8A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33" name="图片 16">
            <a:extLst>
              <a:ext uri="{FF2B5EF4-FFF2-40B4-BE49-F238E27FC236}">
                <a16:creationId xmlns:a16="http://schemas.microsoft.com/office/drawing/2014/main" id="{4DAF80A8-BA7D-4E9C-9080-0D885A05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34" name="图片 23">
            <a:extLst>
              <a:ext uri="{FF2B5EF4-FFF2-40B4-BE49-F238E27FC236}">
                <a16:creationId xmlns:a16="http://schemas.microsoft.com/office/drawing/2014/main" id="{A78D22E3-96F6-43DA-A1CA-7C1E8CA06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sp>
        <p:nvSpPr>
          <p:cNvPr id="215" name="Rectángulo 214">
            <a:extLst>
              <a:ext uri="{FF2B5EF4-FFF2-40B4-BE49-F238E27FC236}">
                <a16:creationId xmlns:a16="http://schemas.microsoft.com/office/drawing/2014/main" id="{DC9D37B5-2D90-4C71-89E0-5A4D5F1BE9D0}"/>
              </a:ext>
            </a:extLst>
          </p:cNvPr>
          <p:cNvSpPr/>
          <p:nvPr/>
        </p:nvSpPr>
        <p:spPr>
          <a:xfrm>
            <a:off x="105537" y="6013654"/>
            <a:ext cx="8402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https://www.youtube.com/watch?v=pgzXRKtg6ik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604C55-B24C-4BF3-B1A4-9EFAFB280DB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093" y="2250143"/>
            <a:ext cx="7859079" cy="402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5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  <p:bldP spid="228" grpId="0" animBg="1"/>
      <p:bldP spid="229" grpId="0" animBg="1"/>
      <p:bldP spid="23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5cf9491-e04b-4ad9-a13d-6285934347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1314C0-7F83-4F94-920A-A5E06626CC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1600" y="1354683"/>
            <a:ext cx="10174941" cy="4992328"/>
            <a:chOff x="1541903" y="1028700"/>
            <a:chExt cx="9108194" cy="5145377"/>
          </a:xfrm>
        </p:grpSpPr>
        <p:sp>
          <p:nvSpPr>
            <p:cNvPr id="3" name="ïs1iďê">
              <a:extLst>
                <a:ext uri="{FF2B5EF4-FFF2-40B4-BE49-F238E27FC236}">
                  <a16:creationId xmlns:a16="http://schemas.microsoft.com/office/drawing/2014/main" id="{3EADACFA-8559-4ED5-8CAE-00D3E97EEACC}"/>
                </a:ext>
              </a:extLst>
            </p:cNvPr>
            <p:cNvSpPr/>
            <p:nvPr/>
          </p:nvSpPr>
          <p:spPr bwMode="auto">
            <a:xfrm>
              <a:off x="5111750" y="4802188"/>
              <a:ext cx="447675" cy="315913"/>
            </a:xfrm>
            <a:custGeom>
              <a:avLst/>
              <a:gdLst>
                <a:gd name="T0" fmla="*/ 135 w 136"/>
                <a:gd name="T1" fmla="*/ 35 h 96"/>
                <a:gd name="T2" fmla="*/ 123 w 136"/>
                <a:gd name="T3" fmla="*/ 88 h 96"/>
                <a:gd name="T4" fmla="*/ 112 w 136"/>
                <a:gd name="T5" fmla="*/ 94 h 96"/>
                <a:gd name="T6" fmla="*/ 8 w 136"/>
                <a:gd name="T7" fmla="*/ 72 h 96"/>
                <a:gd name="T8" fmla="*/ 2 w 136"/>
                <a:gd name="T9" fmla="*/ 61 h 96"/>
                <a:gd name="T10" fmla="*/ 13 w 136"/>
                <a:gd name="T11" fmla="*/ 8 h 96"/>
                <a:gd name="T12" fmla="*/ 24 w 136"/>
                <a:gd name="T13" fmla="*/ 1 h 96"/>
                <a:gd name="T14" fmla="*/ 128 w 136"/>
                <a:gd name="T15" fmla="*/ 24 h 96"/>
                <a:gd name="T16" fmla="*/ 135 w 136"/>
                <a:gd name="T1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96">
                  <a:moveTo>
                    <a:pt x="135" y="35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93"/>
                    <a:pt x="117" y="96"/>
                    <a:pt x="112" y="9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0"/>
                    <a:pt x="0" y="66"/>
                    <a:pt x="2" y="6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1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3" y="25"/>
                    <a:pt x="136" y="30"/>
                    <a:pt x="135" y="35"/>
                  </a:cubicBezTo>
                  <a:close/>
                </a:path>
              </a:pathLst>
            </a:custGeom>
            <a:solidFill>
              <a:srgbClr val="E16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4" name="iṥľíďê">
              <a:extLst>
                <a:ext uri="{FF2B5EF4-FFF2-40B4-BE49-F238E27FC236}">
                  <a16:creationId xmlns:a16="http://schemas.microsoft.com/office/drawing/2014/main" id="{85BBC615-8C53-4072-9069-3162F4002B60}"/>
                </a:ext>
              </a:extLst>
            </p:cNvPr>
            <p:cNvGrpSpPr/>
            <p:nvPr/>
          </p:nvGrpSpPr>
          <p:grpSpPr>
            <a:xfrm>
              <a:off x="1541903" y="1028700"/>
              <a:ext cx="9108194" cy="5145377"/>
              <a:chOff x="3187700" y="1743075"/>
              <a:chExt cx="5746750" cy="3246438"/>
            </a:xfrm>
          </p:grpSpPr>
          <p:sp>
            <p:nvSpPr>
              <p:cNvPr id="6" name="iSḻiḓé">
                <a:extLst>
                  <a:ext uri="{FF2B5EF4-FFF2-40B4-BE49-F238E27FC236}">
                    <a16:creationId xmlns:a16="http://schemas.microsoft.com/office/drawing/2014/main" id="{EC1EABD6-5FFF-47CB-9B74-1EAE299B0D80}"/>
                  </a:ext>
                </a:extLst>
              </p:cNvPr>
              <p:cNvSpPr/>
              <p:nvPr/>
            </p:nvSpPr>
            <p:spPr bwMode="auto">
              <a:xfrm>
                <a:off x="7186613" y="3551238"/>
                <a:ext cx="174625" cy="17462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" name="i$liḓè">
                <a:extLst>
                  <a:ext uri="{FF2B5EF4-FFF2-40B4-BE49-F238E27FC236}">
                    <a16:creationId xmlns:a16="http://schemas.microsoft.com/office/drawing/2014/main" id="{9396B7BE-3675-4689-B3A2-E498774AAD23}"/>
                  </a:ext>
                </a:extLst>
              </p:cNvPr>
              <p:cNvSpPr/>
              <p:nvPr/>
            </p:nvSpPr>
            <p:spPr bwMode="auto">
              <a:xfrm>
                <a:off x="7061200" y="3370263"/>
                <a:ext cx="214313" cy="2143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" name="iṩļídè">
                <a:extLst>
                  <a:ext uri="{FF2B5EF4-FFF2-40B4-BE49-F238E27FC236}">
                    <a16:creationId xmlns:a16="http://schemas.microsoft.com/office/drawing/2014/main" id="{184AB731-A282-4ABE-899F-06C0595BF195}"/>
                  </a:ext>
                </a:extLst>
              </p:cNvPr>
              <p:cNvSpPr/>
              <p:nvPr/>
            </p:nvSpPr>
            <p:spPr bwMode="auto">
              <a:xfrm>
                <a:off x="7077075" y="3055938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" name="îṡľiḑé">
                <a:extLst>
                  <a:ext uri="{FF2B5EF4-FFF2-40B4-BE49-F238E27FC236}">
                    <a16:creationId xmlns:a16="http://schemas.microsoft.com/office/drawing/2014/main" id="{5D3E61C2-3380-4CB9-A7D2-20EF2DAF5EDA}"/>
                  </a:ext>
                </a:extLst>
              </p:cNvPr>
              <p:cNvSpPr/>
              <p:nvPr/>
            </p:nvSpPr>
            <p:spPr bwMode="auto">
              <a:xfrm>
                <a:off x="6872288" y="2936875"/>
                <a:ext cx="254000" cy="2540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iśļíḓé">
                <a:extLst>
                  <a:ext uri="{FF2B5EF4-FFF2-40B4-BE49-F238E27FC236}">
                    <a16:creationId xmlns:a16="http://schemas.microsoft.com/office/drawing/2014/main" id="{F822A4F6-F696-443C-BCEF-65E348F3CFA3}"/>
                  </a:ext>
                </a:extLst>
              </p:cNvPr>
              <p:cNvSpPr/>
              <p:nvPr/>
            </p:nvSpPr>
            <p:spPr bwMode="auto">
              <a:xfrm>
                <a:off x="6843713" y="3521075"/>
                <a:ext cx="358775" cy="3603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íŝḻïdé">
                <a:extLst>
                  <a:ext uri="{FF2B5EF4-FFF2-40B4-BE49-F238E27FC236}">
                    <a16:creationId xmlns:a16="http://schemas.microsoft.com/office/drawing/2014/main" id="{153821E2-ADEC-4EF8-8210-83584A6B6F1F}"/>
                  </a:ext>
                </a:extLst>
              </p:cNvPr>
              <p:cNvSpPr/>
              <p:nvPr/>
            </p:nvSpPr>
            <p:spPr bwMode="auto">
              <a:xfrm>
                <a:off x="7107238" y="3667125"/>
                <a:ext cx="69850" cy="682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îSlíďe">
                <a:extLst>
                  <a:ext uri="{FF2B5EF4-FFF2-40B4-BE49-F238E27FC236}">
                    <a16:creationId xmlns:a16="http://schemas.microsoft.com/office/drawing/2014/main" id="{D83A0327-BB9F-40A5-BDB9-E4A731D588A3}"/>
                  </a:ext>
                </a:extLst>
              </p:cNvPr>
              <p:cNvSpPr/>
              <p:nvPr/>
            </p:nvSpPr>
            <p:spPr bwMode="auto">
              <a:xfrm>
                <a:off x="7086600" y="2746375"/>
                <a:ext cx="87313" cy="88900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šlîdè">
                <a:extLst>
                  <a:ext uri="{FF2B5EF4-FFF2-40B4-BE49-F238E27FC236}">
                    <a16:creationId xmlns:a16="http://schemas.microsoft.com/office/drawing/2014/main" id="{20CD8089-D945-4FFB-9E63-4B32DA8BB62D}"/>
                  </a:ext>
                </a:extLst>
              </p:cNvPr>
              <p:cNvSpPr/>
              <p:nvPr/>
            </p:nvSpPr>
            <p:spPr bwMode="auto">
              <a:xfrm>
                <a:off x="6615113" y="3587750"/>
                <a:ext cx="106363" cy="104775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i$lîdê">
                <a:extLst>
                  <a:ext uri="{FF2B5EF4-FFF2-40B4-BE49-F238E27FC236}">
                    <a16:creationId xmlns:a16="http://schemas.microsoft.com/office/drawing/2014/main" id="{3B6FEF08-3345-4E1A-93FA-6C4BD4180F61}"/>
                  </a:ext>
                </a:extLst>
              </p:cNvPr>
              <p:cNvSpPr/>
              <p:nvPr/>
            </p:nvSpPr>
            <p:spPr bwMode="auto">
              <a:xfrm>
                <a:off x="7318375" y="2808288"/>
                <a:ext cx="52388" cy="492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i$ľidè">
                <a:extLst>
                  <a:ext uri="{FF2B5EF4-FFF2-40B4-BE49-F238E27FC236}">
                    <a16:creationId xmlns:a16="http://schemas.microsoft.com/office/drawing/2014/main" id="{FD956196-E839-474B-9265-C8F915E13620}"/>
                  </a:ext>
                </a:extLst>
              </p:cNvPr>
              <p:cNvSpPr/>
              <p:nvPr/>
            </p:nvSpPr>
            <p:spPr bwMode="auto">
              <a:xfrm>
                <a:off x="6746875" y="4356100"/>
                <a:ext cx="23813" cy="2381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" name="iṣľîḓe">
                <a:extLst>
                  <a:ext uri="{FF2B5EF4-FFF2-40B4-BE49-F238E27FC236}">
                    <a16:creationId xmlns:a16="http://schemas.microsoft.com/office/drawing/2014/main" id="{97000755-A90E-4915-9CF5-BA65B401976E}"/>
                  </a:ext>
                </a:extLst>
              </p:cNvPr>
              <p:cNvSpPr/>
              <p:nvPr/>
            </p:nvSpPr>
            <p:spPr bwMode="auto">
              <a:xfrm>
                <a:off x="6743700" y="2603500"/>
                <a:ext cx="39688" cy="42863"/>
              </a:xfrm>
              <a:prstGeom prst="ellipse">
                <a:avLst/>
              </a:pr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ísľiďe">
                <a:extLst>
                  <a:ext uri="{FF2B5EF4-FFF2-40B4-BE49-F238E27FC236}">
                    <a16:creationId xmlns:a16="http://schemas.microsoft.com/office/drawing/2014/main" id="{9CB42100-5B73-40C8-BD81-9BEDAF5912E2}"/>
                  </a:ext>
                </a:extLst>
              </p:cNvPr>
              <p:cNvSpPr/>
              <p:nvPr/>
            </p:nvSpPr>
            <p:spPr bwMode="auto">
              <a:xfrm>
                <a:off x="8515350" y="3184525"/>
                <a:ext cx="250825" cy="412750"/>
              </a:xfrm>
              <a:custGeom>
                <a:avLst/>
                <a:gdLst>
                  <a:gd name="T0" fmla="*/ 11 w 158"/>
                  <a:gd name="T1" fmla="*/ 0 h 260"/>
                  <a:gd name="T2" fmla="*/ 0 w 158"/>
                  <a:gd name="T3" fmla="*/ 0 h 260"/>
                  <a:gd name="T4" fmla="*/ 0 w 158"/>
                  <a:gd name="T5" fmla="*/ 260 h 260"/>
                  <a:gd name="T6" fmla="*/ 13 w 158"/>
                  <a:gd name="T7" fmla="*/ 260 h 260"/>
                  <a:gd name="T8" fmla="*/ 158 w 158"/>
                  <a:gd name="T9" fmla="*/ 187 h 260"/>
                  <a:gd name="T10" fmla="*/ 158 w 158"/>
                  <a:gd name="T11" fmla="*/ 71 h 260"/>
                  <a:gd name="T12" fmla="*/ 11 w 15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260">
                    <a:moveTo>
                      <a:pt x="11" y="0"/>
                    </a:moveTo>
                    <a:lnTo>
                      <a:pt x="0" y="0"/>
                    </a:lnTo>
                    <a:lnTo>
                      <a:pt x="0" y="260"/>
                    </a:lnTo>
                    <a:lnTo>
                      <a:pt x="13" y="260"/>
                    </a:lnTo>
                    <a:lnTo>
                      <a:pt x="158" y="187"/>
                    </a:lnTo>
                    <a:lnTo>
                      <a:pt x="158" y="7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ïśľíḓé">
                <a:extLst>
                  <a:ext uri="{FF2B5EF4-FFF2-40B4-BE49-F238E27FC236}">
                    <a16:creationId xmlns:a16="http://schemas.microsoft.com/office/drawing/2014/main" id="{EA475A91-4DC4-444E-88A6-A14B87BAEC21}"/>
                  </a:ext>
                </a:extLst>
              </p:cNvPr>
              <p:cNvSpPr/>
              <p:nvPr/>
            </p:nvSpPr>
            <p:spPr bwMode="auto">
              <a:xfrm>
                <a:off x="8766175" y="3297238"/>
                <a:ext cx="168275" cy="184150"/>
              </a:xfrm>
              <a:custGeom>
                <a:avLst/>
                <a:gdLst>
                  <a:gd name="T0" fmla="*/ 46 w 51"/>
                  <a:gd name="T1" fmla="*/ 22 h 56"/>
                  <a:gd name="T2" fmla="*/ 0 w 51"/>
                  <a:gd name="T3" fmla="*/ 0 h 56"/>
                  <a:gd name="T4" fmla="*/ 0 w 51"/>
                  <a:gd name="T5" fmla="*/ 56 h 56"/>
                  <a:gd name="T6" fmla="*/ 46 w 51"/>
                  <a:gd name="T7" fmla="*/ 34 h 56"/>
                  <a:gd name="T8" fmla="*/ 46 w 51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6">
                    <a:moveTo>
                      <a:pt x="46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1" y="32"/>
                      <a:pt x="51" y="25"/>
                      <a:pt x="46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íṡliḋè">
                <a:extLst>
                  <a:ext uri="{FF2B5EF4-FFF2-40B4-BE49-F238E27FC236}">
                    <a16:creationId xmlns:a16="http://schemas.microsoft.com/office/drawing/2014/main" id="{50CEDD30-4DB6-442E-99FA-EEB0A1175108}"/>
                  </a:ext>
                </a:extLst>
              </p:cNvPr>
              <p:cNvSpPr/>
              <p:nvPr/>
            </p:nvSpPr>
            <p:spPr bwMode="auto">
              <a:xfrm>
                <a:off x="8518525" y="3406775"/>
                <a:ext cx="254000" cy="187325"/>
              </a:xfrm>
              <a:custGeom>
                <a:avLst/>
                <a:gdLst>
                  <a:gd name="T0" fmla="*/ 0 w 160"/>
                  <a:gd name="T1" fmla="*/ 91 h 118"/>
                  <a:gd name="T2" fmla="*/ 0 w 160"/>
                  <a:gd name="T3" fmla="*/ 118 h 118"/>
                  <a:gd name="T4" fmla="*/ 13 w 160"/>
                  <a:gd name="T5" fmla="*/ 118 h 118"/>
                  <a:gd name="T6" fmla="*/ 160 w 160"/>
                  <a:gd name="T7" fmla="*/ 47 h 118"/>
                  <a:gd name="T8" fmla="*/ 160 w 160"/>
                  <a:gd name="T9" fmla="*/ 0 h 118"/>
                  <a:gd name="T10" fmla="*/ 7 w 160"/>
                  <a:gd name="T11" fmla="*/ 41 h 118"/>
                  <a:gd name="T12" fmla="*/ 0 w 160"/>
                  <a:gd name="T13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0" y="91"/>
                    </a:moveTo>
                    <a:lnTo>
                      <a:pt x="0" y="118"/>
                    </a:lnTo>
                    <a:lnTo>
                      <a:pt x="13" y="118"/>
                    </a:lnTo>
                    <a:lnTo>
                      <a:pt x="160" y="47"/>
                    </a:lnTo>
                    <a:lnTo>
                      <a:pt x="160" y="0"/>
                    </a:lnTo>
                    <a:lnTo>
                      <a:pt x="7" y="41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íŝḷiḓê">
                <a:extLst>
                  <a:ext uri="{FF2B5EF4-FFF2-40B4-BE49-F238E27FC236}">
                    <a16:creationId xmlns:a16="http://schemas.microsoft.com/office/drawing/2014/main" id="{B9E0671D-C6E4-40AA-B2A9-ADC3A1AB596E}"/>
                  </a:ext>
                </a:extLst>
              </p:cNvPr>
              <p:cNvSpPr/>
              <p:nvPr/>
            </p:nvSpPr>
            <p:spPr bwMode="auto">
              <a:xfrm>
                <a:off x="8061325" y="3251200"/>
                <a:ext cx="463550" cy="349250"/>
              </a:xfrm>
              <a:custGeom>
                <a:avLst/>
                <a:gdLst>
                  <a:gd name="T0" fmla="*/ 0 w 292"/>
                  <a:gd name="T1" fmla="*/ 220 h 220"/>
                  <a:gd name="T2" fmla="*/ 292 w 292"/>
                  <a:gd name="T3" fmla="*/ 218 h 220"/>
                  <a:gd name="T4" fmla="*/ 292 w 292"/>
                  <a:gd name="T5" fmla="*/ 0 h 220"/>
                  <a:gd name="T6" fmla="*/ 0 w 292"/>
                  <a:gd name="T7" fmla="*/ 2 h 220"/>
                  <a:gd name="T8" fmla="*/ 0 w 292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220">
                    <a:moveTo>
                      <a:pt x="0" y="220"/>
                    </a:moveTo>
                    <a:lnTo>
                      <a:pt x="292" y="218"/>
                    </a:lnTo>
                    <a:lnTo>
                      <a:pt x="292" y="0"/>
                    </a:lnTo>
                    <a:lnTo>
                      <a:pt x="0" y="2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ṡ1ïḋè">
                <a:extLst>
                  <a:ext uri="{FF2B5EF4-FFF2-40B4-BE49-F238E27FC236}">
                    <a16:creationId xmlns:a16="http://schemas.microsoft.com/office/drawing/2014/main" id="{9DAAF523-180A-4F2A-B5A9-0E6EFCFE1562}"/>
                  </a:ext>
                </a:extLst>
              </p:cNvPr>
              <p:cNvSpPr/>
              <p:nvPr/>
            </p:nvSpPr>
            <p:spPr bwMode="auto">
              <a:xfrm>
                <a:off x="8064500" y="3184525"/>
                <a:ext cx="465138" cy="92075"/>
              </a:xfrm>
              <a:custGeom>
                <a:avLst/>
                <a:gdLst>
                  <a:gd name="T0" fmla="*/ 0 w 293"/>
                  <a:gd name="T1" fmla="*/ 58 h 58"/>
                  <a:gd name="T2" fmla="*/ 293 w 293"/>
                  <a:gd name="T3" fmla="*/ 56 h 58"/>
                  <a:gd name="T4" fmla="*/ 293 w 293"/>
                  <a:gd name="T5" fmla="*/ 0 h 58"/>
                  <a:gd name="T6" fmla="*/ 0 w 293"/>
                  <a:gd name="T7" fmla="*/ 2 h 58"/>
                  <a:gd name="T8" fmla="*/ 0 w 29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58">
                    <a:moveTo>
                      <a:pt x="0" y="58"/>
                    </a:moveTo>
                    <a:lnTo>
                      <a:pt x="293" y="56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îṥ1iḋê">
                <a:extLst>
                  <a:ext uri="{FF2B5EF4-FFF2-40B4-BE49-F238E27FC236}">
                    <a16:creationId xmlns:a16="http://schemas.microsoft.com/office/drawing/2014/main" id="{FA478A2C-FDBD-4A7E-844A-CA846466E020}"/>
                  </a:ext>
                </a:extLst>
              </p:cNvPr>
              <p:cNvSpPr/>
              <p:nvPr/>
            </p:nvSpPr>
            <p:spPr bwMode="auto">
              <a:xfrm>
                <a:off x="8064500" y="3471863"/>
                <a:ext cx="465138" cy="125413"/>
              </a:xfrm>
              <a:custGeom>
                <a:avLst/>
                <a:gdLst>
                  <a:gd name="T0" fmla="*/ 0 w 293"/>
                  <a:gd name="T1" fmla="*/ 79 h 79"/>
                  <a:gd name="T2" fmla="*/ 293 w 293"/>
                  <a:gd name="T3" fmla="*/ 77 h 79"/>
                  <a:gd name="T4" fmla="*/ 293 w 293"/>
                  <a:gd name="T5" fmla="*/ 0 h 79"/>
                  <a:gd name="T6" fmla="*/ 0 w 293"/>
                  <a:gd name="T7" fmla="*/ 2 h 79"/>
                  <a:gd name="T8" fmla="*/ 0 w 29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79">
                    <a:moveTo>
                      <a:pt x="0" y="79"/>
                    </a:moveTo>
                    <a:lnTo>
                      <a:pt x="293" y="77"/>
                    </a:lnTo>
                    <a:lnTo>
                      <a:pt x="293" y="0"/>
                    </a:lnTo>
                    <a:lnTo>
                      <a:pt x="0" y="2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isľiḓé">
                <a:extLst>
                  <a:ext uri="{FF2B5EF4-FFF2-40B4-BE49-F238E27FC236}">
                    <a16:creationId xmlns:a16="http://schemas.microsoft.com/office/drawing/2014/main" id="{56FA75CF-8047-4D8D-9362-C6DE5AD111B6}"/>
                  </a:ext>
                </a:extLst>
              </p:cNvPr>
              <p:cNvSpPr/>
              <p:nvPr/>
            </p:nvSpPr>
            <p:spPr bwMode="auto">
              <a:xfrm>
                <a:off x="7664450" y="3187700"/>
                <a:ext cx="238125" cy="412750"/>
              </a:xfrm>
              <a:custGeom>
                <a:avLst/>
                <a:gdLst>
                  <a:gd name="T0" fmla="*/ 63 w 72"/>
                  <a:gd name="T1" fmla="*/ 125 h 125"/>
                  <a:gd name="T2" fmla="*/ 9 w 72"/>
                  <a:gd name="T3" fmla="*/ 125 h 125"/>
                  <a:gd name="T4" fmla="*/ 0 w 72"/>
                  <a:gd name="T5" fmla="*/ 116 h 125"/>
                  <a:gd name="T6" fmla="*/ 0 w 72"/>
                  <a:gd name="T7" fmla="*/ 9 h 125"/>
                  <a:gd name="T8" fmla="*/ 9 w 72"/>
                  <a:gd name="T9" fmla="*/ 1 h 125"/>
                  <a:gd name="T10" fmla="*/ 63 w 72"/>
                  <a:gd name="T11" fmla="*/ 1 h 125"/>
                  <a:gd name="T12" fmla="*/ 72 w 72"/>
                  <a:gd name="T13" fmla="*/ 10 h 125"/>
                  <a:gd name="T14" fmla="*/ 72 w 72"/>
                  <a:gd name="T15" fmla="*/ 116 h 125"/>
                  <a:gd name="T16" fmla="*/ 63 w 72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25">
                    <a:moveTo>
                      <a:pt x="63" y="125"/>
                    </a:moveTo>
                    <a:cubicBezTo>
                      <a:pt x="9" y="125"/>
                      <a:pt x="9" y="125"/>
                      <a:pt x="9" y="125"/>
                    </a:cubicBezTo>
                    <a:cubicBezTo>
                      <a:pt x="4" y="125"/>
                      <a:pt x="0" y="121"/>
                      <a:pt x="0" y="1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4" y="0"/>
                      <a:pt x="9" y="1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8" y="1"/>
                      <a:pt x="72" y="5"/>
                      <a:pt x="72" y="10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72" y="121"/>
                      <a:pt x="68" y="125"/>
                      <a:pt x="63" y="12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íşľïďé">
                <a:extLst>
                  <a:ext uri="{FF2B5EF4-FFF2-40B4-BE49-F238E27FC236}">
                    <a16:creationId xmlns:a16="http://schemas.microsoft.com/office/drawing/2014/main" id="{E64D7608-316C-449F-9695-FFE52B1CF732}"/>
                  </a:ext>
                </a:extLst>
              </p:cNvPr>
              <p:cNvSpPr/>
              <p:nvPr/>
            </p:nvSpPr>
            <p:spPr bwMode="auto">
              <a:xfrm>
                <a:off x="7845425" y="3187700"/>
                <a:ext cx="228600" cy="412750"/>
              </a:xfrm>
              <a:custGeom>
                <a:avLst/>
                <a:gdLst>
                  <a:gd name="T0" fmla="*/ 0 w 144"/>
                  <a:gd name="T1" fmla="*/ 260 h 260"/>
                  <a:gd name="T2" fmla="*/ 144 w 144"/>
                  <a:gd name="T3" fmla="*/ 260 h 260"/>
                  <a:gd name="T4" fmla="*/ 144 w 144"/>
                  <a:gd name="T5" fmla="*/ 0 h 260"/>
                  <a:gd name="T6" fmla="*/ 0 w 144"/>
                  <a:gd name="T7" fmla="*/ 2 h 260"/>
                  <a:gd name="T8" fmla="*/ 0 w 14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60">
                    <a:moveTo>
                      <a:pt x="0" y="260"/>
                    </a:moveTo>
                    <a:lnTo>
                      <a:pt x="144" y="260"/>
                    </a:lnTo>
                    <a:lnTo>
                      <a:pt x="144" y="0"/>
                    </a:lnTo>
                    <a:lnTo>
                      <a:pt x="0" y="2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işľiḋê">
                <a:extLst>
                  <a:ext uri="{FF2B5EF4-FFF2-40B4-BE49-F238E27FC236}">
                    <a16:creationId xmlns:a16="http://schemas.microsoft.com/office/drawing/2014/main" id="{BF25EE4E-9C1F-4867-9297-F3883F3D8455}"/>
                  </a:ext>
                </a:extLst>
              </p:cNvPr>
              <p:cNvSpPr/>
              <p:nvPr/>
            </p:nvSpPr>
            <p:spPr bwMode="auto">
              <a:xfrm>
                <a:off x="7853363" y="3468688"/>
                <a:ext cx="227013" cy="128588"/>
              </a:xfrm>
              <a:prstGeom prst="rect">
                <a:avLst/>
              </a:pr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íṡľídè">
                <a:extLst>
                  <a:ext uri="{FF2B5EF4-FFF2-40B4-BE49-F238E27FC236}">
                    <a16:creationId xmlns:a16="http://schemas.microsoft.com/office/drawing/2014/main" id="{74023BE8-599E-4C33-A708-4BDAC028EF37}"/>
                  </a:ext>
                </a:extLst>
              </p:cNvPr>
              <p:cNvSpPr/>
              <p:nvPr/>
            </p:nvSpPr>
            <p:spPr bwMode="auto">
              <a:xfrm>
                <a:off x="7459663" y="2828925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7 w 31"/>
                  <a:gd name="T5" fmla="*/ 2 h 31"/>
                  <a:gd name="T6" fmla="*/ 19 w 31"/>
                  <a:gd name="T7" fmla="*/ 10 h 31"/>
                  <a:gd name="T8" fmla="*/ 21 w 31"/>
                  <a:gd name="T9" fmla="*/ 11 h 31"/>
                  <a:gd name="T10" fmla="*/ 29 w 31"/>
                  <a:gd name="T11" fmla="*/ 13 h 31"/>
                  <a:gd name="T12" fmla="*/ 29 w 31"/>
                  <a:gd name="T13" fmla="*/ 17 h 31"/>
                  <a:gd name="T14" fmla="*/ 21 w 31"/>
                  <a:gd name="T15" fmla="*/ 20 h 31"/>
                  <a:gd name="T16" fmla="*/ 19 w 31"/>
                  <a:gd name="T17" fmla="*/ 21 h 31"/>
                  <a:gd name="T18" fmla="*/ 17 w 31"/>
                  <a:gd name="T19" fmla="*/ 29 h 31"/>
                  <a:gd name="T20" fmla="*/ 13 w 31"/>
                  <a:gd name="T21" fmla="*/ 29 h 31"/>
                  <a:gd name="T22" fmla="*/ 11 w 31"/>
                  <a:gd name="T23" fmla="*/ 21 h 31"/>
                  <a:gd name="T24" fmla="*/ 9 w 31"/>
                  <a:gd name="T25" fmla="*/ 20 h 31"/>
                  <a:gd name="T26" fmla="*/ 2 w 31"/>
                  <a:gd name="T27" fmla="*/ 17 h 31"/>
                  <a:gd name="T28" fmla="*/ 2 w 31"/>
                  <a:gd name="T29" fmla="*/ 13 h 31"/>
                  <a:gd name="T30" fmla="*/ 9 w 31"/>
                  <a:gd name="T31" fmla="*/ 11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1"/>
                      <a:pt x="21" y="11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1" y="17"/>
                      <a:pt x="29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19" y="2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iS1iḑe">
                <a:extLst>
                  <a:ext uri="{FF2B5EF4-FFF2-40B4-BE49-F238E27FC236}">
                    <a16:creationId xmlns:a16="http://schemas.microsoft.com/office/drawing/2014/main" id="{514408B7-550F-4C69-B547-5424B263D264}"/>
                  </a:ext>
                </a:extLst>
              </p:cNvPr>
              <p:cNvSpPr/>
              <p:nvPr/>
            </p:nvSpPr>
            <p:spPr bwMode="auto">
              <a:xfrm>
                <a:off x="6691313" y="4083050"/>
                <a:ext cx="103188" cy="101600"/>
              </a:xfrm>
              <a:custGeom>
                <a:avLst/>
                <a:gdLst>
                  <a:gd name="T0" fmla="*/ 11 w 31"/>
                  <a:gd name="T1" fmla="*/ 10 h 31"/>
                  <a:gd name="T2" fmla="*/ 13 w 31"/>
                  <a:gd name="T3" fmla="*/ 2 h 31"/>
                  <a:gd name="T4" fmla="*/ 18 w 31"/>
                  <a:gd name="T5" fmla="*/ 2 h 31"/>
                  <a:gd name="T6" fmla="*/ 20 w 31"/>
                  <a:gd name="T7" fmla="*/ 10 h 31"/>
                  <a:gd name="T8" fmla="*/ 21 w 31"/>
                  <a:gd name="T9" fmla="*/ 12 h 31"/>
                  <a:gd name="T10" fmla="*/ 29 w 31"/>
                  <a:gd name="T11" fmla="*/ 14 h 31"/>
                  <a:gd name="T12" fmla="*/ 29 w 31"/>
                  <a:gd name="T13" fmla="*/ 18 h 31"/>
                  <a:gd name="T14" fmla="*/ 21 w 31"/>
                  <a:gd name="T15" fmla="*/ 20 h 31"/>
                  <a:gd name="T16" fmla="*/ 20 w 31"/>
                  <a:gd name="T17" fmla="*/ 22 h 31"/>
                  <a:gd name="T18" fmla="*/ 18 w 31"/>
                  <a:gd name="T19" fmla="*/ 29 h 31"/>
                  <a:gd name="T20" fmla="*/ 13 w 31"/>
                  <a:gd name="T21" fmla="*/ 29 h 31"/>
                  <a:gd name="T22" fmla="*/ 11 w 31"/>
                  <a:gd name="T23" fmla="*/ 22 h 31"/>
                  <a:gd name="T24" fmla="*/ 10 w 31"/>
                  <a:gd name="T25" fmla="*/ 20 h 31"/>
                  <a:gd name="T26" fmla="*/ 2 w 31"/>
                  <a:gd name="T27" fmla="*/ 18 h 31"/>
                  <a:gd name="T28" fmla="*/ 2 w 31"/>
                  <a:gd name="T29" fmla="*/ 14 h 31"/>
                  <a:gd name="T30" fmla="*/ 10 w 31"/>
                  <a:gd name="T31" fmla="*/ 12 h 31"/>
                  <a:gd name="T32" fmla="*/ 11 w 31"/>
                  <a:gd name="T3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1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0"/>
                      <a:pt x="17" y="0"/>
                      <a:pt x="18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1" y="11"/>
                      <a:pt x="21" y="1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14"/>
                      <a:pt x="31" y="17"/>
                      <a:pt x="29" y="18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1"/>
                      <a:pt x="20" y="2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31"/>
                      <a:pt x="14" y="31"/>
                      <a:pt x="13" y="29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0"/>
                      <a:pt x="10" y="2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7"/>
                      <a:pt x="0" y="14"/>
                      <a:pt x="2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îsliḋe">
                <a:extLst>
                  <a:ext uri="{FF2B5EF4-FFF2-40B4-BE49-F238E27FC236}">
                    <a16:creationId xmlns:a16="http://schemas.microsoft.com/office/drawing/2014/main" id="{90202D07-7917-42B4-A20B-3E2CB1222BBD}"/>
                  </a:ext>
                </a:extLst>
              </p:cNvPr>
              <p:cNvSpPr/>
              <p:nvPr/>
            </p:nvSpPr>
            <p:spPr bwMode="auto">
              <a:xfrm>
                <a:off x="7054850" y="3997325"/>
                <a:ext cx="49213" cy="52388"/>
              </a:xfrm>
              <a:custGeom>
                <a:avLst/>
                <a:gdLst>
                  <a:gd name="T0" fmla="*/ 6 w 15"/>
                  <a:gd name="T1" fmla="*/ 5 h 16"/>
                  <a:gd name="T2" fmla="*/ 7 w 15"/>
                  <a:gd name="T3" fmla="*/ 1 h 16"/>
                  <a:gd name="T4" fmla="*/ 9 w 15"/>
                  <a:gd name="T5" fmla="*/ 1 h 16"/>
                  <a:gd name="T6" fmla="*/ 10 w 15"/>
                  <a:gd name="T7" fmla="*/ 5 h 16"/>
                  <a:gd name="T8" fmla="*/ 11 w 15"/>
                  <a:gd name="T9" fmla="*/ 6 h 16"/>
                  <a:gd name="T10" fmla="*/ 14 w 15"/>
                  <a:gd name="T11" fmla="*/ 7 h 16"/>
                  <a:gd name="T12" fmla="*/ 14 w 15"/>
                  <a:gd name="T13" fmla="*/ 9 h 16"/>
                  <a:gd name="T14" fmla="*/ 11 w 15"/>
                  <a:gd name="T15" fmla="*/ 10 h 16"/>
                  <a:gd name="T16" fmla="*/ 10 w 15"/>
                  <a:gd name="T17" fmla="*/ 11 h 16"/>
                  <a:gd name="T18" fmla="*/ 9 w 15"/>
                  <a:gd name="T19" fmla="*/ 15 h 16"/>
                  <a:gd name="T20" fmla="*/ 7 w 15"/>
                  <a:gd name="T21" fmla="*/ 15 h 16"/>
                  <a:gd name="T22" fmla="*/ 6 w 15"/>
                  <a:gd name="T23" fmla="*/ 11 h 16"/>
                  <a:gd name="T24" fmla="*/ 5 w 15"/>
                  <a:gd name="T25" fmla="*/ 10 h 16"/>
                  <a:gd name="T26" fmla="*/ 1 w 15"/>
                  <a:gd name="T27" fmla="*/ 9 h 16"/>
                  <a:gd name="T28" fmla="*/ 1 w 15"/>
                  <a:gd name="T29" fmla="*/ 7 h 16"/>
                  <a:gd name="T30" fmla="*/ 5 w 15"/>
                  <a:gd name="T31" fmla="*/ 6 h 16"/>
                  <a:gd name="T32" fmla="*/ 6 w 1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6" y="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8" y="0"/>
                      <a:pt x="9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9"/>
                      <a:pt x="14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7"/>
                      <a:pt x="1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5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is1ïḑê">
                <a:extLst>
                  <a:ext uri="{FF2B5EF4-FFF2-40B4-BE49-F238E27FC236}">
                    <a16:creationId xmlns:a16="http://schemas.microsoft.com/office/drawing/2014/main" id="{CCCA52C7-21F7-4550-9440-07932982AFEA}"/>
                  </a:ext>
                </a:extLst>
              </p:cNvPr>
              <p:cNvSpPr/>
              <p:nvPr/>
            </p:nvSpPr>
            <p:spPr bwMode="auto">
              <a:xfrm>
                <a:off x="6786563" y="2801938"/>
                <a:ext cx="85725" cy="88900"/>
              </a:xfrm>
              <a:custGeom>
                <a:avLst/>
                <a:gdLst>
                  <a:gd name="T0" fmla="*/ 10 w 26"/>
                  <a:gd name="T1" fmla="*/ 9 h 27"/>
                  <a:gd name="T2" fmla="*/ 11 w 26"/>
                  <a:gd name="T3" fmla="*/ 2 h 27"/>
                  <a:gd name="T4" fmla="*/ 15 w 26"/>
                  <a:gd name="T5" fmla="*/ 2 h 27"/>
                  <a:gd name="T6" fmla="*/ 17 w 26"/>
                  <a:gd name="T7" fmla="*/ 9 h 27"/>
                  <a:gd name="T8" fmla="*/ 18 w 26"/>
                  <a:gd name="T9" fmla="*/ 10 h 27"/>
                  <a:gd name="T10" fmla="*/ 25 w 26"/>
                  <a:gd name="T11" fmla="*/ 12 h 27"/>
                  <a:gd name="T12" fmla="*/ 25 w 26"/>
                  <a:gd name="T13" fmla="*/ 15 h 27"/>
                  <a:gd name="T14" fmla="*/ 18 w 26"/>
                  <a:gd name="T15" fmla="*/ 17 h 27"/>
                  <a:gd name="T16" fmla="*/ 17 w 26"/>
                  <a:gd name="T17" fmla="*/ 18 h 27"/>
                  <a:gd name="T18" fmla="*/ 15 w 26"/>
                  <a:gd name="T19" fmla="*/ 25 h 27"/>
                  <a:gd name="T20" fmla="*/ 11 w 26"/>
                  <a:gd name="T21" fmla="*/ 25 h 27"/>
                  <a:gd name="T22" fmla="*/ 10 w 26"/>
                  <a:gd name="T23" fmla="*/ 18 h 27"/>
                  <a:gd name="T24" fmla="*/ 8 w 26"/>
                  <a:gd name="T25" fmla="*/ 17 h 27"/>
                  <a:gd name="T26" fmla="*/ 2 w 26"/>
                  <a:gd name="T27" fmla="*/ 15 h 27"/>
                  <a:gd name="T28" fmla="*/ 2 w 26"/>
                  <a:gd name="T29" fmla="*/ 12 h 27"/>
                  <a:gd name="T30" fmla="*/ 8 w 26"/>
                  <a:gd name="T31" fmla="*/ 10 h 27"/>
                  <a:gd name="T32" fmla="*/ 10 w 26"/>
                  <a:gd name="T3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10" y="9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5" y="0"/>
                      <a:pt x="15" y="2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5"/>
                      <a:pt x="25" y="1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7"/>
                      <a:pt x="12" y="27"/>
                      <a:pt x="11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9" y="17"/>
                      <a:pt x="8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2"/>
                      <a:pt x="2" y="1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í$ľíḓè">
                <a:extLst>
                  <a:ext uri="{FF2B5EF4-FFF2-40B4-BE49-F238E27FC236}">
                    <a16:creationId xmlns:a16="http://schemas.microsoft.com/office/drawing/2014/main" id="{FD7F8521-AA70-457D-A6FA-B91B29AD8E71}"/>
                  </a:ext>
                </a:extLst>
              </p:cNvPr>
              <p:cNvSpPr/>
              <p:nvPr/>
            </p:nvSpPr>
            <p:spPr bwMode="auto">
              <a:xfrm>
                <a:off x="6454775" y="4230688"/>
                <a:ext cx="65088" cy="63500"/>
              </a:xfrm>
              <a:custGeom>
                <a:avLst/>
                <a:gdLst>
                  <a:gd name="T0" fmla="*/ 8 w 20"/>
                  <a:gd name="T1" fmla="*/ 6 h 19"/>
                  <a:gd name="T2" fmla="*/ 9 w 20"/>
                  <a:gd name="T3" fmla="*/ 1 h 19"/>
                  <a:gd name="T4" fmla="*/ 12 w 20"/>
                  <a:gd name="T5" fmla="*/ 1 h 19"/>
                  <a:gd name="T6" fmla="*/ 13 w 20"/>
                  <a:gd name="T7" fmla="*/ 6 h 19"/>
                  <a:gd name="T8" fmla="*/ 14 w 20"/>
                  <a:gd name="T9" fmla="*/ 7 h 19"/>
                  <a:gd name="T10" fmla="*/ 19 w 20"/>
                  <a:gd name="T11" fmla="*/ 8 h 19"/>
                  <a:gd name="T12" fmla="*/ 19 w 20"/>
                  <a:gd name="T13" fmla="*/ 11 h 19"/>
                  <a:gd name="T14" fmla="*/ 14 w 20"/>
                  <a:gd name="T15" fmla="*/ 12 h 19"/>
                  <a:gd name="T16" fmla="*/ 13 w 20"/>
                  <a:gd name="T17" fmla="*/ 13 h 19"/>
                  <a:gd name="T18" fmla="*/ 12 w 20"/>
                  <a:gd name="T19" fmla="*/ 18 h 19"/>
                  <a:gd name="T20" fmla="*/ 9 w 20"/>
                  <a:gd name="T21" fmla="*/ 18 h 19"/>
                  <a:gd name="T22" fmla="*/ 8 w 20"/>
                  <a:gd name="T23" fmla="*/ 13 h 19"/>
                  <a:gd name="T24" fmla="*/ 7 w 20"/>
                  <a:gd name="T25" fmla="*/ 12 h 19"/>
                  <a:gd name="T26" fmla="*/ 2 w 20"/>
                  <a:gd name="T27" fmla="*/ 11 h 19"/>
                  <a:gd name="T28" fmla="*/ 2 w 20"/>
                  <a:gd name="T29" fmla="*/ 8 h 19"/>
                  <a:gd name="T30" fmla="*/ 7 w 20"/>
                  <a:gd name="T31" fmla="*/ 7 h 19"/>
                  <a:gd name="T32" fmla="*/ 8 w 20"/>
                  <a:gd name="T3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9">
                    <a:moveTo>
                      <a:pt x="8" y="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9"/>
                      <a:pt x="20" y="11"/>
                      <a:pt x="19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3"/>
                      <a:pt x="13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9"/>
                      <a:pt x="9" y="19"/>
                      <a:pt x="9" y="1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2"/>
                      <a:pt x="7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9"/>
                      <a:pt x="2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8" y="6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iŝliḓê">
                <a:extLst>
                  <a:ext uri="{FF2B5EF4-FFF2-40B4-BE49-F238E27FC236}">
                    <a16:creationId xmlns:a16="http://schemas.microsoft.com/office/drawing/2014/main" id="{8BD499F0-0381-407F-9DAF-6892ED7B2304}"/>
                  </a:ext>
                </a:extLst>
              </p:cNvPr>
              <p:cNvSpPr/>
              <p:nvPr/>
            </p:nvSpPr>
            <p:spPr bwMode="auto">
              <a:xfrm>
                <a:off x="6734175" y="2722563"/>
                <a:ext cx="98425" cy="100013"/>
              </a:xfrm>
              <a:custGeom>
                <a:avLst/>
                <a:gdLst>
                  <a:gd name="T0" fmla="*/ 11 w 30"/>
                  <a:gd name="T1" fmla="*/ 10 h 30"/>
                  <a:gd name="T2" fmla="*/ 13 w 30"/>
                  <a:gd name="T3" fmla="*/ 2 h 30"/>
                  <a:gd name="T4" fmla="*/ 17 w 30"/>
                  <a:gd name="T5" fmla="*/ 2 h 30"/>
                  <a:gd name="T6" fmla="*/ 19 w 30"/>
                  <a:gd name="T7" fmla="*/ 10 h 30"/>
                  <a:gd name="T8" fmla="*/ 20 w 30"/>
                  <a:gd name="T9" fmla="*/ 11 h 30"/>
                  <a:gd name="T10" fmla="*/ 28 w 30"/>
                  <a:gd name="T11" fmla="*/ 13 h 30"/>
                  <a:gd name="T12" fmla="*/ 28 w 30"/>
                  <a:gd name="T13" fmla="*/ 17 h 30"/>
                  <a:gd name="T14" fmla="*/ 20 w 30"/>
                  <a:gd name="T15" fmla="*/ 19 h 30"/>
                  <a:gd name="T16" fmla="*/ 19 w 30"/>
                  <a:gd name="T17" fmla="*/ 21 h 30"/>
                  <a:gd name="T18" fmla="*/ 17 w 30"/>
                  <a:gd name="T19" fmla="*/ 28 h 30"/>
                  <a:gd name="T20" fmla="*/ 13 w 30"/>
                  <a:gd name="T21" fmla="*/ 28 h 30"/>
                  <a:gd name="T22" fmla="*/ 11 w 30"/>
                  <a:gd name="T23" fmla="*/ 21 h 30"/>
                  <a:gd name="T24" fmla="*/ 9 w 30"/>
                  <a:gd name="T25" fmla="*/ 19 h 30"/>
                  <a:gd name="T26" fmla="*/ 2 w 30"/>
                  <a:gd name="T27" fmla="*/ 17 h 30"/>
                  <a:gd name="T28" fmla="*/ 2 w 30"/>
                  <a:gd name="T29" fmla="*/ 13 h 30"/>
                  <a:gd name="T30" fmla="*/ 9 w 30"/>
                  <a:gd name="T31" fmla="*/ 11 h 30"/>
                  <a:gd name="T32" fmla="*/ 11 w 30"/>
                  <a:gd name="T3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11" y="1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6" y="0"/>
                      <a:pt x="17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1"/>
                      <a:pt x="20" y="11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14"/>
                      <a:pt x="30" y="17"/>
                      <a:pt x="28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19" y="20"/>
                      <a:pt x="19" y="21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6" y="30"/>
                      <a:pt x="13" y="30"/>
                      <a:pt x="13" y="2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0"/>
                      <a:pt x="10" y="19"/>
                      <a:pt x="9" y="1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4BA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1ïḋé">
                <a:extLst>
                  <a:ext uri="{FF2B5EF4-FFF2-40B4-BE49-F238E27FC236}">
                    <a16:creationId xmlns:a16="http://schemas.microsoft.com/office/drawing/2014/main" id="{A381EDC3-5B9D-4E00-AC8C-C6FB1A02AEF0}"/>
                  </a:ext>
                </a:extLst>
              </p:cNvPr>
              <p:cNvSpPr/>
              <p:nvPr/>
            </p:nvSpPr>
            <p:spPr bwMode="auto">
              <a:xfrm>
                <a:off x="4543425" y="2070100"/>
                <a:ext cx="660400" cy="646113"/>
              </a:xfrm>
              <a:custGeom>
                <a:avLst/>
                <a:gdLst>
                  <a:gd name="T0" fmla="*/ 125 w 200"/>
                  <a:gd name="T1" fmla="*/ 191 h 196"/>
                  <a:gd name="T2" fmla="*/ 125 w 200"/>
                  <a:gd name="T3" fmla="*/ 191 h 196"/>
                  <a:gd name="T4" fmla="*/ 124 w 200"/>
                  <a:gd name="T5" fmla="*/ 182 h 196"/>
                  <a:gd name="T6" fmla="*/ 133 w 200"/>
                  <a:gd name="T7" fmla="*/ 182 h 196"/>
                  <a:gd name="T8" fmla="*/ 133 w 200"/>
                  <a:gd name="T9" fmla="*/ 182 h 196"/>
                  <a:gd name="T10" fmla="*/ 137 w 200"/>
                  <a:gd name="T11" fmla="*/ 178 h 196"/>
                  <a:gd name="T12" fmla="*/ 136 w 200"/>
                  <a:gd name="T13" fmla="*/ 178 h 196"/>
                  <a:gd name="T14" fmla="*/ 136 w 200"/>
                  <a:gd name="T15" fmla="*/ 169 h 196"/>
                  <a:gd name="T16" fmla="*/ 145 w 200"/>
                  <a:gd name="T17" fmla="*/ 168 h 196"/>
                  <a:gd name="T18" fmla="*/ 145 w 200"/>
                  <a:gd name="T19" fmla="*/ 169 h 196"/>
                  <a:gd name="T20" fmla="*/ 150 w 200"/>
                  <a:gd name="T21" fmla="*/ 164 h 196"/>
                  <a:gd name="T22" fmla="*/ 149 w 200"/>
                  <a:gd name="T23" fmla="*/ 164 h 196"/>
                  <a:gd name="T24" fmla="*/ 149 w 200"/>
                  <a:gd name="T25" fmla="*/ 155 h 196"/>
                  <a:gd name="T26" fmla="*/ 157 w 200"/>
                  <a:gd name="T27" fmla="*/ 155 h 196"/>
                  <a:gd name="T28" fmla="*/ 158 w 200"/>
                  <a:gd name="T29" fmla="*/ 155 h 196"/>
                  <a:gd name="T30" fmla="*/ 162 w 200"/>
                  <a:gd name="T31" fmla="*/ 150 h 196"/>
                  <a:gd name="T32" fmla="*/ 161 w 200"/>
                  <a:gd name="T33" fmla="*/ 150 h 196"/>
                  <a:gd name="T34" fmla="*/ 161 w 200"/>
                  <a:gd name="T35" fmla="*/ 141 h 196"/>
                  <a:gd name="T36" fmla="*/ 170 w 200"/>
                  <a:gd name="T37" fmla="*/ 141 h 196"/>
                  <a:gd name="T38" fmla="*/ 170 w 200"/>
                  <a:gd name="T39" fmla="*/ 141 h 196"/>
                  <a:gd name="T40" fmla="*/ 175 w 200"/>
                  <a:gd name="T41" fmla="*/ 136 h 196"/>
                  <a:gd name="T42" fmla="*/ 174 w 200"/>
                  <a:gd name="T43" fmla="*/ 136 h 196"/>
                  <a:gd name="T44" fmla="*/ 174 w 200"/>
                  <a:gd name="T45" fmla="*/ 127 h 196"/>
                  <a:gd name="T46" fmla="*/ 182 w 200"/>
                  <a:gd name="T47" fmla="*/ 127 h 196"/>
                  <a:gd name="T48" fmla="*/ 183 w 200"/>
                  <a:gd name="T49" fmla="*/ 127 h 196"/>
                  <a:gd name="T50" fmla="*/ 187 w 200"/>
                  <a:gd name="T51" fmla="*/ 123 h 196"/>
                  <a:gd name="T52" fmla="*/ 186 w 200"/>
                  <a:gd name="T53" fmla="*/ 122 h 196"/>
                  <a:gd name="T54" fmla="*/ 186 w 200"/>
                  <a:gd name="T55" fmla="*/ 113 h 196"/>
                  <a:gd name="T56" fmla="*/ 195 w 200"/>
                  <a:gd name="T57" fmla="*/ 113 h 196"/>
                  <a:gd name="T58" fmla="*/ 195 w 200"/>
                  <a:gd name="T59" fmla="*/ 114 h 196"/>
                  <a:gd name="T60" fmla="*/ 200 w 200"/>
                  <a:gd name="T61" fmla="*/ 109 h 196"/>
                  <a:gd name="T62" fmla="*/ 79 w 200"/>
                  <a:gd name="T63" fmla="*/ 0 h 196"/>
                  <a:gd name="T64" fmla="*/ 0 w 200"/>
                  <a:gd name="T65" fmla="*/ 87 h 196"/>
                  <a:gd name="T66" fmla="*/ 121 w 200"/>
                  <a:gd name="T67" fmla="*/ 196 h 196"/>
                  <a:gd name="T68" fmla="*/ 125 w 200"/>
                  <a:gd name="T69" fmla="*/ 19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96">
                    <a:moveTo>
                      <a:pt x="125" y="191"/>
                    </a:move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2" y="188"/>
                      <a:pt x="122" y="185"/>
                      <a:pt x="124" y="182"/>
                    </a:cubicBezTo>
                    <a:cubicBezTo>
                      <a:pt x="127" y="179"/>
                      <a:pt x="130" y="179"/>
                      <a:pt x="133" y="182"/>
                    </a:cubicBezTo>
                    <a:cubicBezTo>
                      <a:pt x="133" y="182"/>
                      <a:pt x="133" y="182"/>
                      <a:pt x="133" y="182"/>
                    </a:cubicBezTo>
                    <a:cubicBezTo>
                      <a:pt x="137" y="178"/>
                      <a:pt x="137" y="178"/>
                      <a:pt x="137" y="178"/>
                    </a:cubicBezTo>
                    <a:cubicBezTo>
                      <a:pt x="137" y="178"/>
                      <a:pt x="137" y="178"/>
                      <a:pt x="136" y="178"/>
                    </a:cubicBezTo>
                    <a:cubicBezTo>
                      <a:pt x="134" y="175"/>
                      <a:pt x="134" y="171"/>
                      <a:pt x="136" y="169"/>
                    </a:cubicBezTo>
                    <a:cubicBezTo>
                      <a:pt x="138" y="166"/>
                      <a:pt x="142" y="166"/>
                      <a:pt x="145" y="168"/>
                    </a:cubicBezTo>
                    <a:cubicBezTo>
                      <a:pt x="145" y="169"/>
                      <a:pt x="145" y="169"/>
                      <a:pt x="145" y="169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49" y="164"/>
                      <a:pt x="149" y="164"/>
                      <a:pt x="149" y="164"/>
                    </a:cubicBezTo>
                    <a:cubicBezTo>
                      <a:pt x="146" y="161"/>
                      <a:pt x="146" y="158"/>
                      <a:pt x="149" y="155"/>
                    </a:cubicBezTo>
                    <a:cubicBezTo>
                      <a:pt x="151" y="153"/>
                      <a:pt x="155" y="152"/>
                      <a:pt x="157" y="155"/>
                    </a:cubicBezTo>
                    <a:cubicBezTo>
                      <a:pt x="157" y="155"/>
                      <a:pt x="158" y="155"/>
                      <a:pt x="158" y="155"/>
                    </a:cubicBezTo>
                    <a:cubicBezTo>
                      <a:pt x="162" y="150"/>
                      <a:pt x="162" y="150"/>
                      <a:pt x="162" y="150"/>
                    </a:cubicBezTo>
                    <a:cubicBezTo>
                      <a:pt x="162" y="150"/>
                      <a:pt x="162" y="150"/>
                      <a:pt x="161" y="150"/>
                    </a:cubicBezTo>
                    <a:cubicBezTo>
                      <a:pt x="159" y="148"/>
                      <a:pt x="159" y="144"/>
                      <a:pt x="161" y="141"/>
                    </a:cubicBezTo>
                    <a:cubicBezTo>
                      <a:pt x="163" y="139"/>
                      <a:pt x="167" y="138"/>
                      <a:pt x="170" y="141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5" y="136"/>
                      <a:pt x="175" y="136"/>
                      <a:pt x="175" y="136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1" y="134"/>
                      <a:pt x="171" y="130"/>
                      <a:pt x="174" y="127"/>
                    </a:cubicBezTo>
                    <a:cubicBezTo>
                      <a:pt x="176" y="125"/>
                      <a:pt x="180" y="125"/>
                      <a:pt x="182" y="127"/>
                    </a:cubicBezTo>
                    <a:cubicBezTo>
                      <a:pt x="182" y="127"/>
                      <a:pt x="183" y="127"/>
                      <a:pt x="183" y="127"/>
                    </a:cubicBezTo>
                    <a:cubicBezTo>
                      <a:pt x="187" y="123"/>
                      <a:pt x="187" y="123"/>
                      <a:pt x="187" y="123"/>
                    </a:cubicBezTo>
                    <a:cubicBezTo>
                      <a:pt x="187" y="122"/>
                      <a:pt x="187" y="122"/>
                      <a:pt x="186" y="122"/>
                    </a:cubicBezTo>
                    <a:cubicBezTo>
                      <a:pt x="184" y="120"/>
                      <a:pt x="184" y="116"/>
                      <a:pt x="186" y="113"/>
                    </a:cubicBezTo>
                    <a:cubicBezTo>
                      <a:pt x="188" y="111"/>
                      <a:pt x="192" y="111"/>
                      <a:pt x="195" y="113"/>
                    </a:cubicBezTo>
                    <a:cubicBezTo>
                      <a:pt x="195" y="113"/>
                      <a:pt x="195" y="113"/>
                      <a:pt x="195" y="114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21" y="196"/>
                      <a:pt x="121" y="196"/>
                      <a:pt x="121" y="196"/>
                    </a:cubicBezTo>
                    <a:lnTo>
                      <a:pt x="125" y="19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îṩľiḋê">
                <a:extLst>
                  <a:ext uri="{FF2B5EF4-FFF2-40B4-BE49-F238E27FC236}">
                    <a16:creationId xmlns:a16="http://schemas.microsoft.com/office/drawing/2014/main" id="{8C26F918-C67F-4614-BC00-E3E5C3908017}"/>
                  </a:ext>
                </a:extLst>
              </p:cNvPr>
              <p:cNvSpPr/>
              <p:nvPr/>
            </p:nvSpPr>
            <p:spPr bwMode="auto">
              <a:xfrm>
                <a:off x="5616575" y="2089150"/>
                <a:ext cx="639763" cy="660400"/>
              </a:xfrm>
              <a:custGeom>
                <a:avLst/>
                <a:gdLst>
                  <a:gd name="T0" fmla="*/ 6 w 194"/>
                  <a:gd name="T1" fmla="*/ 131 h 200"/>
                  <a:gd name="T2" fmla="*/ 6 w 194"/>
                  <a:gd name="T3" fmla="*/ 130 h 200"/>
                  <a:gd name="T4" fmla="*/ 15 w 194"/>
                  <a:gd name="T5" fmla="*/ 129 h 200"/>
                  <a:gd name="T6" fmla="*/ 16 w 194"/>
                  <a:gd name="T7" fmla="*/ 138 h 200"/>
                  <a:gd name="T8" fmla="*/ 15 w 194"/>
                  <a:gd name="T9" fmla="*/ 138 h 200"/>
                  <a:gd name="T10" fmla="*/ 19 w 194"/>
                  <a:gd name="T11" fmla="*/ 142 h 200"/>
                  <a:gd name="T12" fmla="*/ 20 w 194"/>
                  <a:gd name="T13" fmla="*/ 141 h 200"/>
                  <a:gd name="T14" fmla="*/ 28 w 194"/>
                  <a:gd name="T15" fmla="*/ 140 h 200"/>
                  <a:gd name="T16" fmla="*/ 29 w 194"/>
                  <a:gd name="T17" fmla="*/ 149 h 200"/>
                  <a:gd name="T18" fmla="*/ 29 w 194"/>
                  <a:gd name="T19" fmla="*/ 149 h 200"/>
                  <a:gd name="T20" fmla="*/ 34 w 194"/>
                  <a:gd name="T21" fmla="*/ 153 h 200"/>
                  <a:gd name="T22" fmla="*/ 34 w 194"/>
                  <a:gd name="T23" fmla="*/ 153 h 200"/>
                  <a:gd name="T24" fmla="*/ 43 w 194"/>
                  <a:gd name="T25" fmla="*/ 152 h 200"/>
                  <a:gd name="T26" fmla="*/ 44 w 194"/>
                  <a:gd name="T27" fmla="*/ 160 h 200"/>
                  <a:gd name="T28" fmla="*/ 43 w 194"/>
                  <a:gd name="T29" fmla="*/ 161 h 200"/>
                  <a:gd name="T30" fmla="*/ 48 w 194"/>
                  <a:gd name="T31" fmla="*/ 165 h 200"/>
                  <a:gd name="T32" fmla="*/ 49 w 194"/>
                  <a:gd name="T33" fmla="*/ 164 h 200"/>
                  <a:gd name="T34" fmla="*/ 58 w 194"/>
                  <a:gd name="T35" fmla="*/ 163 h 200"/>
                  <a:gd name="T36" fmla="*/ 58 w 194"/>
                  <a:gd name="T37" fmla="*/ 172 h 200"/>
                  <a:gd name="T38" fmla="*/ 58 w 194"/>
                  <a:gd name="T39" fmla="*/ 173 h 200"/>
                  <a:gd name="T40" fmla="*/ 63 w 194"/>
                  <a:gd name="T41" fmla="*/ 177 h 200"/>
                  <a:gd name="T42" fmla="*/ 63 w 194"/>
                  <a:gd name="T43" fmla="*/ 176 h 200"/>
                  <a:gd name="T44" fmla="*/ 72 w 194"/>
                  <a:gd name="T45" fmla="*/ 175 h 200"/>
                  <a:gd name="T46" fmla="*/ 73 w 194"/>
                  <a:gd name="T47" fmla="*/ 184 h 200"/>
                  <a:gd name="T48" fmla="*/ 72 w 194"/>
                  <a:gd name="T49" fmla="*/ 184 h 200"/>
                  <a:gd name="T50" fmla="*/ 78 w 194"/>
                  <a:gd name="T51" fmla="*/ 189 h 200"/>
                  <a:gd name="T52" fmla="*/ 78 w 194"/>
                  <a:gd name="T53" fmla="*/ 188 h 200"/>
                  <a:gd name="T54" fmla="*/ 87 w 194"/>
                  <a:gd name="T55" fmla="*/ 187 h 200"/>
                  <a:gd name="T56" fmla="*/ 88 w 194"/>
                  <a:gd name="T57" fmla="*/ 196 h 200"/>
                  <a:gd name="T58" fmla="*/ 87 w 194"/>
                  <a:gd name="T59" fmla="*/ 196 h 200"/>
                  <a:gd name="T60" fmla="*/ 92 w 194"/>
                  <a:gd name="T61" fmla="*/ 200 h 200"/>
                  <a:gd name="T62" fmla="*/ 194 w 194"/>
                  <a:gd name="T63" fmla="*/ 74 h 200"/>
                  <a:gd name="T64" fmla="*/ 103 w 194"/>
                  <a:gd name="T65" fmla="*/ 0 h 200"/>
                  <a:gd name="T66" fmla="*/ 0 w 194"/>
                  <a:gd name="T67" fmla="*/ 126 h 200"/>
                  <a:gd name="T68" fmla="*/ 6 w 194"/>
                  <a:gd name="T69" fmla="*/ 13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4" h="200">
                    <a:moveTo>
                      <a:pt x="6" y="131"/>
                    </a:moveTo>
                    <a:cubicBezTo>
                      <a:pt x="6" y="130"/>
                      <a:pt x="6" y="130"/>
                      <a:pt x="6" y="130"/>
                    </a:cubicBezTo>
                    <a:cubicBezTo>
                      <a:pt x="8" y="127"/>
                      <a:pt x="12" y="127"/>
                      <a:pt x="15" y="129"/>
                    </a:cubicBezTo>
                    <a:cubicBezTo>
                      <a:pt x="17" y="131"/>
                      <a:pt x="18" y="135"/>
                      <a:pt x="16" y="138"/>
                    </a:cubicBezTo>
                    <a:cubicBezTo>
                      <a:pt x="16" y="138"/>
                      <a:pt x="15" y="138"/>
                      <a:pt x="15" y="138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22" y="138"/>
                      <a:pt x="26" y="138"/>
                      <a:pt x="28" y="140"/>
                    </a:cubicBezTo>
                    <a:cubicBezTo>
                      <a:pt x="31" y="142"/>
                      <a:pt x="32" y="146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6" y="150"/>
                      <a:pt x="40" y="150"/>
                      <a:pt x="43" y="152"/>
                    </a:cubicBezTo>
                    <a:cubicBezTo>
                      <a:pt x="46" y="154"/>
                      <a:pt x="46" y="158"/>
                      <a:pt x="44" y="160"/>
                    </a:cubicBezTo>
                    <a:cubicBezTo>
                      <a:pt x="44" y="161"/>
                      <a:pt x="44" y="161"/>
                      <a:pt x="43" y="161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9" y="165"/>
                      <a:pt x="49" y="165"/>
                      <a:pt x="49" y="164"/>
                    </a:cubicBezTo>
                    <a:cubicBezTo>
                      <a:pt x="51" y="162"/>
                      <a:pt x="55" y="161"/>
                      <a:pt x="58" y="163"/>
                    </a:cubicBezTo>
                    <a:cubicBezTo>
                      <a:pt x="60" y="166"/>
                      <a:pt x="61" y="170"/>
                      <a:pt x="58" y="172"/>
                    </a:cubicBezTo>
                    <a:cubicBezTo>
                      <a:pt x="58" y="172"/>
                      <a:pt x="58" y="173"/>
                      <a:pt x="58" y="17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7"/>
                      <a:pt x="63" y="176"/>
                      <a:pt x="63" y="176"/>
                    </a:cubicBezTo>
                    <a:cubicBezTo>
                      <a:pt x="66" y="174"/>
                      <a:pt x="69" y="173"/>
                      <a:pt x="72" y="175"/>
                    </a:cubicBezTo>
                    <a:cubicBezTo>
                      <a:pt x="75" y="177"/>
                      <a:pt x="75" y="181"/>
                      <a:pt x="73" y="184"/>
                    </a:cubicBezTo>
                    <a:cubicBezTo>
                      <a:pt x="73" y="184"/>
                      <a:pt x="73" y="184"/>
                      <a:pt x="72" y="184"/>
                    </a:cubicBezTo>
                    <a:cubicBezTo>
                      <a:pt x="78" y="189"/>
                      <a:pt x="78" y="189"/>
                      <a:pt x="78" y="189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80" y="185"/>
                      <a:pt x="84" y="185"/>
                      <a:pt x="87" y="187"/>
                    </a:cubicBezTo>
                    <a:cubicBezTo>
                      <a:pt x="89" y="189"/>
                      <a:pt x="90" y="193"/>
                      <a:pt x="88" y="196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2" y="200"/>
                      <a:pt x="92" y="200"/>
                      <a:pt x="92" y="200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6" y="131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íşḷíďe">
                <a:extLst>
                  <a:ext uri="{FF2B5EF4-FFF2-40B4-BE49-F238E27FC236}">
                    <a16:creationId xmlns:a16="http://schemas.microsoft.com/office/drawing/2014/main" id="{E8F3DCF8-242B-42AB-97CB-347BDBE51914}"/>
                  </a:ext>
                </a:extLst>
              </p:cNvPr>
              <p:cNvSpPr/>
              <p:nvPr/>
            </p:nvSpPr>
            <p:spPr bwMode="auto">
              <a:xfrm>
                <a:off x="3890963" y="4557713"/>
                <a:ext cx="187325" cy="220663"/>
              </a:xfrm>
              <a:custGeom>
                <a:avLst/>
                <a:gdLst>
                  <a:gd name="T0" fmla="*/ 54 w 118"/>
                  <a:gd name="T1" fmla="*/ 139 h 139"/>
                  <a:gd name="T2" fmla="*/ 37 w 118"/>
                  <a:gd name="T3" fmla="*/ 106 h 139"/>
                  <a:gd name="T4" fmla="*/ 0 w 118"/>
                  <a:gd name="T5" fmla="*/ 108 h 139"/>
                  <a:gd name="T6" fmla="*/ 62 w 118"/>
                  <a:gd name="T7" fmla="*/ 0 h 139"/>
                  <a:gd name="T8" fmla="*/ 118 w 118"/>
                  <a:gd name="T9" fmla="*/ 33 h 139"/>
                  <a:gd name="T10" fmla="*/ 54 w 118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39">
                    <a:moveTo>
                      <a:pt x="54" y="139"/>
                    </a:moveTo>
                    <a:lnTo>
                      <a:pt x="37" y="106"/>
                    </a:lnTo>
                    <a:lnTo>
                      <a:pt x="0" y="108"/>
                    </a:lnTo>
                    <a:lnTo>
                      <a:pt x="62" y="0"/>
                    </a:lnTo>
                    <a:lnTo>
                      <a:pt x="118" y="33"/>
                    </a:ln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ïṩḷîďê">
                <a:extLst>
                  <a:ext uri="{FF2B5EF4-FFF2-40B4-BE49-F238E27FC236}">
                    <a16:creationId xmlns:a16="http://schemas.microsoft.com/office/drawing/2014/main" id="{78A6D903-D130-4ADD-A1BA-540CA30DC254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1016000" cy="1101725"/>
              </a:xfrm>
              <a:custGeom>
                <a:avLst/>
                <a:gdLst>
                  <a:gd name="T0" fmla="*/ 359 w 640"/>
                  <a:gd name="T1" fmla="*/ 694 h 694"/>
                  <a:gd name="T2" fmla="*/ 0 w 640"/>
                  <a:gd name="T3" fmla="*/ 484 h 694"/>
                  <a:gd name="T4" fmla="*/ 280 w 640"/>
                  <a:gd name="T5" fmla="*/ 0 h 694"/>
                  <a:gd name="T6" fmla="*/ 640 w 640"/>
                  <a:gd name="T7" fmla="*/ 210 h 694"/>
                  <a:gd name="T8" fmla="*/ 359 w 640"/>
                  <a:gd name="T9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0" h="694">
                    <a:moveTo>
                      <a:pt x="359" y="694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640" y="210"/>
                    </a:lnTo>
                    <a:lnTo>
                      <a:pt x="359" y="694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iṣlîďê">
                <a:extLst>
                  <a:ext uri="{FF2B5EF4-FFF2-40B4-BE49-F238E27FC236}">
                    <a16:creationId xmlns:a16="http://schemas.microsoft.com/office/drawing/2014/main" id="{1F3A2604-881E-4997-B669-96EA51188461}"/>
                  </a:ext>
                </a:extLst>
              </p:cNvPr>
              <p:cNvSpPr/>
              <p:nvPr/>
            </p:nvSpPr>
            <p:spPr bwMode="auto">
              <a:xfrm>
                <a:off x="4230688" y="4135438"/>
                <a:ext cx="444500" cy="376238"/>
              </a:xfrm>
              <a:custGeom>
                <a:avLst/>
                <a:gdLst>
                  <a:gd name="T0" fmla="*/ 218 w 280"/>
                  <a:gd name="T1" fmla="*/ 237 h 237"/>
                  <a:gd name="T2" fmla="*/ 0 w 280"/>
                  <a:gd name="T3" fmla="*/ 110 h 237"/>
                  <a:gd name="T4" fmla="*/ 64 w 280"/>
                  <a:gd name="T5" fmla="*/ 0 h 237"/>
                  <a:gd name="T6" fmla="*/ 280 w 280"/>
                  <a:gd name="T7" fmla="*/ 127 h 237"/>
                  <a:gd name="T8" fmla="*/ 218 w 280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37">
                    <a:moveTo>
                      <a:pt x="218" y="237"/>
                    </a:moveTo>
                    <a:lnTo>
                      <a:pt x="0" y="110"/>
                    </a:lnTo>
                    <a:lnTo>
                      <a:pt x="64" y="0"/>
                    </a:lnTo>
                    <a:lnTo>
                      <a:pt x="280" y="127"/>
                    </a:lnTo>
                    <a:lnTo>
                      <a:pt x="218" y="2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ïṡľíḑé">
                <a:extLst>
                  <a:ext uri="{FF2B5EF4-FFF2-40B4-BE49-F238E27FC236}">
                    <a16:creationId xmlns:a16="http://schemas.microsoft.com/office/drawing/2014/main" id="{5D8AE5AF-C7B8-4285-B040-25B8724A285A}"/>
                  </a:ext>
                </a:extLst>
              </p:cNvPr>
              <p:cNvSpPr/>
              <p:nvPr/>
            </p:nvSpPr>
            <p:spPr bwMode="auto">
              <a:xfrm>
                <a:off x="3841750" y="3838575"/>
                <a:ext cx="533400" cy="820738"/>
              </a:xfrm>
              <a:custGeom>
                <a:avLst/>
                <a:gdLst>
                  <a:gd name="T0" fmla="*/ 56 w 336"/>
                  <a:gd name="T1" fmla="*/ 517 h 517"/>
                  <a:gd name="T2" fmla="*/ 0 w 336"/>
                  <a:gd name="T3" fmla="*/ 484 h 517"/>
                  <a:gd name="T4" fmla="*/ 280 w 336"/>
                  <a:gd name="T5" fmla="*/ 0 h 517"/>
                  <a:gd name="T6" fmla="*/ 336 w 336"/>
                  <a:gd name="T7" fmla="*/ 33 h 517"/>
                  <a:gd name="T8" fmla="*/ 56 w 336"/>
                  <a:gd name="T9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517">
                    <a:moveTo>
                      <a:pt x="56" y="517"/>
                    </a:moveTo>
                    <a:lnTo>
                      <a:pt x="0" y="484"/>
                    </a:lnTo>
                    <a:lnTo>
                      <a:pt x="280" y="0"/>
                    </a:lnTo>
                    <a:lnTo>
                      <a:pt x="336" y="33"/>
                    </a:lnTo>
                    <a:lnTo>
                      <a:pt x="56" y="517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iśḻíḍe">
                <a:extLst>
                  <a:ext uri="{FF2B5EF4-FFF2-40B4-BE49-F238E27FC236}">
                    <a16:creationId xmlns:a16="http://schemas.microsoft.com/office/drawing/2014/main" id="{FAC901D1-2221-4AE7-9837-565C3C79BB72}"/>
                  </a:ext>
                </a:extLst>
              </p:cNvPr>
              <p:cNvSpPr/>
              <p:nvPr/>
            </p:nvSpPr>
            <p:spPr bwMode="auto">
              <a:xfrm>
                <a:off x="4167188" y="3976688"/>
                <a:ext cx="82550" cy="66675"/>
              </a:xfrm>
              <a:custGeom>
                <a:avLst/>
                <a:gdLst>
                  <a:gd name="T0" fmla="*/ 16 w 25"/>
                  <a:gd name="T1" fmla="*/ 18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2 w 25"/>
                  <a:gd name="T11" fmla="*/ 8 h 20"/>
                  <a:gd name="T12" fmla="*/ 24 w 25"/>
                  <a:gd name="T13" fmla="*/ 16 h 20"/>
                  <a:gd name="T14" fmla="*/ 24 w 25"/>
                  <a:gd name="T15" fmla="*/ 16 h 20"/>
                  <a:gd name="T16" fmla="*/ 16 w 25"/>
                  <a:gd name="T17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6" y="18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6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10" y="2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10"/>
                      <a:pt x="25" y="14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2" y="19"/>
                      <a:pt x="18" y="20"/>
                      <a:pt x="16" y="18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íśḻîďê">
                <a:extLst>
                  <a:ext uri="{FF2B5EF4-FFF2-40B4-BE49-F238E27FC236}">
                    <a16:creationId xmlns:a16="http://schemas.microsoft.com/office/drawing/2014/main" id="{B5DBF939-E251-478F-8ACB-E19984883339}"/>
                  </a:ext>
                </a:extLst>
              </p:cNvPr>
              <p:cNvSpPr/>
              <p:nvPr/>
            </p:nvSpPr>
            <p:spPr bwMode="auto">
              <a:xfrm>
                <a:off x="4081463" y="4129088"/>
                <a:ext cx="79375" cy="65088"/>
              </a:xfrm>
              <a:custGeom>
                <a:avLst/>
                <a:gdLst>
                  <a:gd name="T0" fmla="*/ 15 w 24"/>
                  <a:gd name="T1" fmla="*/ 19 h 20"/>
                  <a:gd name="T2" fmla="*/ 3 w 24"/>
                  <a:gd name="T3" fmla="*/ 12 h 20"/>
                  <a:gd name="T4" fmla="*/ 1 w 24"/>
                  <a:gd name="T5" fmla="*/ 4 h 20"/>
                  <a:gd name="T6" fmla="*/ 1 w 24"/>
                  <a:gd name="T7" fmla="*/ 4 h 20"/>
                  <a:gd name="T8" fmla="*/ 9 w 24"/>
                  <a:gd name="T9" fmla="*/ 2 h 20"/>
                  <a:gd name="T10" fmla="*/ 21 w 24"/>
                  <a:gd name="T11" fmla="*/ 9 h 20"/>
                  <a:gd name="T12" fmla="*/ 23 w 24"/>
                  <a:gd name="T13" fmla="*/ 16 h 20"/>
                  <a:gd name="T14" fmla="*/ 23 w 24"/>
                  <a:gd name="T15" fmla="*/ 16 h 20"/>
                  <a:gd name="T16" fmla="*/ 15 w 24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0">
                    <a:moveTo>
                      <a:pt x="15" y="19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4" y="14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îŝḷiḋè">
                <a:extLst>
                  <a:ext uri="{FF2B5EF4-FFF2-40B4-BE49-F238E27FC236}">
                    <a16:creationId xmlns:a16="http://schemas.microsoft.com/office/drawing/2014/main" id="{C0358BF2-15AD-4C77-916E-55A1BA4E4E9D}"/>
                  </a:ext>
                </a:extLst>
              </p:cNvPr>
              <p:cNvSpPr/>
              <p:nvPr/>
            </p:nvSpPr>
            <p:spPr bwMode="auto">
              <a:xfrm>
                <a:off x="3992563" y="4279900"/>
                <a:ext cx="82550" cy="66675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1 w 25"/>
                  <a:gd name="T5" fmla="*/ 4 h 20"/>
                  <a:gd name="T6" fmla="*/ 1 w 25"/>
                  <a:gd name="T7" fmla="*/ 4 h 20"/>
                  <a:gd name="T8" fmla="*/ 9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Sļiḓé">
                <a:extLst>
                  <a:ext uri="{FF2B5EF4-FFF2-40B4-BE49-F238E27FC236}">
                    <a16:creationId xmlns:a16="http://schemas.microsoft.com/office/drawing/2014/main" id="{8D72D7F3-3CC9-4E33-A892-7D15BE3D5EB8}"/>
                  </a:ext>
                </a:extLst>
              </p:cNvPr>
              <p:cNvSpPr/>
              <p:nvPr/>
            </p:nvSpPr>
            <p:spPr bwMode="auto">
              <a:xfrm>
                <a:off x="3903663" y="4432300"/>
                <a:ext cx="82550" cy="65088"/>
              </a:xfrm>
              <a:custGeom>
                <a:avLst/>
                <a:gdLst>
                  <a:gd name="T0" fmla="*/ 15 w 25"/>
                  <a:gd name="T1" fmla="*/ 19 h 20"/>
                  <a:gd name="T2" fmla="*/ 4 w 25"/>
                  <a:gd name="T3" fmla="*/ 12 h 20"/>
                  <a:gd name="T4" fmla="*/ 2 w 25"/>
                  <a:gd name="T5" fmla="*/ 4 h 20"/>
                  <a:gd name="T6" fmla="*/ 2 w 25"/>
                  <a:gd name="T7" fmla="*/ 4 h 20"/>
                  <a:gd name="T8" fmla="*/ 10 w 25"/>
                  <a:gd name="T9" fmla="*/ 2 h 20"/>
                  <a:gd name="T10" fmla="*/ 21 w 25"/>
                  <a:gd name="T11" fmla="*/ 9 h 20"/>
                  <a:gd name="T12" fmla="*/ 23 w 25"/>
                  <a:gd name="T13" fmla="*/ 17 h 20"/>
                  <a:gd name="T14" fmla="*/ 23 w 25"/>
                  <a:gd name="T15" fmla="*/ 17 h 20"/>
                  <a:gd name="T16" fmla="*/ 15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15" y="1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4" y="10"/>
                      <a:pt x="25" y="14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9"/>
                      <a:pt x="18" y="20"/>
                      <a:pt x="15" y="1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íšľíḋê">
                <a:extLst>
                  <a:ext uri="{FF2B5EF4-FFF2-40B4-BE49-F238E27FC236}">
                    <a16:creationId xmlns:a16="http://schemas.microsoft.com/office/drawing/2014/main" id="{6A673C50-781F-419E-B054-E992453F6815}"/>
                  </a:ext>
                </a:extLst>
              </p:cNvPr>
              <p:cNvSpPr/>
              <p:nvPr/>
            </p:nvSpPr>
            <p:spPr bwMode="auto">
              <a:xfrm>
                <a:off x="4883150" y="4679950"/>
                <a:ext cx="136525" cy="214313"/>
              </a:xfrm>
              <a:custGeom>
                <a:avLst/>
                <a:gdLst>
                  <a:gd name="T0" fmla="*/ 86 w 86"/>
                  <a:gd name="T1" fmla="*/ 122 h 135"/>
                  <a:gd name="T2" fmla="*/ 48 w 86"/>
                  <a:gd name="T3" fmla="*/ 108 h 135"/>
                  <a:gd name="T4" fmla="*/ 21 w 86"/>
                  <a:gd name="T5" fmla="*/ 135 h 135"/>
                  <a:gd name="T6" fmla="*/ 0 w 86"/>
                  <a:gd name="T7" fmla="*/ 12 h 135"/>
                  <a:gd name="T8" fmla="*/ 63 w 86"/>
                  <a:gd name="T9" fmla="*/ 0 h 135"/>
                  <a:gd name="T10" fmla="*/ 86 w 86"/>
                  <a:gd name="T11" fmla="*/ 12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35">
                    <a:moveTo>
                      <a:pt x="86" y="122"/>
                    </a:moveTo>
                    <a:lnTo>
                      <a:pt x="48" y="108"/>
                    </a:lnTo>
                    <a:lnTo>
                      <a:pt x="21" y="135"/>
                    </a:lnTo>
                    <a:lnTo>
                      <a:pt x="0" y="12"/>
                    </a:lnTo>
                    <a:lnTo>
                      <a:pt x="63" y="0"/>
                    </a:lnTo>
                    <a:lnTo>
                      <a:pt x="86" y="122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íslidé">
                <a:extLst>
                  <a:ext uri="{FF2B5EF4-FFF2-40B4-BE49-F238E27FC236}">
                    <a16:creationId xmlns:a16="http://schemas.microsoft.com/office/drawing/2014/main" id="{EA4B31FF-3D1E-4BA1-B33C-72C57792F405}"/>
                  </a:ext>
                </a:extLst>
              </p:cNvPr>
              <p:cNvSpPr/>
              <p:nvPr/>
            </p:nvSpPr>
            <p:spPr bwMode="auto">
              <a:xfrm>
                <a:off x="4646613" y="3841750"/>
                <a:ext cx="804863" cy="992188"/>
              </a:xfrm>
              <a:custGeom>
                <a:avLst/>
                <a:gdLst>
                  <a:gd name="T0" fmla="*/ 507 w 507"/>
                  <a:gd name="T1" fmla="*/ 553 h 625"/>
                  <a:gd name="T2" fmla="*/ 97 w 507"/>
                  <a:gd name="T3" fmla="*/ 625 h 625"/>
                  <a:gd name="T4" fmla="*/ 0 w 507"/>
                  <a:gd name="T5" fmla="*/ 73 h 625"/>
                  <a:gd name="T6" fmla="*/ 409 w 507"/>
                  <a:gd name="T7" fmla="*/ 0 h 625"/>
                  <a:gd name="T8" fmla="*/ 507 w 507"/>
                  <a:gd name="T9" fmla="*/ 553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7" h="625">
                    <a:moveTo>
                      <a:pt x="507" y="553"/>
                    </a:moveTo>
                    <a:lnTo>
                      <a:pt x="97" y="625"/>
                    </a:lnTo>
                    <a:lnTo>
                      <a:pt x="0" y="73"/>
                    </a:lnTo>
                    <a:lnTo>
                      <a:pt x="409" y="0"/>
                    </a:lnTo>
                    <a:lnTo>
                      <a:pt x="507" y="553"/>
                    </a:lnTo>
                    <a:close/>
                  </a:path>
                </a:pathLst>
              </a:custGeom>
              <a:solidFill>
                <a:srgbClr val="00B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íṣ1îḋé">
                <a:extLst>
                  <a:ext uri="{FF2B5EF4-FFF2-40B4-BE49-F238E27FC236}">
                    <a16:creationId xmlns:a16="http://schemas.microsoft.com/office/drawing/2014/main" id="{C0CBA8D9-4740-41D9-919E-C16AA7DE4D13}"/>
                  </a:ext>
                </a:extLst>
              </p:cNvPr>
              <p:cNvSpPr/>
              <p:nvPr/>
            </p:nvSpPr>
            <p:spPr bwMode="auto">
              <a:xfrm>
                <a:off x="4873625" y="4086225"/>
                <a:ext cx="425450" cy="266700"/>
              </a:xfrm>
              <a:custGeom>
                <a:avLst/>
                <a:gdLst>
                  <a:gd name="T0" fmla="*/ 268 w 268"/>
                  <a:gd name="T1" fmla="*/ 124 h 168"/>
                  <a:gd name="T2" fmla="*/ 21 w 268"/>
                  <a:gd name="T3" fmla="*/ 168 h 168"/>
                  <a:gd name="T4" fmla="*/ 0 w 268"/>
                  <a:gd name="T5" fmla="*/ 43 h 168"/>
                  <a:gd name="T6" fmla="*/ 247 w 268"/>
                  <a:gd name="T7" fmla="*/ 0 h 168"/>
                  <a:gd name="T8" fmla="*/ 268 w 268"/>
                  <a:gd name="T9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68">
                    <a:moveTo>
                      <a:pt x="268" y="124"/>
                    </a:moveTo>
                    <a:lnTo>
                      <a:pt x="21" y="168"/>
                    </a:lnTo>
                    <a:lnTo>
                      <a:pt x="0" y="43"/>
                    </a:lnTo>
                    <a:lnTo>
                      <a:pt x="247" y="0"/>
                    </a:lnTo>
                    <a:lnTo>
                      <a:pt x="268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ïṡḷîdè">
                <a:extLst>
                  <a:ext uri="{FF2B5EF4-FFF2-40B4-BE49-F238E27FC236}">
                    <a16:creationId xmlns:a16="http://schemas.microsoft.com/office/drawing/2014/main" id="{6D188FEA-5362-4E23-91AB-B6DFA331ED65}"/>
                  </a:ext>
                </a:extLst>
              </p:cNvPr>
              <p:cNvSpPr/>
              <p:nvPr/>
            </p:nvSpPr>
            <p:spPr bwMode="auto">
              <a:xfrm>
                <a:off x="4646613" y="3940175"/>
                <a:ext cx="257175" cy="893763"/>
              </a:xfrm>
              <a:custGeom>
                <a:avLst/>
                <a:gdLst>
                  <a:gd name="T0" fmla="*/ 162 w 162"/>
                  <a:gd name="T1" fmla="*/ 551 h 563"/>
                  <a:gd name="T2" fmla="*/ 97 w 162"/>
                  <a:gd name="T3" fmla="*/ 563 h 563"/>
                  <a:gd name="T4" fmla="*/ 0 w 162"/>
                  <a:gd name="T5" fmla="*/ 11 h 563"/>
                  <a:gd name="T6" fmla="*/ 64 w 162"/>
                  <a:gd name="T7" fmla="*/ 0 h 563"/>
                  <a:gd name="T8" fmla="*/ 162 w 162"/>
                  <a:gd name="T9" fmla="*/ 551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563">
                    <a:moveTo>
                      <a:pt x="162" y="551"/>
                    </a:moveTo>
                    <a:lnTo>
                      <a:pt x="97" y="563"/>
                    </a:lnTo>
                    <a:lnTo>
                      <a:pt x="0" y="11"/>
                    </a:lnTo>
                    <a:lnTo>
                      <a:pt x="64" y="0"/>
                    </a:lnTo>
                    <a:lnTo>
                      <a:pt x="162" y="551"/>
                    </a:lnTo>
                    <a:close/>
                  </a:path>
                </a:pathLst>
              </a:custGeom>
              <a:solidFill>
                <a:srgbClr val="F48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iş1iḍé">
                <a:extLst>
                  <a:ext uri="{FF2B5EF4-FFF2-40B4-BE49-F238E27FC236}">
                    <a16:creationId xmlns:a16="http://schemas.microsoft.com/office/drawing/2014/main" id="{062A4CDD-F0C4-4EB2-8696-6AE6A986EC28}"/>
                  </a:ext>
                </a:extLst>
              </p:cNvPr>
              <p:cNvSpPr/>
              <p:nvPr/>
            </p:nvSpPr>
            <p:spPr bwMode="auto">
              <a:xfrm>
                <a:off x="4656138" y="4111625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5 h 15"/>
                  <a:gd name="T4" fmla="*/ 0 w 26"/>
                  <a:gd name="T5" fmla="*/ 10 h 15"/>
                  <a:gd name="T6" fmla="*/ 0 w 26"/>
                  <a:gd name="T7" fmla="*/ 10 h 15"/>
                  <a:gd name="T8" fmla="*/ 5 w 26"/>
                  <a:gd name="T9" fmla="*/ 3 h 15"/>
                  <a:gd name="T10" fmla="*/ 18 w 26"/>
                  <a:gd name="T11" fmla="*/ 1 h 15"/>
                  <a:gd name="T12" fmla="*/ 25 w 26"/>
                  <a:gd name="T13" fmla="*/ 6 h 15"/>
                  <a:gd name="T14" fmla="*/ 25 w 26"/>
                  <a:gd name="T15" fmla="*/ 6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0"/>
                      <a:pt x="25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9"/>
                      <a:pt x="24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şľíďè">
                <a:extLst>
                  <a:ext uri="{FF2B5EF4-FFF2-40B4-BE49-F238E27FC236}">
                    <a16:creationId xmlns:a16="http://schemas.microsoft.com/office/drawing/2014/main" id="{5D11805C-257F-4B84-871A-ADDBC3B35658}"/>
                  </a:ext>
                </a:extLst>
              </p:cNvPr>
              <p:cNvSpPr/>
              <p:nvPr/>
            </p:nvSpPr>
            <p:spPr bwMode="auto">
              <a:xfrm>
                <a:off x="4686300" y="4286250"/>
                <a:ext cx="85725" cy="50800"/>
              </a:xfrm>
              <a:custGeom>
                <a:avLst/>
                <a:gdLst>
                  <a:gd name="T0" fmla="*/ 21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9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1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1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1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1iḋê">
                <a:extLst>
                  <a:ext uri="{FF2B5EF4-FFF2-40B4-BE49-F238E27FC236}">
                    <a16:creationId xmlns:a16="http://schemas.microsoft.com/office/drawing/2014/main" id="{8FA01E32-FFDC-44E0-83B4-A30078FD9D13}"/>
                  </a:ext>
                </a:extLst>
              </p:cNvPr>
              <p:cNvSpPr/>
              <p:nvPr/>
            </p:nvSpPr>
            <p:spPr bwMode="auto">
              <a:xfrm>
                <a:off x="4719638" y="4459288"/>
                <a:ext cx="80963" cy="49213"/>
              </a:xfrm>
              <a:custGeom>
                <a:avLst/>
                <a:gdLst>
                  <a:gd name="T0" fmla="*/ 20 w 25"/>
                  <a:gd name="T1" fmla="*/ 12 h 15"/>
                  <a:gd name="T2" fmla="*/ 7 w 25"/>
                  <a:gd name="T3" fmla="*/ 15 h 15"/>
                  <a:gd name="T4" fmla="*/ 0 w 25"/>
                  <a:gd name="T5" fmla="*/ 10 h 15"/>
                  <a:gd name="T6" fmla="*/ 0 w 25"/>
                  <a:gd name="T7" fmla="*/ 10 h 15"/>
                  <a:gd name="T8" fmla="*/ 5 w 25"/>
                  <a:gd name="T9" fmla="*/ 3 h 15"/>
                  <a:gd name="T10" fmla="*/ 18 w 25"/>
                  <a:gd name="T11" fmla="*/ 1 h 15"/>
                  <a:gd name="T12" fmla="*/ 25 w 25"/>
                  <a:gd name="T13" fmla="*/ 6 h 15"/>
                  <a:gd name="T14" fmla="*/ 25 w 25"/>
                  <a:gd name="T15" fmla="*/ 6 h 15"/>
                  <a:gd name="T16" fmla="*/ 20 w 25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0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1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4"/>
                      <a:pt x="5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2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9"/>
                      <a:pt x="23" y="12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ṥļiḓé">
                <a:extLst>
                  <a:ext uri="{FF2B5EF4-FFF2-40B4-BE49-F238E27FC236}">
                    <a16:creationId xmlns:a16="http://schemas.microsoft.com/office/drawing/2014/main" id="{809BC8B6-1034-4E98-923B-78F3B53EFFB3}"/>
                  </a:ext>
                </a:extLst>
              </p:cNvPr>
              <p:cNvSpPr/>
              <p:nvPr/>
            </p:nvSpPr>
            <p:spPr bwMode="auto">
              <a:xfrm>
                <a:off x="4748213" y="4633913"/>
                <a:ext cx="85725" cy="49213"/>
              </a:xfrm>
              <a:custGeom>
                <a:avLst/>
                <a:gdLst>
                  <a:gd name="T0" fmla="*/ 20 w 26"/>
                  <a:gd name="T1" fmla="*/ 12 h 15"/>
                  <a:gd name="T2" fmla="*/ 7 w 26"/>
                  <a:gd name="T3" fmla="*/ 14 h 15"/>
                  <a:gd name="T4" fmla="*/ 1 w 26"/>
                  <a:gd name="T5" fmla="*/ 9 h 15"/>
                  <a:gd name="T6" fmla="*/ 1 w 26"/>
                  <a:gd name="T7" fmla="*/ 9 h 15"/>
                  <a:gd name="T8" fmla="*/ 5 w 26"/>
                  <a:gd name="T9" fmla="*/ 3 h 15"/>
                  <a:gd name="T10" fmla="*/ 18 w 26"/>
                  <a:gd name="T11" fmla="*/ 0 h 15"/>
                  <a:gd name="T12" fmla="*/ 25 w 26"/>
                  <a:gd name="T13" fmla="*/ 5 h 15"/>
                  <a:gd name="T14" fmla="*/ 25 w 26"/>
                  <a:gd name="T15" fmla="*/ 5 h 15"/>
                  <a:gd name="T16" fmla="*/ 20 w 26"/>
                  <a:gd name="T1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5">
                    <a:moveTo>
                      <a:pt x="20" y="12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4" y="15"/>
                      <a:pt x="1" y="13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2" y="3"/>
                      <a:pt x="5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5" y="2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8"/>
                      <a:pt x="24" y="11"/>
                      <a:pt x="20" y="1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iṩḻïḋè">
                <a:extLst>
                  <a:ext uri="{FF2B5EF4-FFF2-40B4-BE49-F238E27FC236}">
                    <a16:creationId xmlns:a16="http://schemas.microsoft.com/office/drawing/2014/main" id="{7BA2938F-0817-4D9D-8A92-100025E6B00B}"/>
                  </a:ext>
                </a:extLst>
              </p:cNvPr>
              <p:cNvSpPr/>
              <p:nvPr/>
            </p:nvSpPr>
            <p:spPr bwMode="auto">
              <a:xfrm>
                <a:off x="5289550" y="3976688"/>
                <a:ext cx="406400" cy="309563"/>
              </a:xfrm>
              <a:custGeom>
                <a:avLst/>
                <a:gdLst>
                  <a:gd name="T0" fmla="*/ 2 w 256"/>
                  <a:gd name="T1" fmla="*/ 129 h 195"/>
                  <a:gd name="T2" fmla="*/ 0 w 256"/>
                  <a:gd name="T3" fmla="*/ 139 h 195"/>
                  <a:gd name="T4" fmla="*/ 254 w 256"/>
                  <a:gd name="T5" fmla="*/ 195 h 195"/>
                  <a:gd name="T6" fmla="*/ 256 w 256"/>
                  <a:gd name="T7" fmla="*/ 183 h 195"/>
                  <a:gd name="T8" fmla="*/ 218 w 256"/>
                  <a:gd name="T9" fmla="*/ 25 h 195"/>
                  <a:gd name="T10" fmla="*/ 104 w 256"/>
                  <a:gd name="T11" fmla="*/ 0 h 195"/>
                  <a:gd name="T12" fmla="*/ 2 w 256"/>
                  <a:gd name="T13" fmla="*/ 1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5">
                    <a:moveTo>
                      <a:pt x="2" y="129"/>
                    </a:moveTo>
                    <a:lnTo>
                      <a:pt x="0" y="139"/>
                    </a:lnTo>
                    <a:lnTo>
                      <a:pt x="254" y="195"/>
                    </a:lnTo>
                    <a:lnTo>
                      <a:pt x="256" y="183"/>
                    </a:lnTo>
                    <a:lnTo>
                      <a:pt x="218" y="25"/>
                    </a:lnTo>
                    <a:lnTo>
                      <a:pt x="104" y="0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ïšḷiḍe">
                <a:extLst>
                  <a:ext uri="{FF2B5EF4-FFF2-40B4-BE49-F238E27FC236}">
                    <a16:creationId xmlns:a16="http://schemas.microsoft.com/office/drawing/2014/main" id="{E33CC341-895C-459B-B736-7C108202E7F0}"/>
                  </a:ext>
                </a:extLst>
              </p:cNvPr>
              <p:cNvSpPr/>
              <p:nvPr/>
            </p:nvSpPr>
            <p:spPr bwMode="auto">
              <a:xfrm>
                <a:off x="5454650" y="3832225"/>
                <a:ext cx="180975" cy="184150"/>
              </a:xfrm>
              <a:custGeom>
                <a:avLst/>
                <a:gdLst>
                  <a:gd name="T0" fmla="*/ 31 w 55"/>
                  <a:gd name="T1" fmla="*/ 4 h 56"/>
                  <a:gd name="T2" fmla="*/ 0 w 55"/>
                  <a:gd name="T3" fmla="*/ 44 h 56"/>
                  <a:gd name="T4" fmla="*/ 55 w 55"/>
                  <a:gd name="T5" fmla="*/ 56 h 56"/>
                  <a:gd name="T6" fmla="*/ 43 w 55"/>
                  <a:gd name="T7" fmla="*/ 7 h 56"/>
                  <a:gd name="T8" fmla="*/ 31 w 55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6">
                    <a:moveTo>
                      <a:pt x="31" y="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1"/>
                      <a:pt x="35" y="0"/>
                      <a:pt x="31" y="4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ïśḷîde">
                <a:extLst>
                  <a:ext uri="{FF2B5EF4-FFF2-40B4-BE49-F238E27FC236}">
                    <a16:creationId xmlns:a16="http://schemas.microsoft.com/office/drawing/2014/main" id="{5E046D47-48BB-417E-9FF5-BC4905FAEDB5}"/>
                  </a:ext>
                </a:extLst>
              </p:cNvPr>
              <p:cNvSpPr/>
              <p:nvPr/>
            </p:nvSpPr>
            <p:spPr bwMode="auto">
              <a:xfrm>
                <a:off x="5562600" y="4000500"/>
                <a:ext cx="133350" cy="285750"/>
              </a:xfrm>
              <a:custGeom>
                <a:avLst/>
                <a:gdLst>
                  <a:gd name="T0" fmla="*/ 52 w 84"/>
                  <a:gd name="T1" fmla="*/ 174 h 180"/>
                  <a:gd name="T2" fmla="*/ 82 w 84"/>
                  <a:gd name="T3" fmla="*/ 180 h 180"/>
                  <a:gd name="T4" fmla="*/ 84 w 84"/>
                  <a:gd name="T5" fmla="*/ 168 h 180"/>
                  <a:gd name="T6" fmla="*/ 46 w 84"/>
                  <a:gd name="T7" fmla="*/ 10 h 180"/>
                  <a:gd name="T8" fmla="*/ 0 w 84"/>
                  <a:gd name="T9" fmla="*/ 0 h 180"/>
                  <a:gd name="T10" fmla="*/ 7 w 84"/>
                  <a:gd name="T11" fmla="*/ 158 h 180"/>
                  <a:gd name="T12" fmla="*/ 52 w 84"/>
                  <a:gd name="T13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0">
                    <a:moveTo>
                      <a:pt x="52" y="174"/>
                    </a:moveTo>
                    <a:lnTo>
                      <a:pt x="82" y="180"/>
                    </a:lnTo>
                    <a:lnTo>
                      <a:pt x="84" y="168"/>
                    </a:lnTo>
                    <a:lnTo>
                      <a:pt x="46" y="10"/>
                    </a:lnTo>
                    <a:lnTo>
                      <a:pt x="0" y="0"/>
                    </a:lnTo>
                    <a:lnTo>
                      <a:pt x="7" y="158"/>
                    </a:lnTo>
                    <a:lnTo>
                      <a:pt x="52" y="174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ṧļîďè">
                <a:extLst>
                  <a:ext uri="{FF2B5EF4-FFF2-40B4-BE49-F238E27FC236}">
                    <a16:creationId xmlns:a16="http://schemas.microsoft.com/office/drawing/2014/main" id="{3D838ED0-BAC0-4507-B2EF-E5114342AE65}"/>
                  </a:ext>
                </a:extLst>
              </p:cNvPr>
              <p:cNvSpPr/>
              <p:nvPr/>
            </p:nvSpPr>
            <p:spPr bwMode="auto">
              <a:xfrm>
                <a:off x="5259388" y="4203700"/>
                <a:ext cx="433388" cy="528638"/>
              </a:xfrm>
              <a:custGeom>
                <a:avLst/>
                <a:gdLst>
                  <a:gd name="T0" fmla="*/ 212 w 273"/>
                  <a:gd name="T1" fmla="*/ 333 h 333"/>
                  <a:gd name="T2" fmla="*/ 273 w 273"/>
                  <a:gd name="T3" fmla="*/ 46 h 333"/>
                  <a:gd name="T4" fmla="*/ 61 w 273"/>
                  <a:gd name="T5" fmla="*/ 0 h 333"/>
                  <a:gd name="T6" fmla="*/ 0 w 273"/>
                  <a:gd name="T7" fmla="*/ 287 h 333"/>
                  <a:gd name="T8" fmla="*/ 212 w 273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333">
                    <a:moveTo>
                      <a:pt x="212" y="333"/>
                    </a:moveTo>
                    <a:lnTo>
                      <a:pt x="273" y="46"/>
                    </a:lnTo>
                    <a:lnTo>
                      <a:pt x="61" y="0"/>
                    </a:lnTo>
                    <a:lnTo>
                      <a:pt x="0" y="287"/>
                    </a:lnTo>
                    <a:lnTo>
                      <a:pt x="212" y="333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îš1ïdé">
                <a:extLst>
                  <a:ext uri="{FF2B5EF4-FFF2-40B4-BE49-F238E27FC236}">
                    <a16:creationId xmlns:a16="http://schemas.microsoft.com/office/drawing/2014/main" id="{75F4E2D5-8BC0-4443-928F-B2AE7B959D0F}"/>
                  </a:ext>
                </a:extLst>
              </p:cNvPr>
              <p:cNvSpPr/>
              <p:nvPr/>
            </p:nvSpPr>
            <p:spPr bwMode="auto">
              <a:xfrm>
                <a:off x="5194300" y="4187825"/>
                <a:ext cx="184150" cy="477838"/>
              </a:xfrm>
              <a:custGeom>
                <a:avLst/>
                <a:gdLst>
                  <a:gd name="T0" fmla="*/ 56 w 116"/>
                  <a:gd name="T1" fmla="*/ 301 h 301"/>
                  <a:gd name="T2" fmla="*/ 116 w 116"/>
                  <a:gd name="T3" fmla="*/ 13 h 301"/>
                  <a:gd name="T4" fmla="*/ 62 w 116"/>
                  <a:gd name="T5" fmla="*/ 0 h 301"/>
                  <a:gd name="T6" fmla="*/ 0 w 116"/>
                  <a:gd name="T7" fmla="*/ 289 h 301"/>
                  <a:gd name="T8" fmla="*/ 56 w 116"/>
                  <a:gd name="T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1">
                    <a:moveTo>
                      <a:pt x="56" y="301"/>
                    </a:moveTo>
                    <a:lnTo>
                      <a:pt x="116" y="13"/>
                    </a:lnTo>
                    <a:lnTo>
                      <a:pt x="62" y="0"/>
                    </a:lnTo>
                    <a:lnTo>
                      <a:pt x="0" y="289"/>
                    </a:lnTo>
                    <a:lnTo>
                      <a:pt x="56" y="301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îšlíďê">
                <a:extLst>
                  <a:ext uri="{FF2B5EF4-FFF2-40B4-BE49-F238E27FC236}">
                    <a16:creationId xmlns:a16="http://schemas.microsoft.com/office/drawing/2014/main" id="{9A4B3FF7-732B-4DB5-A986-39032BC436DC}"/>
                  </a:ext>
                </a:extLst>
              </p:cNvPr>
              <p:cNvSpPr/>
              <p:nvPr/>
            </p:nvSpPr>
            <p:spPr bwMode="auto">
              <a:xfrm>
                <a:off x="5476875" y="4251325"/>
                <a:ext cx="215900" cy="481013"/>
              </a:xfrm>
              <a:custGeom>
                <a:avLst/>
                <a:gdLst>
                  <a:gd name="T0" fmla="*/ 75 w 136"/>
                  <a:gd name="T1" fmla="*/ 303 h 303"/>
                  <a:gd name="T2" fmla="*/ 136 w 136"/>
                  <a:gd name="T3" fmla="*/ 16 h 303"/>
                  <a:gd name="T4" fmla="*/ 61 w 136"/>
                  <a:gd name="T5" fmla="*/ 0 h 303"/>
                  <a:gd name="T6" fmla="*/ 0 w 136"/>
                  <a:gd name="T7" fmla="*/ 286 h 303"/>
                  <a:gd name="T8" fmla="*/ 75 w 136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03">
                    <a:moveTo>
                      <a:pt x="75" y="303"/>
                    </a:moveTo>
                    <a:lnTo>
                      <a:pt x="136" y="16"/>
                    </a:lnTo>
                    <a:lnTo>
                      <a:pt x="61" y="0"/>
                    </a:lnTo>
                    <a:lnTo>
                      <a:pt x="0" y="286"/>
                    </a:lnTo>
                    <a:lnTo>
                      <a:pt x="75" y="303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îsḷiḑe">
                <a:extLst>
                  <a:ext uri="{FF2B5EF4-FFF2-40B4-BE49-F238E27FC236}">
                    <a16:creationId xmlns:a16="http://schemas.microsoft.com/office/drawing/2014/main" id="{0C182D75-849A-4EDA-AE6B-25E3C09E5A6C}"/>
                  </a:ext>
                </a:extLst>
              </p:cNvPr>
              <p:cNvSpPr/>
              <p:nvPr/>
            </p:nvSpPr>
            <p:spPr bwMode="auto">
              <a:xfrm>
                <a:off x="5151438" y="4630738"/>
                <a:ext cx="447675" cy="309563"/>
              </a:xfrm>
              <a:custGeom>
                <a:avLst/>
                <a:gdLst>
                  <a:gd name="T0" fmla="*/ 251 w 282"/>
                  <a:gd name="T1" fmla="*/ 195 h 195"/>
                  <a:gd name="T2" fmla="*/ 282 w 282"/>
                  <a:gd name="T3" fmla="*/ 56 h 195"/>
                  <a:gd name="T4" fmla="*/ 29 w 282"/>
                  <a:gd name="T5" fmla="*/ 0 h 195"/>
                  <a:gd name="T6" fmla="*/ 0 w 282"/>
                  <a:gd name="T7" fmla="*/ 139 h 195"/>
                  <a:gd name="T8" fmla="*/ 251 w 282"/>
                  <a:gd name="T9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195">
                    <a:moveTo>
                      <a:pt x="251" y="195"/>
                    </a:moveTo>
                    <a:lnTo>
                      <a:pt x="282" y="56"/>
                    </a:lnTo>
                    <a:lnTo>
                      <a:pt x="29" y="0"/>
                    </a:lnTo>
                    <a:lnTo>
                      <a:pt x="0" y="139"/>
                    </a:lnTo>
                    <a:lnTo>
                      <a:pt x="251" y="195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ṥļïḋê">
                <a:extLst>
                  <a:ext uri="{FF2B5EF4-FFF2-40B4-BE49-F238E27FC236}">
                    <a16:creationId xmlns:a16="http://schemas.microsoft.com/office/drawing/2014/main" id="{1D5C01E6-A88B-4245-9224-5CBA08C7B630}"/>
                  </a:ext>
                </a:extLst>
              </p:cNvPr>
              <p:cNvSpPr/>
              <p:nvPr/>
            </p:nvSpPr>
            <p:spPr bwMode="auto">
              <a:xfrm>
                <a:off x="5424488" y="4689475"/>
                <a:ext cx="174625" cy="250825"/>
              </a:xfrm>
              <a:custGeom>
                <a:avLst/>
                <a:gdLst>
                  <a:gd name="T0" fmla="*/ 79 w 110"/>
                  <a:gd name="T1" fmla="*/ 158 h 158"/>
                  <a:gd name="T2" fmla="*/ 110 w 110"/>
                  <a:gd name="T3" fmla="*/ 19 h 158"/>
                  <a:gd name="T4" fmla="*/ 29 w 110"/>
                  <a:gd name="T5" fmla="*/ 0 h 158"/>
                  <a:gd name="T6" fmla="*/ 0 w 110"/>
                  <a:gd name="T7" fmla="*/ 141 h 158"/>
                  <a:gd name="T8" fmla="*/ 79 w 110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58">
                    <a:moveTo>
                      <a:pt x="79" y="158"/>
                    </a:moveTo>
                    <a:lnTo>
                      <a:pt x="110" y="19"/>
                    </a:lnTo>
                    <a:lnTo>
                      <a:pt x="29" y="0"/>
                    </a:lnTo>
                    <a:lnTo>
                      <a:pt x="0" y="141"/>
                    </a:lnTo>
                    <a:lnTo>
                      <a:pt x="79" y="15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iŝļídê">
                <a:extLst>
                  <a:ext uri="{FF2B5EF4-FFF2-40B4-BE49-F238E27FC236}">
                    <a16:creationId xmlns:a16="http://schemas.microsoft.com/office/drawing/2014/main" id="{4FF46CE1-97F7-4E01-910A-2A88D56CFFD6}"/>
                  </a:ext>
                </a:extLst>
              </p:cNvPr>
              <p:cNvSpPr/>
              <p:nvPr/>
            </p:nvSpPr>
            <p:spPr bwMode="auto">
              <a:xfrm>
                <a:off x="3187700" y="3633788"/>
                <a:ext cx="898525" cy="1071563"/>
              </a:xfrm>
              <a:custGeom>
                <a:avLst/>
                <a:gdLst>
                  <a:gd name="T0" fmla="*/ 132 w 272"/>
                  <a:gd name="T1" fmla="*/ 271 h 325"/>
                  <a:gd name="T2" fmla="*/ 102 w 272"/>
                  <a:gd name="T3" fmla="*/ 134 h 325"/>
                  <a:gd name="T4" fmla="*/ 238 w 272"/>
                  <a:gd name="T5" fmla="*/ 101 h 325"/>
                  <a:gd name="T6" fmla="*/ 272 w 272"/>
                  <a:gd name="T7" fmla="*/ 46 h 325"/>
                  <a:gd name="T8" fmla="*/ 47 w 272"/>
                  <a:gd name="T9" fmla="*/ 100 h 325"/>
                  <a:gd name="T10" fmla="*/ 98 w 272"/>
                  <a:gd name="T11" fmla="*/ 325 h 325"/>
                  <a:gd name="T12" fmla="*/ 132 w 272"/>
                  <a:gd name="T13" fmla="*/ 27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325">
                    <a:moveTo>
                      <a:pt x="132" y="271"/>
                    </a:moveTo>
                    <a:cubicBezTo>
                      <a:pt x="86" y="241"/>
                      <a:pt x="73" y="180"/>
                      <a:pt x="102" y="134"/>
                    </a:cubicBezTo>
                    <a:cubicBezTo>
                      <a:pt x="131" y="87"/>
                      <a:pt x="191" y="73"/>
                      <a:pt x="238" y="101"/>
                    </a:cubicBezTo>
                    <a:cubicBezTo>
                      <a:pt x="272" y="46"/>
                      <a:pt x="272" y="46"/>
                      <a:pt x="272" y="46"/>
                    </a:cubicBezTo>
                    <a:cubicBezTo>
                      <a:pt x="195" y="0"/>
                      <a:pt x="95" y="24"/>
                      <a:pt x="47" y="100"/>
                    </a:cubicBezTo>
                    <a:cubicBezTo>
                      <a:pt x="0" y="176"/>
                      <a:pt x="22" y="277"/>
                      <a:pt x="98" y="325"/>
                    </a:cubicBezTo>
                    <a:lnTo>
                      <a:pt x="132" y="271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iṩļîḋè">
                <a:extLst>
                  <a:ext uri="{FF2B5EF4-FFF2-40B4-BE49-F238E27FC236}">
                    <a16:creationId xmlns:a16="http://schemas.microsoft.com/office/drawing/2014/main" id="{60AAD7AC-9C92-41AC-BF94-5DEFA5D43612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804863" cy="1128713"/>
              </a:xfrm>
              <a:custGeom>
                <a:avLst/>
                <a:gdLst>
                  <a:gd name="T0" fmla="*/ 50 w 244"/>
                  <a:gd name="T1" fmla="*/ 342 h 342"/>
                  <a:gd name="T2" fmla="*/ 244 w 244"/>
                  <a:gd name="T3" fmla="*/ 31 h 342"/>
                  <a:gd name="T4" fmla="*/ 193 w 244"/>
                  <a:gd name="T5" fmla="*/ 0 h 342"/>
                  <a:gd name="T6" fmla="*/ 0 w 244"/>
                  <a:gd name="T7" fmla="*/ 310 h 342"/>
                  <a:gd name="T8" fmla="*/ 50 w 244"/>
                  <a:gd name="T9" fmla="*/ 342 h 342"/>
                  <a:gd name="T10" fmla="*/ 215 w 244"/>
                  <a:gd name="T11" fmla="*/ 24 h 342"/>
                  <a:gd name="T12" fmla="*/ 217 w 244"/>
                  <a:gd name="T13" fmla="*/ 30 h 342"/>
                  <a:gd name="T14" fmla="*/ 210 w 244"/>
                  <a:gd name="T15" fmla="*/ 32 h 342"/>
                  <a:gd name="T16" fmla="*/ 208 w 244"/>
                  <a:gd name="T17" fmla="*/ 25 h 342"/>
                  <a:gd name="T18" fmla="*/ 215 w 244"/>
                  <a:gd name="T19" fmla="*/ 2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4" h="342">
                    <a:moveTo>
                      <a:pt x="50" y="342"/>
                    </a:moveTo>
                    <a:cubicBezTo>
                      <a:pt x="244" y="31"/>
                      <a:pt x="244" y="31"/>
                      <a:pt x="244" y="3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50" y="342"/>
                    </a:lnTo>
                    <a:close/>
                    <a:moveTo>
                      <a:pt x="215" y="24"/>
                    </a:moveTo>
                    <a:cubicBezTo>
                      <a:pt x="217" y="25"/>
                      <a:pt x="218" y="28"/>
                      <a:pt x="217" y="30"/>
                    </a:cubicBezTo>
                    <a:cubicBezTo>
                      <a:pt x="215" y="33"/>
                      <a:pt x="212" y="33"/>
                      <a:pt x="210" y="32"/>
                    </a:cubicBezTo>
                    <a:cubicBezTo>
                      <a:pt x="208" y="31"/>
                      <a:pt x="207" y="28"/>
                      <a:pt x="208" y="25"/>
                    </a:cubicBezTo>
                    <a:cubicBezTo>
                      <a:pt x="210" y="23"/>
                      <a:pt x="213" y="22"/>
                      <a:pt x="215" y="2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íṧḷiḑé">
                <a:extLst>
                  <a:ext uri="{FF2B5EF4-FFF2-40B4-BE49-F238E27FC236}">
                    <a16:creationId xmlns:a16="http://schemas.microsoft.com/office/drawing/2014/main" id="{15A6DFF7-F3BE-4F04-8DBC-C91242FCF26D}"/>
                  </a:ext>
                </a:extLst>
              </p:cNvPr>
              <p:cNvSpPr/>
              <p:nvPr/>
            </p:nvSpPr>
            <p:spPr bwMode="auto">
              <a:xfrm>
                <a:off x="3554413" y="4765675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iṡľïdê">
                <a:extLst>
                  <a:ext uri="{FF2B5EF4-FFF2-40B4-BE49-F238E27FC236}">
                    <a16:creationId xmlns:a16="http://schemas.microsoft.com/office/drawing/2014/main" id="{AC77D070-A646-4104-8E6C-491406D0AC3F}"/>
                  </a:ext>
                </a:extLst>
              </p:cNvPr>
              <p:cNvSpPr/>
              <p:nvPr/>
            </p:nvSpPr>
            <p:spPr bwMode="auto">
              <a:xfrm>
                <a:off x="3570288" y="47386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Slîdè">
                <a:extLst>
                  <a:ext uri="{FF2B5EF4-FFF2-40B4-BE49-F238E27FC236}">
                    <a16:creationId xmlns:a16="http://schemas.microsoft.com/office/drawing/2014/main" id="{92768393-BC6B-477C-94FC-84C577A0A86B}"/>
                  </a:ext>
                </a:extLst>
              </p:cNvPr>
              <p:cNvSpPr/>
              <p:nvPr/>
            </p:nvSpPr>
            <p:spPr bwMode="auto">
              <a:xfrm>
                <a:off x="3587750" y="4713288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8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ïṧļiďè">
                <a:extLst>
                  <a:ext uri="{FF2B5EF4-FFF2-40B4-BE49-F238E27FC236}">
                    <a16:creationId xmlns:a16="http://schemas.microsoft.com/office/drawing/2014/main" id="{3A58C55F-FDFB-4989-9137-18B3196FAEF9}"/>
                  </a:ext>
                </a:extLst>
              </p:cNvPr>
              <p:cNvSpPr/>
              <p:nvPr/>
            </p:nvSpPr>
            <p:spPr bwMode="auto">
              <a:xfrm>
                <a:off x="3603625" y="468630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0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0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śḷiḍè">
                <a:extLst>
                  <a:ext uri="{FF2B5EF4-FFF2-40B4-BE49-F238E27FC236}">
                    <a16:creationId xmlns:a16="http://schemas.microsoft.com/office/drawing/2014/main" id="{DA7D8AE3-6A15-4606-8E83-77288157B458}"/>
                  </a:ext>
                </a:extLst>
              </p:cNvPr>
              <p:cNvSpPr/>
              <p:nvPr/>
            </p:nvSpPr>
            <p:spPr bwMode="auto">
              <a:xfrm>
                <a:off x="3581400" y="4633913"/>
                <a:ext cx="71438" cy="49213"/>
              </a:xfrm>
              <a:custGeom>
                <a:avLst/>
                <a:gdLst>
                  <a:gd name="T0" fmla="*/ 2 w 45"/>
                  <a:gd name="T1" fmla="*/ 0 h 31"/>
                  <a:gd name="T2" fmla="*/ 45 w 45"/>
                  <a:gd name="T3" fmla="*/ 27 h 31"/>
                  <a:gd name="T4" fmla="*/ 43 w 45"/>
                  <a:gd name="T5" fmla="*/ 31 h 31"/>
                  <a:gd name="T6" fmla="*/ 0 w 45"/>
                  <a:gd name="T7" fmla="*/ 4 h 31"/>
                  <a:gd name="T8" fmla="*/ 2 w 4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1">
                    <a:moveTo>
                      <a:pt x="2" y="0"/>
                    </a:moveTo>
                    <a:lnTo>
                      <a:pt x="45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ísḷiḓê">
                <a:extLst>
                  <a:ext uri="{FF2B5EF4-FFF2-40B4-BE49-F238E27FC236}">
                    <a16:creationId xmlns:a16="http://schemas.microsoft.com/office/drawing/2014/main" id="{299138A0-983B-4D2B-93C6-32864C59C100}"/>
                  </a:ext>
                </a:extLst>
              </p:cNvPr>
              <p:cNvSpPr/>
              <p:nvPr/>
            </p:nvSpPr>
            <p:spPr bwMode="auto">
              <a:xfrm>
                <a:off x="3636963" y="463391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0 h 16"/>
                  <a:gd name="T4" fmla="*/ 19 w 21"/>
                  <a:gd name="T5" fmla="*/ 16 h 16"/>
                  <a:gd name="T6" fmla="*/ 0 w 21"/>
                  <a:gd name="T7" fmla="*/ 4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íṡḻïḓê">
                <a:extLst>
                  <a:ext uri="{FF2B5EF4-FFF2-40B4-BE49-F238E27FC236}">
                    <a16:creationId xmlns:a16="http://schemas.microsoft.com/office/drawing/2014/main" id="{8D75F199-6E5E-4FCA-B832-C26E3771235C}"/>
                  </a:ext>
                </a:extLst>
              </p:cNvPr>
              <p:cNvSpPr/>
              <p:nvPr/>
            </p:nvSpPr>
            <p:spPr bwMode="auto">
              <a:xfrm>
                <a:off x="3652838" y="4606925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0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0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sḷîďe">
                <a:extLst>
                  <a:ext uri="{FF2B5EF4-FFF2-40B4-BE49-F238E27FC236}">
                    <a16:creationId xmlns:a16="http://schemas.microsoft.com/office/drawing/2014/main" id="{985915AD-61EB-4CF1-A289-4782D2B8E350}"/>
                  </a:ext>
                </a:extLst>
              </p:cNvPr>
              <p:cNvSpPr/>
              <p:nvPr/>
            </p:nvSpPr>
            <p:spPr bwMode="auto">
              <a:xfrm>
                <a:off x="3670300" y="4579938"/>
                <a:ext cx="31750" cy="23813"/>
              </a:xfrm>
              <a:custGeom>
                <a:avLst/>
                <a:gdLst>
                  <a:gd name="T0" fmla="*/ 2 w 20"/>
                  <a:gd name="T1" fmla="*/ 0 h 15"/>
                  <a:gd name="T2" fmla="*/ 20 w 20"/>
                  <a:gd name="T3" fmla="*/ 11 h 15"/>
                  <a:gd name="T4" fmla="*/ 18 w 20"/>
                  <a:gd name="T5" fmla="*/ 15 h 15"/>
                  <a:gd name="T6" fmla="*/ 0 w 20"/>
                  <a:gd name="T7" fmla="*/ 5 h 15"/>
                  <a:gd name="T8" fmla="*/ 2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2" y="0"/>
                    </a:moveTo>
                    <a:lnTo>
                      <a:pt x="20" y="11"/>
                    </a:lnTo>
                    <a:lnTo>
                      <a:pt x="18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ïṩľiďé">
                <a:extLst>
                  <a:ext uri="{FF2B5EF4-FFF2-40B4-BE49-F238E27FC236}">
                    <a16:creationId xmlns:a16="http://schemas.microsoft.com/office/drawing/2014/main" id="{58CD9A82-CA0F-45FB-B0B7-73961C7F6404}"/>
                  </a:ext>
                </a:extLst>
              </p:cNvPr>
              <p:cNvSpPr/>
              <p:nvPr/>
            </p:nvSpPr>
            <p:spPr bwMode="auto">
              <a:xfrm>
                <a:off x="3686175" y="45513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9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ï$ḻîde">
                <a:extLst>
                  <a:ext uri="{FF2B5EF4-FFF2-40B4-BE49-F238E27FC236}">
                    <a16:creationId xmlns:a16="http://schemas.microsoft.com/office/drawing/2014/main" id="{0673D414-7A12-4B21-A17E-3184ECDAB5F7}"/>
                  </a:ext>
                </a:extLst>
              </p:cNvPr>
              <p:cNvSpPr/>
              <p:nvPr/>
            </p:nvSpPr>
            <p:spPr bwMode="auto">
              <a:xfrm>
                <a:off x="3663950" y="4502150"/>
                <a:ext cx="74613" cy="49213"/>
              </a:xfrm>
              <a:custGeom>
                <a:avLst/>
                <a:gdLst>
                  <a:gd name="T0" fmla="*/ 2 w 47"/>
                  <a:gd name="T1" fmla="*/ 0 h 31"/>
                  <a:gd name="T2" fmla="*/ 47 w 47"/>
                  <a:gd name="T3" fmla="*/ 27 h 31"/>
                  <a:gd name="T4" fmla="*/ 43 w 47"/>
                  <a:gd name="T5" fmla="*/ 31 h 31"/>
                  <a:gd name="T6" fmla="*/ 0 w 47"/>
                  <a:gd name="T7" fmla="*/ 4 h 31"/>
                  <a:gd name="T8" fmla="*/ 2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2" y="0"/>
                    </a:moveTo>
                    <a:lnTo>
                      <a:pt x="47" y="27"/>
                    </a:lnTo>
                    <a:lnTo>
                      <a:pt x="43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ïšḻiḑê">
                <a:extLst>
                  <a:ext uri="{FF2B5EF4-FFF2-40B4-BE49-F238E27FC236}">
                    <a16:creationId xmlns:a16="http://schemas.microsoft.com/office/drawing/2014/main" id="{461830C7-9C89-499B-B0F0-876F135E58BB}"/>
                  </a:ext>
                </a:extLst>
              </p:cNvPr>
              <p:cNvSpPr/>
              <p:nvPr/>
            </p:nvSpPr>
            <p:spPr bwMode="auto">
              <a:xfrm>
                <a:off x="3719513" y="4502150"/>
                <a:ext cx="33338" cy="22225"/>
              </a:xfrm>
              <a:custGeom>
                <a:avLst/>
                <a:gdLst>
                  <a:gd name="T0" fmla="*/ 2 w 21"/>
                  <a:gd name="T1" fmla="*/ 0 h 14"/>
                  <a:gd name="T2" fmla="*/ 21 w 21"/>
                  <a:gd name="T3" fmla="*/ 10 h 14"/>
                  <a:gd name="T4" fmla="*/ 19 w 21"/>
                  <a:gd name="T5" fmla="*/ 14 h 14"/>
                  <a:gd name="T6" fmla="*/ 0 w 21"/>
                  <a:gd name="T7" fmla="*/ 4 h 14"/>
                  <a:gd name="T8" fmla="*/ 2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lnTo>
                      <a:pt x="21" y="10"/>
                    </a:lnTo>
                    <a:lnTo>
                      <a:pt x="19" y="1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iślíḋé">
                <a:extLst>
                  <a:ext uri="{FF2B5EF4-FFF2-40B4-BE49-F238E27FC236}">
                    <a16:creationId xmlns:a16="http://schemas.microsoft.com/office/drawing/2014/main" id="{C536CEE5-AD3B-448E-82D0-F24DEDA96BAF}"/>
                  </a:ext>
                </a:extLst>
              </p:cNvPr>
              <p:cNvSpPr/>
              <p:nvPr/>
            </p:nvSpPr>
            <p:spPr bwMode="auto">
              <a:xfrm>
                <a:off x="3735388" y="4471988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6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íṧ1ïḑê">
                <a:extLst>
                  <a:ext uri="{FF2B5EF4-FFF2-40B4-BE49-F238E27FC236}">
                    <a16:creationId xmlns:a16="http://schemas.microsoft.com/office/drawing/2014/main" id="{50CE18B9-05D9-4739-9921-EC95A8123C37}"/>
                  </a:ext>
                </a:extLst>
              </p:cNvPr>
              <p:cNvSpPr/>
              <p:nvPr/>
            </p:nvSpPr>
            <p:spPr bwMode="auto">
              <a:xfrm>
                <a:off x="3752850" y="444500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îṩľîḍê">
                <a:extLst>
                  <a:ext uri="{FF2B5EF4-FFF2-40B4-BE49-F238E27FC236}">
                    <a16:creationId xmlns:a16="http://schemas.microsoft.com/office/drawing/2014/main" id="{C06139A2-2E5E-4D47-8E17-A9E02286E695}"/>
                  </a:ext>
                </a:extLst>
              </p:cNvPr>
              <p:cNvSpPr/>
              <p:nvPr/>
            </p:nvSpPr>
            <p:spPr bwMode="auto">
              <a:xfrm>
                <a:off x="3768725" y="4419600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ïslíḍé">
                <a:extLst>
                  <a:ext uri="{FF2B5EF4-FFF2-40B4-BE49-F238E27FC236}">
                    <a16:creationId xmlns:a16="http://schemas.microsoft.com/office/drawing/2014/main" id="{F63AE886-D15C-45CA-8577-6B8AE576A1BC}"/>
                  </a:ext>
                </a:extLst>
              </p:cNvPr>
              <p:cNvSpPr/>
              <p:nvPr/>
            </p:nvSpPr>
            <p:spPr bwMode="auto">
              <a:xfrm>
                <a:off x="3746500" y="4365625"/>
                <a:ext cx="74613" cy="53975"/>
              </a:xfrm>
              <a:custGeom>
                <a:avLst/>
                <a:gdLst>
                  <a:gd name="T0" fmla="*/ 2 w 47"/>
                  <a:gd name="T1" fmla="*/ 0 h 34"/>
                  <a:gd name="T2" fmla="*/ 47 w 47"/>
                  <a:gd name="T3" fmla="*/ 29 h 34"/>
                  <a:gd name="T4" fmla="*/ 43 w 47"/>
                  <a:gd name="T5" fmla="*/ 34 h 34"/>
                  <a:gd name="T6" fmla="*/ 0 w 47"/>
                  <a:gd name="T7" fmla="*/ 7 h 34"/>
                  <a:gd name="T8" fmla="*/ 2 w 4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2" y="0"/>
                    </a:moveTo>
                    <a:lnTo>
                      <a:pt x="47" y="29"/>
                    </a:lnTo>
                    <a:lnTo>
                      <a:pt x="43" y="3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ïṧlïdê">
                <a:extLst>
                  <a:ext uri="{FF2B5EF4-FFF2-40B4-BE49-F238E27FC236}">
                    <a16:creationId xmlns:a16="http://schemas.microsoft.com/office/drawing/2014/main" id="{9859424A-FFD3-45E4-ABAD-798D2FDCCC10}"/>
                  </a:ext>
                </a:extLst>
              </p:cNvPr>
              <p:cNvSpPr/>
              <p:nvPr/>
            </p:nvSpPr>
            <p:spPr bwMode="auto">
              <a:xfrm>
                <a:off x="3802063" y="4365625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9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ṥļîḑé">
                <a:extLst>
                  <a:ext uri="{FF2B5EF4-FFF2-40B4-BE49-F238E27FC236}">
                    <a16:creationId xmlns:a16="http://schemas.microsoft.com/office/drawing/2014/main" id="{43DA3E85-CD98-4ED1-AC61-7A433A5E938A}"/>
                  </a:ext>
                </a:extLst>
              </p:cNvPr>
              <p:cNvSpPr/>
              <p:nvPr/>
            </p:nvSpPr>
            <p:spPr bwMode="auto">
              <a:xfrm>
                <a:off x="3817938" y="4340225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2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2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ṡlïďe">
                <a:extLst>
                  <a:ext uri="{FF2B5EF4-FFF2-40B4-BE49-F238E27FC236}">
                    <a16:creationId xmlns:a16="http://schemas.microsoft.com/office/drawing/2014/main" id="{29FFBC29-3E8F-4F50-ABD3-C7A2E5FBF074}"/>
                  </a:ext>
                </a:extLst>
              </p:cNvPr>
              <p:cNvSpPr/>
              <p:nvPr/>
            </p:nvSpPr>
            <p:spPr bwMode="auto">
              <a:xfrm>
                <a:off x="3835400" y="4313238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3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íşļiďé">
                <a:extLst>
                  <a:ext uri="{FF2B5EF4-FFF2-40B4-BE49-F238E27FC236}">
                    <a16:creationId xmlns:a16="http://schemas.microsoft.com/office/drawing/2014/main" id="{62E22884-83C2-4350-8181-D2748B4CDEA6}"/>
                  </a:ext>
                </a:extLst>
              </p:cNvPr>
              <p:cNvSpPr/>
              <p:nvPr/>
            </p:nvSpPr>
            <p:spPr bwMode="auto">
              <a:xfrm>
                <a:off x="3851275" y="4286250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1 h 17"/>
                  <a:gd name="T4" fmla="*/ 19 w 23"/>
                  <a:gd name="T5" fmla="*/ 17 h 17"/>
                  <a:gd name="T6" fmla="*/ 0 w 23"/>
                  <a:gd name="T7" fmla="*/ 5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1"/>
                    </a:lnTo>
                    <a:lnTo>
                      <a:pt x="19" y="17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ïśľïdè">
                <a:extLst>
                  <a:ext uri="{FF2B5EF4-FFF2-40B4-BE49-F238E27FC236}">
                    <a16:creationId xmlns:a16="http://schemas.microsoft.com/office/drawing/2014/main" id="{E590333F-AC5A-4665-BBBE-967008B836EE}"/>
                  </a:ext>
                </a:extLst>
              </p:cNvPr>
              <p:cNvSpPr/>
              <p:nvPr/>
            </p:nvSpPr>
            <p:spPr bwMode="auto">
              <a:xfrm>
                <a:off x="3827463" y="4233863"/>
                <a:ext cx="76200" cy="52388"/>
              </a:xfrm>
              <a:custGeom>
                <a:avLst/>
                <a:gdLst>
                  <a:gd name="T0" fmla="*/ 3 w 48"/>
                  <a:gd name="T1" fmla="*/ 0 h 33"/>
                  <a:gd name="T2" fmla="*/ 48 w 48"/>
                  <a:gd name="T3" fmla="*/ 27 h 33"/>
                  <a:gd name="T4" fmla="*/ 44 w 48"/>
                  <a:gd name="T5" fmla="*/ 33 h 33"/>
                  <a:gd name="T6" fmla="*/ 0 w 48"/>
                  <a:gd name="T7" fmla="*/ 4 h 33"/>
                  <a:gd name="T8" fmla="*/ 3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3" y="0"/>
                    </a:moveTo>
                    <a:lnTo>
                      <a:pt x="48" y="27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ḷïḍè">
                <a:extLst>
                  <a:ext uri="{FF2B5EF4-FFF2-40B4-BE49-F238E27FC236}">
                    <a16:creationId xmlns:a16="http://schemas.microsoft.com/office/drawing/2014/main" id="{4282D673-A821-46B9-81D5-80830DE8811A}"/>
                  </a:ext>
                </a:extLst>
              </p:cNvPr>
              <p:cNvSpPr/>
              <p:nvPr/>
            </p:nvSpPr>
            <p:spPr bwMode="auto">
              <a:xfrm>
                <a:off x="3884613" y="4233863"/>
                <a:ext cx="36513" cy="26988"/>
              </a:xfrm>
              <a:custGeom>
                <a:avLst/>
                <a:gdLst>
                  <a:gd name="T0" fmla="*/ 4 w 23"/>
                  <a:gd name="T1" fmla="*/ 0 h 17"/>
                  <a:gd name="T2" fmla="*/ 23 w 23"/>
                  <a:gd name="T3" fmla="*/ 13 h 17"/>
                  <a:gd name="T4" fmla="*/ 18 w 23"/>
                  <a:gd name="T5" fmla="*/ 17 h 17"/>
                  <a:gd name="T6" fmla="*/ 0 w 23"/>
                  <a:gd name="T7" fmla="*/ 4 h 17"/>
                  <a:gd name="T8" fmla="*/ 4 w 2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4" y="0"/>
                    </a:moveTo>
                    <a:lnTo>
                      <a:pt x="23" y="13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íṣḷiďe">
                <a:extLst>
                  <a:ext uri="{FF2B5EF4-FFF2-40B4-BE49-F238E27FC236}">
                    <a16:creationId xmlns:a16="http://schemas.microsoft.com/office/drawing/2014/main" id="{D13894B9-AF6E-4712-AD37-31FFBB23AB06}"/>
                  </a:ext>
                </a:extLst>
              </p:cNvPr>
              <p:cNvSpPr/>
              <p:nvPr/>
            </p:nvSpPr>
            <p:spPr bwMode="auto">
              <a:xfrm>
                <a:off x="3900488" y="4208463"/>
                <a:ext cx="36513" cy="25400"/>
              </a:xfrm>
              <a:custGeom>
                <a:avLst/>
                <a:gdLst>
                  <a:gd name="T0" fmla="*/ 4 w 23"/>
                  <a:gd name="T1" fmla="*/ 0 h 16"/>
                  <a:gd name="T2" fmla="*/ 23 w 23"/>
                  <a:gd name="T3" fmla="*/ 10 h 16"/>
                  <a:gd name="T4" fmla="*/ 19 w 23"/>
                  <a:gd name="T5" fmla="*/ 16 h 16"/>
                  <a:gd name="T6" fmla="*/ 0 w 23"/>
                  <a:gd name="T7" fmla="*/ 4 h 16"/>
                  <a:gd name="T8" fmla="*/ 4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4" y="0"/>
                    </a:moveTo>
                    <a:lnTo>
                      <a:pt x="23" y="10"/>
                    </a:lnTo>
                    <a:lnTo>
                      <a:pt x="19" y="1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išḻïḓe">
                <a:extLst>
                  <a:ext uri="{FF2B5EF4-FFF2-40B4-BE49-F238E27FC236}">
                    <a16:creationId xmlns:a16="http://schemas.microsoft.com/office/drawing/2014/main" id="{15944314-D8CD-407D-9CA1-FA9C1E93720B}"/>
                  </a:ext>
                </a:extLst>
              </p:cNvPr>
              <p:cNvSpPr/>
              <p:nvPr/>
            </p:nvSpPr>
            <p:spPr bwMode="auto">
              <a:xfrm>
                <a:off x="3917950" y="4181475"/>
                <a:ext cx="34925" cy="26988"/>
              </a:xfrm>
              <a:custGeom>
                <a:avLst/>
                <a:gdLst>
                  <a:gd name="T0" fmla="*/ 4 w 22"/>
                  <a:gd name="T1" fmla="*/ 0 h 17"/>
                  <a:gd name="T2" fmla="*/ 22 w 22"/>
                  <a:gd name="T3" fmla="*/ 10 h 17"/>
                  <a:gd name="T4" fmla="*/ 18 w 22"/>
                  <a:gd name="T5" fmla="*/ 17 h 17"/>
                  <a:gd name="T6" fmla="*/ 0 w 22"/>
                  <a:gd name="T7" fmla="*/ 4 h 17"/>
                  <a:gd name="T8" fmla="*/ 4 w 2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4" y="0"/>
                    </a:moveTo>
                    <a:lnTo>
                      <a:pt x="22" y="10"/>
                    </a:lnTo>
                    <a:lnTo>
                      <a:pt x="18" y="17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î$liďè">
                <a:extLst>
                  <a:ext uri="{FF2B5EF4-FFF2-40B4-BE49-F238E27FC236}">
                    <a16:creationId xmlns:a16="http://schemas.microsoft.com/office/drawing/2014/main" id="{5F212B62-0D13-4FCE-A7DF-ED5BB5EEE80D}"/>
                  </a:ext>
                </a:extLst>
              </p:cNvPr>
              <p:cNvSpPr/>
              <p:nvPr/>
            </p:nvSpPr>
            <p:spPr bwMode="auto">
              <a:xfrm>
                <a:off x="3937000" y="4154488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4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ïšḻîďê">
                <a:extLst>
                  <a:ext uri="{FF2B5EF4-FFF2-40B4-BE49-F238E27FC236}">
                    <a16:creationId xmlns:a16="http://schemas.microsoft.com/office/drawing/2014/main" id="{6F1A5E9D-072C-4BE0-90EE-EA0B1A2820CA}"/>
                  </a:ext>
                </a:extLst>
              </p:cNvPr>
              <p:cNvSpPr/>
              <p:nvPr/>
            </p:nvSpPr>
            <p:spPr bwMode="auto">
              <a:xfrm>
                <a:off x="3910013" y="4102100"/>
                <a:ext cx="76200" cy="49213"/>
              </a:xfrm>
              <a:custGeom>
                <a:avLst/>
                <a:gdLst>
                  <a:gd name="T0" fmla="*/ 5 w 48"/>
                  <a:gd name="T1" fmla="*/ 0 h 31"/>
                  <a:gd name="T2" fmla="*/ 48 w 48"/>
                  <a:gd name="T3" fmla="*/ 27 h 31"/>
                  <a:gd name="T4" fmla="*/ 46 w 48"/>
                  <a:gd name="T5" fmla="*/ 31 h 31"/>
                  <a:gd name="T6" fmla="*/ 0 w 48"/>
                  <a:gd name="T7" fmla="*/ 4 h 31"/>
                  <a:gd name="T8" fmla="*/ 5 w 4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1">
                    <a:moveTo>
                      <a:pt x="5" y="0"/>
                    </a:moveTo>
                    <a:lnTo>
                      <a:pt x="48" y="27"/>
                    </a:lnTo>
                    <a:lnTo>
                      <a:pt x="46" y="3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îšľiďê">
                <a:extLst>
                  <a:ext uri="{FF2B5EF4-FFF2-40B4-BE49-F238E27FC236}">
                    <a16:creationId xmlns:a16="http://schemas.microsoft.com/office/drawing/2014/main" id="{1CDEB6AC-883E-4F71-82E1-1685F916537C}"/>
                  </a:ext>
                </a:extLst>
              </p:cNvPr>
              <p:cNvSpPr/>
              <p:nvPr/>
            </p:nvSpPr>
            <p:spPr bwMode="auto">
              <a:xfrm>
                <a:off x="3967163" y="4102100"/>
                <a:ext cx="36513" cy="23813"/>
              </a:xfrm>
              <a:custGeom>
                <a:avLst/>
                <a:gdLst>
                  <a:gd name="T0" fmla="*/ 4 w 23"/>
                  <a:gd name="T1" fmla="*/ 0 h 15"/>
                  <a:gd name="T2" fmla="*/ 23 w 23"/>
                  <a:gd name="T3" fmla="*/ 10 h 15"/>
                  <a:gd name="T4" fmla="*/ 18 w 23"/>
                  <a:gd name="T5" fmla="*/ 15 h 15"/>
                  <a:gd name="T6" fmla="*/ 0 w 23"/>
                  <a:gd name="T7" fmla="*/ 4 h 15"/>
                  <a:gd name="T8" fmla="*/ 4 w 2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5">
                    <a:moveTo>
                      <a:pt x="4" y="0"/>
                    </a:moveTo>
                    <a:lnTo>
                      <a:pt x="23" y="10"/>
                    </a:lnTo>
                    <a:lnTo>
                      <a:pt x="18" y="15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ïS1ïḍè">
                <a:extLst>
                  <a:ext uri="{FF2B5EF4-FFF2-40B4-BE49-F238E27FC236}">
                    <a16:creationId xmlns:a16="http://schemas.microsoft.com/office/drawing/2014/main" id="{8ADA0008-FD2B-4FE7-B95E-0AC45DB8D11E}"/>
                  </a:ext>
                </a:extLst>
              </p:cNvPr>
              <p:cNvSpPr/>
              <p:nvPr/>
            </p:nvSpPr>
            <p:spPr bwMode="auto">
              <a:xfrm>
                <a:off x="3986213" y="4075113"/>
                <a:ext cx="33338" cy="23813"/>
              </a:xfrm>
              <a:custGeom>
                <a:avLst/>
                <a:gdLst>
                  <a:gd name="T0" fmla="*/ 2 w 21"/>
                  <a:gd name="T1" fmla="*/ 0 h 15"/>
                  <a:gd name="T2" fmla="*/ 21 w 21"/>
                  <a:gd name="T3" fmla="*/ 11 h 15"/>
                  <a:gd name="T4" fmla="*/ 19 w 21"/>
                  <a:gd name="T5" fmla="*/ 15 h 15"/>
                  <a:gd name="T6" fmla="*/ 0 w 21"/>
                  <a:gd name="T7" fmla="*/ 5 h 15"/>
                  <a:gd name="T8" fmla="*/ 2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2" y="0"/>
                    </a:moveTo>
                    <a:lnTo>
                      <a:pt x="21" y="11"/>
                    </a:lnTo>
                    <a:lnTo>
                      <a:pt x="19" y="15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íṡ1îďê">
                <a:extLst>
                  <a:ext uri="{FF2B5EF4-FFF2-40B4-BE49-F238E27FC236}">
                    <a16:creationId xmlns:a16="http://schemas.microsoft.com/office/drawing/2014/main" id="{C30B8529-87AB-45DD-9829-1315ECD2D4E8}"/>
                  </a:ext>
                </a:extLst>
              </p:cNvPr>
              <p:cNvSpPr/>
              <p:nvPr/>
            </p:nvSpPr>
            <p:spPr bwMode="auto">
              <a:xfrm>
                <a:off x="4003675" y="4046538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6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ïšľíḋê">
                <a:extLst>
                  <a:ext uri="{FF2B5EF4-FFF2-40B4-BE49-F238E27FC236}">
                    <a16:creationId xmlns:a16="http://schemas.microsoft.com/office/drawing/2014/main" id="{3FAE2C65-7FD9-46B5-ADED-2FBC67B7F8A4}"/>
                  </a:ext>
                </a:extLst>
              </p:cNvPr>
              <p:cNvSpPr/>
              <p:nvPr/>
            </p:nvSpPr>
            <p:spPr bwMode="auto">
              <a:xfrm>
                <a:off x="4019550" y="4019550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6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iṥḻíďé">
                <a:extLst>
                  <a:ext uri="{FF2B5EF4-FFF2-40B4-BE49-F238E27FC236}">
                    <a16:creationId xmlns:a16="http://schemas.microsoft.com/office/drawing/2014/main" id="{4B437218-5FF1-4C9E-B645-B43B701D5F14}"/>
                  </a:ext>
                </a:extLst>
              </p:cNvPr>
              <p:cNvSpPr/>
              <p:nvPr/>
            </p:nvSpPr>
            <p:spPr bwMode="auto">
              <a:xfrm>
                <a:off x="3992563" y="3967163"/>
                <a:ext cx="76200" cy="52388"/>
              </a:xfrm>
              <a:custGeom>
                <a:avLst/>
                <a:gdLst>
                  <a:gd name="T0" fmla="*/ 5 w 48"/>
                  <a:gd name="T1" fmla="*/ 0 h 33"/>
                  <a:gd name="T2" fmla="*/ 48 w 48"/>
                  <a:gd name="T3" fmla="*/ 29 h 33"/>
                  <a:gd name="T4" fmla="*/ 46 w 48"/>
                  <a:gd name="T5" fmla="*/ 33 h 33"/>
                  <a:gd name="T6" fmla="*/ 0 w 48"/>
                  <a:gd name="T7" fmla="*/ 6 h 33"/>
                  <a:gd name="T8" fmla="*/ 5 w 4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3">
                    <a:moveTo>
                      <a:pt x="5" y="0"/>
                    </a:moveTo>
                    <a:lnTo>
                      <a:pt x="48" y="29"/>
                    </a:lnTo>
                    <a:lnTo>
                      <a:pt x="46" y="33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îšļïḑe">
                <a:extLst>
                  <a:ext uri="{FF2B5EF4-FFF2-40B4-BE49-F238E27FC236}">
                    <a16:creationId xmlns:a16="http://schemas.microsoft.com/office/drawing/2014/main" id="{9D6E859C-6FC4-4452-BFB0-663EDAE75661}"/>
                  </a:ext>
                </a:extLst>
              </p:cNvPr>
              <p:cNvSpPr/>
              <p:nvPr/>
            </p:nvSpPr>
            <p:spPr bwMode="auto">
              <a:xfrm>
                <a:off x="4052888" y="3967163"/>
                <a:ext cx="33338" cy="25400"/>
              </a:xfrm>
              <a:custGeom>
                <a:avLst/>
                <a:gdLst>
                  <a:gd name="T0" fmla="*/ 2 w 21"/>
                  <a:gd name="T1" fmla="*/ 0 h 16"/>
                  <a:gd name="T2" fmla="*/ 21 w 21"/>
                  <a:gd name="T3" fmla="*/ 12 h 16"/>
                  <a:gd name="T4" fmla="*/ 18 w 21"/>
                  <a:gd name="T5" fmla="*/ 16 h 16"/>
                  <a:gd name="T6" fmla="*/ 0 w 21"/>
                  <a:gd name="T7" fmla="*/ 6 h 16"/>
                  <a:gd name="T8" fmla="*/ 2 w 21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" y="0"/>
                    </a:moveTo>
                    <a:lnTo>
                      <a:pt x="21" y="12"/>
                    </a:lnTo>
                    <a:lnTo>
                      <a:pt x="18" y="16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îSḻidê">
                <a:extLst>
                  <a:ext uri="{FF2B5EF4-FFF2-40B4-BE49-F238E27FC236}">
                    <a16:creationId xmlns:a16="http://schemas.microsoft.com/office/drawing/2014/main" id="{8D56CECB-29EB-4B9F-AA17-77764A05C3B3}"/>
                  </a:ext>
                </a:extLst>
              </p:cNvPr>
              <p:cNvSpPr/>
              <p:nvPr/>
            </p:nvSpPr>
            <p:spPr bwMode="auto">
              <a:xfrm>
                <a:off x="4068763" y="3940175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3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3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šḷiďé">
                <a:extLst>
                  <a:ext uri="{FF2B5EF4-FFF2-40B4-BE49-F238E27FC236}">
                    <a16:creationId xmlns:a16="http://schemas.microsoft.com/office/drawing/2014/main" id="{2FB5E55F-841D-4C2F-BC3C-A711950AD950}"/>
                  </a:ext>
                </a:extLst>
              </p:cNvPr>
              <p:cNvSpPr/>
              <p:nvPr/>
            </p:nvSpPr>
            <p:spPr bwMode="auto">
              <a:xfrm>
                <a:off x="4086225" y="3914775"/>
                <a:ext cx="31750" cy="25400"/>
              </a:xfrm>
              <a:custGeom>
                <a:avLst/>
                <a:gdLst>
                  <a:gd name="T0" fmla="*/ 2 w 20"/>
                  <a:gd name="T1" fmla="*/ 0 h 16"/>
                  <a:gd name="T2" fmla="*/ 20 w 20"/>
                  <a:gd name="T3" fmla="*/ 12 h 16"/>
                  <a:gd name="T4" fmla="*/ 18 w 20"/>
                  <a:gd name="T5" fmla="*/ 16 h 16"/>
                  <a:gd name="T6" fmla="*/ 0 w 20"/>
                  <a:gd name="T7" fmla="*/ 4 h 16"/>
                  <a:gd name="T8" fmla="*/ 2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" y="0"/>
                    </a:moveTo>
                    <a:lnTo>
                      <a:pt x="20" y="12"/>
                    </a:lnTo>
                    <a:lnTo>
                      <a:pt x="18" y="16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$ḻïḓe">
                <a:extLst>
                  <a:ext uri="{FF2B5EF4-FFF2-40B4-BE49-F238E27FC236}">
                    <a16:creationId xmlns:a16="http://schemas.microsoft.com/office/drawing/2014/main" id="{E36E8BE6-2C16-4C50-A99A-F2A46622289B}"/>
                  </a:ext>
                </a:extLst>
              </p:cNvPr>
              <p:cNvSpPr/>
              <p:nvPr/>
            </p:nvSpPr>
            <p:spPr bwMode="auto">
              <a:xfrm>
                <a:off x="4102100" y="3887788"/>
                <a:ext cx="33338" cy="26988"/>
              </a:xfrm>
              <a:custGeom>
                <a:avLst/>
                <a:gdLst>
                  <a:gd name="T0" fmla="*/ 2 w 21"/>
                  <a:gd name="T1" fmla="*/ 0 h 17"/>
                  <a:gd name="T2" fmla="*/ 21 w 21"/>
                  <a:gd name="T3" fmla="*/ 12 h 17"/>
                  <a:gd name="T4" fmla="*/ 19 w 21"/>
                  <a:gd name="T5" fmla="*/ 17 h 17"/>
                  <a:gd name="T6" fmla="*/ 0 w 21"/>
                  <a:gd name="T7" fmla="*/ 4 h 17"/>
                  <a:gd name="T8" fmla="*/ 2 w 2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0"/>
                    </a:moveTo>
                    <a:lnTo>
                      <a:pt x="21" y="12"/>
                    </a:lnTo>
                    <a:lnTo>
                      <a:pt x="19" y="1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í$ļîďè">
                <a:extLst>
                  <a:ext uri="{FF2B5EF4-FFF2-40B4-BE49-F238E27FC236}">
                    <a16:creationId xmlns:a16="http://schemas.microsoft.com/office/drawing/2014/main" id="{5E268F3F-3901-4FF0-BA5D-324654C0B0D4}"/>
                  </a:ext>
                </a:extLst>
              </p:cNvPr>
              <p:cNvSpPr/>
              <p:nvPr/>
            </p:nvSpPr>
            <p:spPr bwMode="auto">
              <a:xfrm>
                <a:off x="4078288" y="3835400"/>
                <a:ext cx="73025" cy="52388"/>
              </a:xfrm>
              <a:custGeom>
                <a:avLst/>
                <a:gdLst>
                  <a:gd name="T0" fmla="*/ 2 w 46"/>
                  <a:gd name="T1" fmla="*/ 0 h 33"/>
                  <a:gd name="T2" fmla="*/ 46 w 46"/>
                  <a:gd name="T3" fmla="*/ 29 h 33"/>
                  <a:gd name="T4" fmla="*/ 44 w 46"/>
                  <a:gd name="T5" fmla="*/ 33 h 33"/>
                  <a:gd name="T6" fmla="*/ 0 w 46"/>
                  <a:gd name="T7" fmla="*/ 4 h 33"/>
                  <a:gd name="T8" fmla="*/ 2 w 4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2" y="0"/>
                    </a:moveTo>
                    <a:lnTo>
                      <a:pt x="46" y="29"/>
                    </a:lnTo>
                    <a:lnTo>
                      <a:pt x="44" y="33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ṩ1íḋè">
                <a:extLst>
                  <a:ext uri="{FF2B5EF4-FFF2-40B4-BE49-F238E27FC236}">
                    <a16:creationId xmlns:a16="http://schemas.microsoft.com/office/drawing/2014/main" id="{BD595BD7-E3B0-4651-B789-1FD42E55C540}"/>
                  </a:ext>
                </a:extLst>
              </p:cNvPr>
              <p:cNvSpPr/>
              <p:nvPr/>
            </p:nvSpPr>
            <p:spPr bwMode="auto">
              <a:xfrm>
                <a:off x="3419475" y="3695700"/>
                <a:ext cx="673100" cy="1046163"/>
              </a:xfrm>
              <a:custGeom>
                <a:avLst/>
                <a:gdLst>
                  <a:gd name="T0" fmla="*/ 401 w 424"/>
                  <a:gd name="T1" fmla="*/ 0 h 659"/>
                  <a:gd name="T2" fmla="*/ 424 w 424"/>
                  <a:gd name="T3" fmla="*/ 13 h 659"/>
                  <a:gd name="T4" fmla="*/ 21 w 424"/>
                  <a:gd name="T5" fmla="*/ 659 h 659"/>
                  <a:gd name="T6" fmla="*/ 0 w 424"/>
                  <a:gd name="T7" fmla="*/ 645 h 659"/>
                  <a:gd name="T8" fmla="*/ 401 w 424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59">
                    <a:moveTo>
                      <a:pt x="401" y="0"/>
                    </a:moveTo>
                    <a:lnTo>
                      <a:pt x="424" y="13"/>
                    </a:lnTo>
                    <a:lnTo>
                      <a:pt x="21" y="659"/>
                    </a:lnTo>
                    <a:lnTo>
                      <a:pt x="0" y="645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ṡḷïdê">
                <a:extLst>
                  <a:ext uri="{FF2B5EF4-FFF2-40B4-BE49-F238E27FC236}">
                    <a16:creationId xmlns:a16="http://schemas.microsoft.com/office/drawing/2014/main" id="{6308B9CE-86FD-41C5-BB28-649F40A13DB8}"/>
                  </a:ext>
                </a:extLst>
              </p:cNvPr>
              <p:cNvSpPr/>
              <p:nvPr/>
            </p:nvSpPr>
            <p:spPr bwMode="auto">
              <a:xfrm>
                <a:off x="5602288" y="4065588"/>
                <a:ext cx="755650" cy="923925"/>
              </a:xfrm>
              <a:custGeom>
                <a:avLst/>
                <a:gdLst>
                  <a:gd name="T0" fmla="*/ 220 w 229"/>
                  <a:gd name="T1" fmla="*/ 246 h 280"/>
                  <a:gd name="T2" fmla="*/ 61 w 229"/>
                  <a:gd name="T3" fmla="*/ 279 h 280"/>
                  <a:gd name="T4" fmla="*/ 48 w 229"/>
                  <a:gd name="T5" fmla="*/ 271 h 280"/>
                  <a:gd name="T6" fmla="*/ 2 w 229"/>
                  <a:gd name="T7" fmla="*/ 47 h 280"/>
                  <a:gd name="T8" fmla="*/ 10 w 229"/>
                  <a:gd name="T9" fmla="*/ 34 h 280"/>
                  <a:gd name="T10" fmla="*/ 169 w 229"/>
                  <a:gd name="T11" fmla="*/ 1 h 280"/>
                  <a:gd name="T12" fmla="*/ 182 w 229"/>
                  <a:gd name="T13" fmla="*/ 9 h 280"/>
                  <a:gd name="T14" fmla="*/ 228 w 229"/>
                  <a:gd name="T15" fmla="*/ 234 h 280"/>
                  <a:gd name="T16" fmla="*/ 220 w 229"/>
                  <a:gd name="T17" fmla="*/ 246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0">
                    <a:moveTo>
                      <a:pt x="220" y="246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0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9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39"/>
                      <a:pt x="226" y="245"/>
                      <a:pt x="220" y="246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ŝḷîḋè">
                <a:extLst>
                  <a:ext uri="{FF2B5EF4-FFF2-40B4-BE49-F238E27FC236}">
                    <a16:creationId xmlns:a16="http://schemas.microsoft.com/office/drawing/2014/main" id="{8F1A8ABE-60B4-4257-9C48-F2E0EF8A1C14}"/>
                  </a:ext>
                </a:extLst>
              </p:cNvPr>
              <p:cNvSpPr/>
              <p:nvPr/>
            </p:nvSpPr>
            <p:spPr bwMode="auto">
              <a:xfrm>
                <a:off x="5592763" y="4016375"/>
                <a:ext cx="755650" cy="927100"/>
              </a:xfrm>
              <a:custGeom>
                <a:avLst/>
                <a:gdLst>
                  <a:gd name="T0" fmla="*/ 220 w 229"/>
                  <a:gd name="T1" fmla="*/ 247 h 281"/>
                  <a:gd name="T2" fmla="*/ 61 w 229"/>
                  <a:gd name="T3" fmla="*/ 279 h 281"/>
                  <a:gd name="T4" fmla="*/ 48 w 229"/>
                  <a:gd name="T5" fmla="*/ 271 h 281"/>
                  <a:gd name="T6" fmla="*/ 2 w 229"/>
                  <a:gd name="T7" fmla="*/ 47 h 281"/>
                  <a:gd name="T8" fmla="*/ 10 w 229"/>
                  <a:gd name="T9" fmla="*/ 34 h 281"/>
                  <a:gd name="T10" fmla="*/ 169 w 229"/>
                  <a:gd name="T11" fmla="*/ 1 h 281"/>
                  <a:gd name="T12" fmla="*/ 182 w 229"/>
                  <a:gd name="T13" fmla="*/ 10 h 281"/>
                  <a:gd name="T14" fmla="*/ 228 w 229"/>
                  <a:gd name="T15" fmla="*/ 234 h 281"/>
                  <a:gd name="T16" fmla="*/ 220 w 229"/>
                  <a:gd name="T17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281">
                    <a:moveTo>
                      <a:pt x="220" y="247"/>
                    </a:moveTo>
                    <a:cubicBezTo>
                      <a:pt x="61" y="279"/>
                      <a:pt x="61" y="279"/>
                      <a:pt x="61" y="279"/>
                    </a:cubicBezTo>
                    <a:cubicBezTo>
                      <a:pt x="55" y="281"/>
                      <a:pt x="49" y="277"/>
                      <a:pt x="48" y="271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1"/>
                      <a:pt x="4" y="35"/>
                      <a:pt x="10" y="34"/>
                    </a:cubicBezTo>
                    <a:cubicBezTo>
                      <a:pt x="169" y="1"/>
                      <a:pt x="169" y="1"/>
                      <a:pt x="169" y="1"/>
                    </a:cubicBezTo>
                    <a:cubicBezTo>
                      <a:pt x="175" y="0"/>
                      <a:pt x="181" y="4"/>
                      <a:pt x="182" y="10"/>
                    </a:cubicBezTo>
                    <a:cubicBezTo>
                      <a:pt x="228" y="234"/>
                      <a:pt x="228" y="234"/>
                      <a:pt x="228" y="234"/>
                    </a:cubicBezTo>
                    <a:cubicBezTo>
                      <a:pt x="229" y="240"/>
                      <a:pt x="226" y="245"/>
                      <a:pt x="220" y="247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i$ḷíḓê">
                <a:extLst>
                  <a:ext uri="{FF2B5EF4-FFF2-40B4-BE49-F238E27FC236}">
                    <a16:creationId xmlns:a16="http://schemas.microsoft.com/office/drawing/2014/main" id="{971BB6BA-96C8-4316-BFD8-9CAC1C825871}"/>
                  </a:ext>
                </a:extLst>
              </p:cNvPr>
              <p:cNvSpPr/>
              <p:nvPr/>
            </p:nvSpPr>
            <p:spPr bwMode="auto">
              <a:xfrm>
                <a:off x="5688013" y="4132263"/>
                <a:ext cx="479425" cy="260350"/>
              </a:xfrm>
              <a:custGeom>
                <a:avLst/>
                <a:gdLst>
                  <a:gd name="T0" fmla="*/ 140 w 145"/>
                  <a:gd name="T1" fmla="*/ 53 h 79"/>
                  <a:gd name="T2" fmla="*/ 15 w 145"/>
                  <a:gd name="T3" fmla="*/ 79 h 79"/>
                  <a:gd name="T4" fmla="*/ 9 w 145"/>
                  <a:gd name="T5" fmla="*/ 75 h 79"/>
                  <a:gd name="T6" fmla="*/ 0 w 145"/>
                  <a:gd name="T7" fmla="*/ 32 h 79"/>
                  <a:gd name="T8" fmla="*/ 4 w 145"/>
                  <a:gd name="T9" fmla="*/ 27 h 79"/>
                  <a:gd name="T10" fmla="*/ 130 w 145"/>
                  <a:gd name="T11" fmla="*/ 1 h 79"/>
                  <a:gd name="T12" fmla="*/ 136 w 145"/>
                  <a:gd name="T13" fmla="*/ 5 h 79"/>
                  <a:gd name="T14" fmla="*/ 144 w 145"/>
                  <a:gd name="T15" fmla="*/ 47 h 79"/>
                  <a:gd name="T16" fmla="*/ 140 w 145"/>
                  <a:gd name="T17" fmla="*/ 5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79">
                    <a:moveTo>
                      <a:pt x="140" y="53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2" y="79"/>
                      <a:pt x="10" y="78"/>
                      <a:pt x="9" y="7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0"/>
                      <a:pt x="2" y="27"/>
                      <a:pt x="4" y="27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32" y="0"/>
                      <a:pt x="135" y="2"/>
                      <a:pt x="136" y="5"/>
                    </a:cubicBezTo>
                    <a:cubicBezTo>
                      <a:pt x="144" y="47"/>
                      <a:pt x="144" y="47"/>
                      <a:pt x="144" y="47"/>
                    </a:cubicBezTo>
                    <a:cubicBezTo>
                      <a:pt x="145" y="50"/>
                      <a:pt x="143" y="52"/>
                      <a:pt x="140" y="5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ŝlíḑè">
                <a:extLst>
                  <a:ext uri="{FF2B5EF4-FFF2-40B4-BE49-F238E27FC236}">
                    <a16:creationId xmlns:a16="http://schemas.microsoft.com/office/drawing/2014/main" id="{7F52E06F-A80F-40A1-A269-8810C9A4782A}"/>
                  </a:ext>
                </a:extLst>
              </p:cNvPr>
              <p:cNvSpPr/>
              <p:nvPr/>
            </p:nvSpPr>
            <p:spPr bwMode="auto">
              <a:xfrm>
                <a:off x="5754688" y="444182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íš1îḋé">
                <a:extLst>
                  <a:ext uri="{FF2B5EF4-FFF2-40B4-BE49-F238E27FC236}">
                    <a16:creationId xmlns:a16="http://schemas.microsoft.com/office/drawing/2014/main" id="{592BAAFB-BBB0-4722-9D70-FAC7AED76C8F}"/>
                  </a:ext>
                </a:extLst>
              </p:cNvPr>
              <p:cNvSpPr/>
              <p:nvPr/>
            </p:nvSpPr>
            <p:spPr bwMode="auto">
              <a:xfrm>
                <a:off x="5751513" y="4435475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îṣḷíḍè">
                <a:extLst>
                  <a:ext uri="{FF2B5EF4-FFF2-40B4-BE49-F238E27FC236}">
                    <a16:creationId xmlns:a16="http://schemas.microsoft.com/office/drawing/2014/main" id="{CACF038D-4D52-49D9-8D4E-165229B90995}"/>
                  </a:ext>
                </a:extLst>
              </p:cNvPr>
              <p:cNvSpPr/>
              <p:nvPr/>
            </p:nvSpPr>
            <p:spPr bwMode="auto">
              <a:xfrm>
                <a:off x="5870575" y="4419600"/>
                <a:ext cx="79375" cy="77788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ïṥ1iďê">
                <a:extLst>
                  <a:ext uri="{FF2B5EF4-FFF2-40B4-BE49-F238E27FC236}">
                    <a16:creationId xmlns:a16="http://schemas.microsoft.com/office/drawing/2014/main" id="{7C4840D0-55D8-4878-A232-0FB97E078EF5}"/>
                  </a:ext>
                </a:extLst>
              </p:cNvPr>
              <p:cNvSpPr/>
              <p:nvPr/>
            </p:nvSpPr>
            <p:spPr bwMode="auto">
              <a:xfrm>
                <a:off x="5870575" y="4408488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9 w 24"/>
                  <a:gd name="T9" fmla="*/ 2 h 24"/>
                  <a:gd name="T10" fmla="*/ 9 w 24"/>
                  <a:gd name="T11" fmla="*/ 2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íṣḻíḑê">
                <a:extLst>
                  <a:ext uri="{FF2B5EF4-FFF2-40B4-BE49-F238E27FC236}">
                    <a16:creationId xmlns:a16="http://schemas.microsoft.com/office/drawing/2014/main" id="{41187174-872C-4A0D-AC8A-A51610E1894B}"/>
                  </a:ext>
                </a:extLst>
              </p:cNvPr>
              <p:cNvSpPr/>
              <p:nvPr/>
            </p:nvSpPr>
            <p:spPr bwMode="auto">
              <a:xfrm>
                <a:off x="5989638" y="4395788"/>
                <a:ext cx="77788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îṩļíḓé">
                <a:extLst>
                  <a:ext uri="{FF2B5EF4-FFF2-40B4-BE49-F238E27FC236}">
                    <a16:creationId xmlns:a16="http://schemas.microsoft.com/office/drawing/2014/main" id="{AF57E55C-638D-4519-BE5B-32BD9F3C1683}"/>
                  </a:ext>
                </a:extLst>
              </p:cNvPr>
              <p:cNvSpPr/>
              <p:nvPr/>
            </p:nvSpPr>
            <p:spPr bwMode="auto">
              <a:xfrm>
                <a:off x="5984875" y="4386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9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í$ḷíḑe">
                <a:extLst>
                  <a:ext uri="{FF2B5EF4-FFF2-40B4-BE49-F238E27FC236}">
                    <a16:creationId xmlns:a16="http://schemas.microsoft.com/office/drawing/2014/main" id="{497DC808-2AA5-42D4-A9EB-B55F08664E85}"/>
                  </a:ext>
                </a:extLst>
              </p:cNvPr>
              <p:cNvSpPr/>
              <p:nvPr/>
            </p:nvSpPr>
            <p:spPr bwMode="auto">
              <a:xfrm>
                <a:off x="6103938" y="43688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ïṥļiďé">
                <a:extLst>
                  <a:ext uri="{FF2B5EF4-FFF2-40B4-BE49-F238E27FC236}">
                    <a16:creationId xmlns:a16="http://schemas.microsoft.com/office/drawing/2014/main" id="{80D85453-5616-456C-9524-CA26E16F2209}"/>
                  </a:ext>
                </a:extLst>
              </p:cNvPr>
              <p:cNvSpPr/>
              <p:nvPr/>
            </p:nvSpPr>
            <p:spPr bwMode="auto">
              <a:xfrm>
                <a:off x="6103938" y="4362450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îŝḷiḑè">
                <a:extLst>
                  <a:ext uri="{FF2B5EF4-FFF2-40B4-BE49-F238E27FC236}">
                    <a16:creationId xmlns:a16="http://schemas.microsoft.com/office/drawing/2014/main" id="{EF5ADEA2-94DD-4C3D-9B95-19048A6F9B62}"/>
                  </a:ext>
                </a:extLst>
              </p:cNvPr>
              <p:cNvSpPr/>
              <p:nvPr/>
            </p:nvSpPr>
            <p:spPr bwMode="auto">
              <a:xfrm>
                <a:off x="5778500" y="4557713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ṥḻiḋe">
                <a:extLst>
                  <a:ext uri="{FF2B5EF4-FFF2-40B4-BE49-F238E27FC236}">
                    <a16:creationId xmlns:a16="http://schemas.microsoft.com/office/drawing/2014/main" id="{1FE2CD49-8272-4C3F-BED1-D2C66E93915C}"/>
                  </a:ext>
                </a:extLst>
              </p:cNvPr>
              <p:cNvSpPr/>
              <p:nvPr/>
            </p:nvSpPr>
            <p:spPr bwMode="auto">
              <a:xfrm>
                <a:off x="5773738" y="45481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1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îslíďé">
                <a:extLst>
                  <a:ext uri="{FF2B5EF4-FFF2-40B4-BE49-F238E27FC236}">
                    <a16:creationId xmlns:a16="http://schemas.microsoft.com/office/drawing/2014/main" id="{084678F6-CC51-4BE7-B758-62C8BB5E4263}"/>
                  </a:ext>
                </a:extLst>
              </p:cNvPr>
              <p:cNvSpPr/>
              <p:nvPr/>
            </p:nvSpPr>
            <p:spPr bwMode="auto">
              <a:xfrm>
                <a:off x="5892800" y="4533900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iṩḷide">
                <a:extLst>
                  <a:ext uri="{FF2B5EF4-FFF2-40B4-BE49-F238E27FC236}">
                    <a16:creationId xmlns:a16="http://schemas.microsoft.com/office/drawing/2014/main" id="{E0E35DF4-CA92-4B4B-9149-127B4E98C276}"/>
                  </a:ext>
                </a:extLst>
              </p:cNvPr>
              <p:cNvSpPr/>
              <p:nvPr/>
            </p:nvSpPr>
            <p:spPr bwMode="auto">
              <a:xfrm>
                <a:off x="5892800" y="4524375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ṩ1ïḋè">
                <a:extLst>
                  <a:ext uri="{FF2B5EF4-FFF2-40B4-BE49-F238E27FC236}">
                    <a16:creationId xmlns:a16="http://schemas.microsoft.com/office/drawing/2014/main" id="{CC39E00F-BE37-4B5B-9BBE-F6704A3EA7E7}"/>
                  </a:ext>
                </a:extLst>
              </p:cNvPr>
              <p:cNvSpPr/>
              <p:nvPr/>
            </p:nvSpPr>
            <p:spPr bwMode="auto">
              <a:xfrm>
                <a:off x="6011863" y="45085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9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ísļiḑê">
                <a:extLst>
                  <a:ext uri="{FF2B5EF4-FFF2-40B4-BE49-F238E27FC236}">
                    <a16:creationId xmlns:a16="http://schemas.microsoft.com/office/drawing/2014/main" id="{BA4A35C7-B629-4650-9921-6C83F868C413}"/>
                  </a:ext>
                </a:extLst>
              </p:cNvPr>
              <p:cNvSpPr/>
              <p:nvPr/>
            </p:nvSpPr>
            <p:spPr bwMode="auto">
              <a:xfrm>
                <a:off x="6008688" y="4502150"/>
                <a:ext cx="79375" cy="77788"/>
              </a:xfrm>
              <a:custGeom>
                <a:avLst/>
                <a:gdLst>
                  <a:gd name="T0" fmla="*/ 15 w 24"/>
                  <a:gd name="T1" fmla="*/ 22 h 24"/>
                  <a:gd name="T2" fmla="*/ 15 w 24"/>
                  <a:gd name="T3" fmla="*/ 22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ïṩḻíḑe">
                <a:extLst>
                  <a:ext uri="{FF2B5EF4-FFF2-40B4-BE49-F238E27FC236}">
                    <a16:creationId xmlns:a16="http://schemas.microsoft.com/office/drawing/2014/main" id="{79F8ED67-B0FB-4BF0-AE8E-9B53303F81ED}"/>
                  </a:ext>
                </a:extLst>
              </p:cNvPr>
              <p:cNvSpPr/>
              <p:nvPr/>
            </p:nvSpPr>
            <p:spPr bwMode="auto">
              <a:xfrm>
                <a:off x="5800725" y="4673600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îsḻïḓè">
                <a:extLst>
                  <a:ext uri="{FF2B5EF4-FFF2-40B4-BE49-F238E27FC236}">
                    <a16:creationId xmlns:a16="http://schemas.microsoft.com/office/drawing/2014/main" id="{9FA6D571-6704-41C2-A44E-11129547F7FC}"/>
                  </a:ext>
                </a:extLst>
              </p:cNvPr>
              <p:cNvSpPr/>
              <p:nvPr/>
            </p:nvSpPr>
            <p:spPr bwMode="auto">
              <a:xfrm>
                <a:off x="5800725" y="4665663"/>
                <a:ext cx="79375" cy="76200"/>
              </a:xfrm>
              <a:custGeom>
                <a:avLst/>
                <a:gdLst>
                  <a:gd name="T0" fmla="*/ 14 w 24"/>
                  <a:gd name="T1" fmla="*/ 22 h 23"/>
                  <a:gd name="T2" fmla="*/ 14 w 24"/>
                  <a:gd name="T3" fmla="*/ 22 h 23"/>
                  <a:gd name="T4" fmla="*/ 1 w 24"/>
                  <a:gd name="T5" fmla="*/ 14 h 23"/>
                  <a:gd name="T6" fmla="*/ 1 w 24"/>
                  <a:gd name="T7" fmla="*/ 14 h 23"/>
                  <a:gd name="T8" fmla="*/ 9 w 24"/>
                  <a:gd name="T9" fmla="*/ 1 h 23"/>
                  <a:gd name="T10" fmla="*/ 9 w 24"/>
                  <a:gd name="T11" fmla="*/ 1 h 23"/>
                  <a:gd name="T12" fmla="*/ 22 w 24"/>
                  <a:gd name="T13" fmla="*/ 9 h 23"/>
                  <a:gd name="T14" fmla="*/ 22 w 24"/>
                  <a:gd name="T15" fmla="*/ 9 h 23"/>
                  <a:gd name="T16" fmla="*/ 14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3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3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ïṩḷïdé">
                <a:extLst>
                  <a:ext uri="{FF2B5EF4-FFF2-40B4-BE49-F238E27FC236}">
                    <a16:creationId xmlns:a16="http://schemas.microsoft.com/office/drawing/2014/main" id="{3160F82A-52FA-4F3C-A537-88ED97E16557}"/>
                  </a:ext>
                </a:extLst>
              </p:cNvPr>
              <p:cNvSpPr/>
              <p:nvPr/>
            </p:nvSpPr>
            <p:spPr bwMode="auto">
              <a:xfrm>
                <a:off x="5919788" y="4649788"/>
                <a:ext cx="79375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9 h 24"/>
                  <a:gd name="T14" fmla="*/ 22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ṥḷîḑe">
                <a:extLst>
                  <a:ext uri="{FF2B5EF4-FFF2-40B4-BE49-F238E27FC236}">
                    <a16:creationId xmlns:a16="http://schemas.microsoft.com/office/drawing/2014/main" id="{2362E976-2C89-41AB-B5C0-23F2E7104CD0}"/>
                  </a:ext>
                </a:extLst>
              </p:cNvPr>
              <p:cNvSpPr/>
              <p:nvPr/>
            </p:nvSpPr>
            <p:spPr bwMode="auto">
              <a:xfrm>
                <a:off x="5916613" y="46402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ṧlîḓe">
                <a:extLst>
                  <a:ext uri="{FF2B5EF4-FFF2-40B4-BE49-F238E27FC236}">
                    <a16:creationId xmlns:a16="http://schemas.microsoft.com/office/drawing/2014/main" id="{4DA4C51B-C235-4175-ACB8-9F9F50A21EBC}"/>
                  </a:ext>
                </a:extLst>
              </p:cNvPr>
              <p:cNvSpPr/>
              <p:nvPr/>
            </p:nvSpPr>
            <p:spPr bwMode="auto">
              <a:xfrm>
                <a:off x="6035675" y="462280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3" y="20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śļíḍè">
                <a:extLst>
                  <a:ext uri="{FF2B5EF4-FFF2-40B4-BE49-F238E27FC236}">
                    <a16:creationId xmlns:a16="http://schemas.microsoft.com/office/drawing/2014/main" id="{EEC246D4-A370-4060-9755-BEAE94FB6ECE}"/>
                  </a:ext>
                </a:extLst>
              </p:cNvPr>
              <p:cNvSpPr/>
              <p:nvPr/>
            </p:nvSpPr>
            <p:spPr bwMode="auto">
              <a:xfrm>
                <a:off x="6035675" y="4616450"/>
                <a:ext cx="77788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9 w 24"/>
                  <a:gd name="T9" fmla="*/ 1 h 24"/>
                  <a:gd name="T10" fmla="*/ 9 w 24"/>
                  <a:gd name="T11" fmla="*/ 1 h 24"/>
                  <a:gd name="T12" fmla="*/ 22 w 24"/>
                  <a:gd name="T13" fmla="*/ 10 h 24"/>
                  <a:gd name="T14" fmla="*/ 22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5" y="0"/>
                      <a:pt x="21" y="4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ïŝḻîḍê">
                <a:extLst>
                  <a:ext uri="{FF2B5EF4-FFF2-40B4-BE49-F238E27FC236}">
                    <a16:creationId xmlns:a16="http://schemas.microsoft.com/office/drawing/2014/main" id="{5BF40610-C04D-426B-B0D4-F42824D4FE64}"/>
                  </a:ext>
                </a:extLst>
              </p:cNvPr>
              <p:cNvSpPr/>
              <p:nvPr/>
            </p:nvSpPr>
            <p:spPr bwMode="auto">
              <a:xfrm>
                <a:off x="5821363" y="4772025"/>
                <a:ext cx="77788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işḷîďê">
                <a:extLst>
                  <a:ext uri="{FF2B5EF4-FFF2-40B4-BE49-F238E27FC236}">
                    <a16:creationId xmlns:a16="http://schemas.microsoft.com/office/drawing/2014/main" id="{BFCABFAA-B672-4815-903D-8267808F5F0F}"/>
                  </a:ext>
                </a:extLst>
              </p:cNvPr>
              <p:cNvSpPr/>
              <p:nvPr/>
            </p:nvSpPr>
            <p:spPr bwMode="auto">
              <a:xfrm>
                <a:off x="5821363" y="4765675"/>
                <a:ext cx="77788" cy="79375"/>
              </a:xfrm>
              <a:custGeom>
                <a:avLst/>
                <a:gdLst>
                  <a:gd name="T0" fmla="*/ 14 w 24"/>
                  <a:gd name="T1" fmla="*/ 22 h 24"/>
                  <a:gd name="T2" fmla="*/ 14 w 24"/>
                  <a:gd name="T3" fmla="*/ 22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9 h 24"/>
                  <a:gd name="T14" fmla="*/ 23 w 24"/>
                  <a:gd name="T15" fmla="*/ 9 h 24"/>
                  <a:gd name="T16" fmla="*/ 14 w 24"/>
                  <a:gd name="T1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4" y="22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îṣ1iḍe">
                <a:extLst>
                  <a:ext uri="{FF2B5EF4-FFF2-40B4-BE49-F238E27FC236}">
                    <a16:creationId xmlns:a16="http://schemas.microsoft.com/office/drawing/2014/main" id="{37500373-42DF-4639-90C8-A6A1D1CAA7B0}"/>
                  </a:ext>
                </a:extLst>
              </p:cNvPr>
              <p:cNvSpPr/>
              <p:nvPr/>
            </p:nvSpPr>
            <p:spPr bwMode="auto">
              <a:xfrm>
                <a:off x="5938838" y="474821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4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iśḻîdê">
                <a:extLst>
                  <a:ext uri="{FF2B5EF4-FFF2-40B4-BE49-F238E27FC236}">
                    <a16:creationId xmlns:a16="http://schemas.microsoft.com/office/drawing/2014/main" id="{1DDA9608-5699-4337-A9CD-2DDF10328181}"/>
                  </a:ext>
                </a:extLst>
              </p:cNvPr>
              <p:cNvSpPr/>
              <p:nvPr/>
            </p:nvSpPr>
            <p:spPr bwMode="auto">
              <a:xfrm>
                <a:off x="5935663" y="4738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5 h 24"/>
                  <a:gd name="T6" fmla="*/ 2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5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ï$ľïḍè">
                <a:extLst>
                  <a:ext uri="{FF2B5EF4-FFF2-40B4-BE49-F238E27FC236}">
                    <a16:creationId xmlns:a16="http://schemas.microsoft.com/office/drawing/2014/main" id="{7EF80C83-2AB1-4C97-996A-20AF5F6C75AB}"/>
                  </a:ext>
                </a:extLst>
              </p:cNvPr>
              <p:cNvSpPr/>
              <p:nvPr/>
            </p:nvSpPr>
            <p:spPr bwMode="auto">
              <a:xfrm>
                <a:off x="6054725" y="4725988"/>
                <a:ext cx="79375" cy="76200"/>
              </a:xfrm>
              <a:custGeom>
                <a:avLst/>
                <a:gdLst>
                  <a:gd name="T0" fmla="*/ 15 w 24"/>
                  <a:gd name="T1" fmla="*/ 22 h 23"/>
                  <a:gd name="T2" fmla="*/ 15 w 24"/>
                  <a:gd name="T3" fmla="*/ 22 h 23"/>
                  <a:gd name="T4" fmla="*/ 2 w 24"/>
                  <a:gd name="T5" fmla="*/ 14 h 23"/>
                  <a:gd name="T6" fmla="*/ 2 w 24"/>
                  <a:gd name="T7" fmla="*/ 14 h 23"/>
                  <a:gd name="T8" fmla="*/ 10 w 24"/>
                  <a:gd name="T9" fmla="*/ 1 h 23"/>
                  <a:gd name="T10" fmla="*/ 10 w 24"/>
                  <a:gd name="T11" fmla="*/ 1 h 23"/>
                  <a:gd name="T12" fmla="*/ 23 w 24"/>
                  <a:gd name="T13" fmla="*/ 9 h 23"/>
                  <a:gd name="T14" fmla="*/ 23 w 24"/>
                  <a:gd name="T15" fmla="*/ 9 h 23"/>
                  <a:gd name="T16" fmla="*/ 15 w 24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15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9" y="23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3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15"/>
                      <a:pt x="20" y="21"/>
                      <a:pt x="15" y="22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ïṥ1ídè">
                <a:extLst>
                  <a:ext uri="{FF2B5EF4-FFF2-40B4-BE49-F238E27FC236}">
                    <a16:creationId xmlns:a16="http://schemas.microsoft.com/office/drawing/2014/main" id="{6C6B150A-7D0C-4ECD-967D-06EC8FE11DB1}"/>
                  </a:ext>
                </a:extLst>
              </p:cNvPr>
              <p:cNvSpPr/>
              <p:nvPr/>
            </p:nvSpPr>
            <p:spPr bwMode="auto">
              <a:xfrm>
                <a:off x="6054725" y="47164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4 h 24"/>
                  <a:gd name="T6" fmla="*/ 1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0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îś1ïḍé">
                <a:extLst>
                  <a:ext uri="{FF2B5EF4-FFF2-40B4-BE49-F238E27FC236}">
                    <a16:creationId xmlns:a16="http://schemas.microsoft.com/office/drawing/2014/main" id="{95631E67-B727-4208-BDB8-0A16C3B61BE7}"/>
                  </a:ext>
                </a:extLst>
              </p:cNvPr>
              <p:cNvSpPr/>
              <p:nvPr/>
            </p:nvSpPr>
            <p:spPr bwMode="auto">
              <a:xfrm>
                <a:off x="6127750" y="4484688"/>
                <a:ext cx="79375" cy="79375"/>
              </a:xfrm>
              <a:custGeom>
                <a:avLst/>
                <a:gdLst>
                  <a:gd name="T0" fmla="*/ 15 w 24"/>
                  <a:gd name="T1" fmla="*/ 23 h 24"/>
                  <a:gd name="T2" fmla="*/ 15 w 24"/>
                  <a:gd name="T3" fmla="*/ 23 h 24"/>
                  <a:gd name="T4" fmla="*/ 2 w 24"/>
                  <a:gd name="T5" fmla="*/ 14 h 24"/>
                  <a:gd name="T6" fmla="*/ 2 w 24"/>
                  <a:gd name="T7" fmla="*/ 14 h 24"/>
                  <a:gd name="T8" fmla="*/ 10 w 24"/>
                  <a:gd name="T9" fmla="*/ 1 h 24"/>
                  <a:gd name="T10" fmla="*/ 10 w 24"/>
                  <a:gd name="T11" fmla="*/ 1 h 24"/>
                  <a:gd name="T12" fmla="*/ 23 w 24"/>
                  <a:gd name="T13" fmla="*/ 10 h 24"/>
                  <a:gd name="T14" fmla="*/ 23 w 24"/>
                  <a:gd name="T15" fmla="*/ 10 h 24"/>
                  <a:gd name="T16" fmla="*/ 15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5" y="2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9" y="24"/>
                      <a:pt x="3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8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6" y="0"/>
                      <a:pt x="22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1"/>
                      <a:pt x="15" y="23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íṣḻíďe">
                <a:extLst>
                  <a:ext uri="{FF2B5EF4-FFF2-40B4-BE49-F238E27FC236}">
                    <a16:creationId xmlns:a16="http://schemas.microsoft.com/office/drawing/2014/main" id="{4598C201-65FA-4C85-9947-4D3881B1A517}"/>
                  </a:ext>
                </a:extLst>
              </p:cNvPr>
              <p:cNvSpPr/>
              <p:nvPr/>
            </p:nvSpPr>
            <p:spPr bwMode="auto">
              <a:xfrm>
                <a:off x="6127750" y="4475163"/>
                <a:ext cx="79375" cy="79375"/>
              </a:xfrm>
              <a:custGeom>
                <a:avLst/>
                <a:gdLst>
                  <a:gd name="T0" fmla="*/ 14 w 24"/>
                  <a:gd name="T1" fmla="*/ 23 h 24"/>
                  <a:gd name="T2" fmla="*/ 14 w 24"/>
                  <a:gd name="T3" fmla="*/ 23 h 24"/>
                  <a:gd name="T4" fmla="*/ 1 w 24"/>
                  <a:gd name="T5" fmla="*/ 15 h 24"/>
                  <a:gd name="T6" fmla="*/ 1 w 24"/>
                  <a:gd name="T7" fmla="*/ 15 h 24"/>
                  <a:gd name="T8" fmla="*/ 10 w 24"/>
                  <a:gd name="T9" fmla="*/ 2 h 24"/>
                  <a:gd name="T10" fmla="*/ 10 w 24"/>
                  <a:gd name="T11" fmla="*/ 2 h 24"/>
                  <a:gd name="T12" fmla="*/ 23 w 24"/>
                  <a:gd name="T13" fmla="*/ 10 h 24"/>
                  <a:gd name="T14" fmla="*/ 23 w 24"/>
                  <a:gd name="T15" fmla="*/ 10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8" y="24"/>
                      <a:pt x="2" y="21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9"/>
                      <a:pt x="4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6" y="0"/>
                      <a:pt x="21" y="4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6"/>
                      <a:pt x="20" y="22"/>
                      <a:pt x="14" y="23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ï$ḻîḋe">
                <a:extLst>
                  <a:ext uri="{FF2B5EF4-FFF2-40B4-BE49-F238E27FC236}">
                    <a16:creationId xmlns:a16="http://schemas.microsoft.com/office/drawing/2014/main" id="{7433C368-7221-48D3-8BD1-D1CFB20E4C3E}"/>
                  </a:ext>
                </a:extLst>
              </p:cNvPr>
              <p:cNvSpPr/>
              <p:nvPr/>
            </p:nvSpPr>
            <p:spPr bwMode="auto">
              <a:xfrm>
                <a:off x="6146800" y="4606925"/>
                <a:ext cx="109538" cy="177800"/>
              </a:xfrm>
              <a:custGeom>
                <a:avLst/>
                <a:gdLst>
                  <a:gd name="T0" fmla="*/ 29 w 33"/>
                  <a:gd name="T1" fmla="*/ 50 h 54"/>
                  <a:gd name="T2" fmla="*/ 14 w 33"/>
                  <a:gd name="T3" fmla="*/ 53 h 54"/>
                  <a:gd name="T4" fmla="*/ 8 w 33"/>
                  <a:gd name="T5" fmla="*/ 50 h 54"/>
                  <a:gd name="T6" fmla="*/ 0 w 33"/>
                  <a:gd name="T7" fmla="*/ 10 h 54"/>
                  <a:gd name="T8" fmla="*/ 4 w 33"/>
                  <a:gd name="T9" fmla="*/ 4 h 54"/>
                  <a:gd name="T10" fmla="*/ 19 w 33"/>
                  <a:gd name="T11" fmla="*/ 1 h 54"/>
                  <a:gd name="T12" fmla="*/ 24 w 33"/>
                  <a:gd name="T13" fmla="*/ 5 h 54"/>
                  <a:gd name="T14" fmla="*/ 33 w 33"/>
                  <a:gd name="T15" fmla="*/ 45 h 54"/>
                  <a:gd name="T16" fmla="*/ 29 w 33"/>
                  <a:gd name="T17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4">
                    <a:moveTo>
                      <a:pt x="29" y="50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4"/>
                      <a:pt x="9" y="52"/>
                      <a:pt x="8" y="5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4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1" y="0"/>
                      <a:pt x="24" y="2"/>
                      <a:pt x="24" y="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7"/>
                      <a:pt x="32" y="50"/>
                      <a:pt x="29" y="50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sḷiḑe">
                <a:extLst>
                  <a:ext uri="{FF2B5EF4-FFF2-40B4-BE49-F238E27FC236}">
                    <a16:creationId xmlns:a16="http://schemas.microsoft.com/office/drawing/2014/main" id="{E2CC9A1D-CBCB-4365-A541-7DB44618725B}"/>
                  </a:ext>
                </a:extLst>
              </p:cNvPr>
              <p:cNvSpPr/>
              <p:nvPr/>
            </p:nvSpPr>
            <p:spPr bwMode="auto">
              <a:xfrm>
                <a:off x="6143625" y="4600575"/>
                <a:ext cx="112713" cy="174625"/>
              </a:xfrm>
              <a:custGeom>
                <a:avLst/>
                <a:gdLst>
                  <a:gd name="T0" fmla="*/ 29 w 34"/>
                  <a:gd name="T1" fmla="*/ 49 h 53"/>
                  <a:gd name="T2" fmla="*/ 14 w 34"/>
                  <a:gd name="T3" fmla="*/ 53 h 53"/>
                  <a:gd name="T4" fmla="*/ 9 w 34"/>
                  <a:gd name="T5" fmla="*/ 49 h 53"/>
                  <a:gd name="T6" fmla="*/ 0 w 34"/>
                  <a:gd name="T7" fmla="*/ 9 h 53"/>
                  <a:gd name="T8" fmla="*/ 4 w 34"/>
                  <a:gd name="T9" fmla="*/ 3 h 53"/>
                  <a:gd name="T10" fmla="*/ 19 w 34"/>
                  <a:gd name="T11" fmla="*/ 0 h 53"/>
                  <a:gd name="T12" fmla="*/ 25 w 34"/>
                  <a:gd name="T13" fmla="*/ 4 h 53"/>
                  <a:gd name="T14" fmla="*/ 33 w 34"/>
                  <a:gd name="T15" fmla="*/ 44 h 53"/>
                  <a:gd name="T16" fmla="*/ 29 w 34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3">
                    <a:moveTo>
                      <a:pt x="29" y="49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2" y="53"/>
                      <a:pt x="9" y="51"/>
                      <a:pt x="9" y="4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1"/>
                      <a:pt x="25" y="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6"/>
                      <a:pt x="32" y="49"/>
                      <a:pt x="29" y="49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îśļiďè">
                <a:extLst>
                  <a:ext uri="{FF2B5EF4-FFF2-40B4-BE49-F238E27FC236}">
                    <a16:creationId xmlns:a16="http://schemas.microsoft.com/office/drawing/2014/main" id="{28BC335C-5678-474B-AC60-D831F69934D0}"/>
                  </a:ext>
                </a:extLst>
              </p:cNvPr>
              <p:cNvSpPr/>
              <p:nvPr/>
            </p:nvSpPr>
            <p:spPr bwMode="auto">
              <a:xfrm>
                <a:off x="5102225" y="2600325"/>
                <a:ext cx="398463" cy="327025"/>
              </a:xfrm>
              <a:custGeom>
                <a:avLst/>
                <a:gdLst>
                  <a:gd name="T0" fmla="*/ 251 w 251"/>
                  <a:gd name="T1" fmla="*/ 13 h 206"/>
                  <a:gd name="T2" fmla="*/ 247 w 251"/>
                  <a:gd name="T3" fmla="*/ 0 h 206"/>
                  <a:gd name="T4" fmla="*/ 0 w 251"/>
                  <a:gd name="T5" fmla="*/ 75 h 206"/>
                  <a:gd name="T6" fmla="*/ 4 w 251"/>
                  <a:gd name="T7" fmla="*/ 86 h 206"/>
                  <a:gd name="T8" fmla="*/ 114 w 251"/>
                  <a:gd name="T9" fmla="*/ 206 h 206"/>
                  <a:gd name="T10" fmla="*/ 224 w 251"/>
                  <a:gd name="T11" fmla="*/ 173 h 206"/>
                  <a:gd name="T12" fmla="*/ 251 w 251"/>
                  <a:gd name="T13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206">
                    <a:moveTo>
                      <a:pt x="251" y="13"/>
                    </a:moveTo>
                    <a:lnTo>
                      <a:pt x="247" y="0"/>
                    </a:lnTo>
                    <a:lnTo>
                      <a:pt x="0" y="75"/>
                    </a:lnTo>
                    <a:lnTo>
                      <a:pt x="4" y="86"/>
                    </a:lnTo>
                    <a:lnTo>
                      <a:pt x="114" y="206"/>
                    </a:lnTo>
                    <a:lnTo>
                      <a:pt x="224" y="173"/>
                    </a:lnTo>
                    <a:lnTo>
                      <a:pt x="251" y="1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îṡļîḑe">
                <a:extLst>
                  <a:ext uri="{FF2B5EF4-FFF2-40B4-BE49-F238E27FC236}">
                    <a16:creationId xmlns:a16="http://schemas.microsoft.com/office/drawing/2014/main" id="{742E8960-E6EE-4DB1-8A16-AE85045CF717}"/>
                  </a:ext>
                </a:extLst>
              </p:cNvPr>
              <p:cNvSpPr/>
              <p:nvPr/>
            </p:nvSpPr>
            <p:spPr bwMode="auto">
              <a:xfrm>
                <a:off x="5283200" y="2874963"/>
                <a:ext cx="174625" cy="190500"/>
              </a:xfrm>
              <a:custGeom>
                <a:avLst/>
                <a:gdLst>
                  <a:gd name="T0" fmla="*/ 45 w 53"/>
                  <a:gd name="T1" fmla="*/ 50 h 58"/>
                  <a:gd name="T2" fmla="*/ 53 w 53"/>
                  <a:gd name="T3" fmla="*/ 0 h 58"/>
                  <a:gd name="T4" fmla="*/ 0 w 53"/>
                  <a:gd name="T5" fmla="*/ 16 h 58"/>
                  <a:gd name="T6" fmla="*/ 34 w 53"/>
                  <a:gd name="T7" fmla="*/ 54 h 58"/>
                  <a:gd name="T8" fmla="*/ 45 w 53"/>
                  <a:gd name="T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8">
                    <a:moveTo>
                      <a:pt x="45" y="5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8" y="58"/>
                      <a:pt x="44" y="56"/>
                      <a:pt x="45" y="50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ïṩḻíḋè">
                <a:extLst>
                  <a:ext uri="{FF2B5EF4-FFF2-40B4-BE49-F238E27FC236}">
                    <a16:creationId xmlns:a16="http://schemas.microsoft.com/office/drawing/2014/main" id="{2C5F1CA7-21F3-4EA9-9C91-6E0F30EB7B75}"/>
                  </a:ext>
                </a:extLst>
              </p:cNvPr>
              <p:cNvSpPr/>
              <p:nvPr/>
            </p:nvSpPr>
            <p:spPr bwMode="auto">
              <a:xfrm>
                <a:off x="5102225" y="2693988"/>
                <a:ext cx="249238" cy="233363"/>
              </a:xfrm>
              <a:custGeom>
                <a:avLst/>
                <a:gdLst>
                  <a:gd name="T0" fmla="*/ 27 w 157"/>
                  <a:gd name="T1" fmla="*/ 8 h 147"/>
                  <a:gd name="T2" fmla="*/ 0 w 157"/>
                  <a:gd name="T3" fmla="*/ 16 h 147"/>
                  <a:gd name="T4" fmla="*/ 4 w 157"/>
                  <a:gd name="T5" fmla="*/ 27 h 147"/>
                  <a:gd name="T6" fmla="*/ 114 w 157"/>
                  <a:gd name="T7" fmla="*/ 147 h 147"/>
                  <a:gd name="T8" fmla="*/ 157 w 157"/>
                  <a:gd name="T9" fmla="*/ 135 h 147"/>
                  <a:gd name="T10" fmla="*/ 76 w 157"/>
                  <a:gd name="T11" fmla="*/ 0 h 147"/>
                  <a:gd name="T12" fmla="*/ 27 w 157"/>
                  <a:gd name="T13" fmla="*/ 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7">
                    <a:moveTo>
                      <a:pt x="27" y="8"/>
                    </a:moveTo>
                    <a:lnTo>
                      <a:pt x="0" y="16"/>
                    </a:lnTo>
                    <a:lnTo>
                      <a:pt x="4" y="27"/>
                    </a:lnTo>
                    <a:lnTo>
                      <a:pt x="114" y="147"/>
                    </a:lnTo>
                    <a:lnTo>
                      <a:pt x="157" y="135"/>
                    </a:lnTo>
                    <a:lnTo>
                      <a:pt x="76" y="0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ïṥliďe">
                <a:extLst>
                  <a:ext uri="{FF2B5EF4-FFF2-40B4-BE49-F238E27FC236}">
                    <a16:creationId xmlns:a16="http://schemas.microsoft.com/office/drawing/2014/main" id="{9E6DC54C-549B-4212-9EC4-617FDFF89C6D}"/>
                  </a:ext>
                </a:extLst>
              </p:cNvPr>
              <p:cNvSpPr/>
              <p:nvPr/>
            </p:nvSpPr>
            <p:spPr bwMode="auto">
              <a:xfrm>
                <a:off x="4965700" y="2184400"/>
                <a:ext cx="468313" cy="544513"/>
              </a:xfrm>
              <a:custGeom>
                <a:avLst/>
                <a:gdLst>
                  <a:gd name="T0" fmla="*/ 0 w 295"/>
                  <a:gd name="T1" fmla="*/ 63 h 343"/>
                  <a:gd name="T2" fmla="*/ 88 w 295"/>
                  <a:gd name="T3" fmla="*/ 343 h 343"/>
                  <a:gd name="T4" fmla="*/ 295 w 295"/>
                  <a:gd name="T5" fmla="*/ 281 h 343"/>
                  <a:gd name="T6" fmla="*/ 210 w 295"/>
                  <a:gd name="T7" fmla="*/ 0 h 343"/>
                  <a:gd name="T8" fmla="*/ 0 w 295"/>
                  <a:gd name="T9" fmla="*/ 6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343">
                    <a:moveTo>
                      <a:pt x="0" y="63"/>
                    </a:moveTo>
                    <a:lnTo>
                      <a:pt x="88" y="343"/>
                    </a:lnTo>
                    <a:lnTo>
                      <a:pt x="295" y="281"/>
                    </a:lnTo>
                    <a:lnTo>
                      <a:pt x="21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î$liďê">
                <a:extLst>
                  <a:ext uri="{FF2B5EF4-FFF2-40B4-BE49-F238E27FC236}">
                    <a16:creationId xmlns:a16="http://schemas.microsoft.com/office/drawing/2014/main" id="{597FC453-25E8-4EFF-8C6E-E96F1B98B3DE}"/>
                  </a:ext>
                </a:extLst>
              </p:cNvPr>
              <p:cNvSpPr/>
              <p:nvPr/>
            </p:nvSpPr>
            <p:spPr bwMode="auto">
              <a:xfrm>
                <a:off x="5273675" y="2165350"/>
                <a:ext cx="223838" cy="471488"/>
              </a:xfrm>
              <a:custGeom>
                <a:avLst/>
                <a:gdLst>
                  <a:gd name="T0" fmla="*/ 0 w 141"/>
                  <a:gd name="T1" fmla="*/ 17 h 297"/>
                  <a:gd name="T2" fmla="*/ 87 w 141"/>
                  <a:gd name="T3" fmla="*/ 297 h 297"/>
                  <a:gd name="T4" fmla="*/ 141 w 141"/>
                  <a:gd name="T5" fmla="*/ 281 h 297"/>
                  <a:gd name="T6" fmla="*/ 56 w 141"/>
                  <a:gd name="T7" fmla="*/ 0 h 297"/>
                  <a:gd name="T8" fmla="*/ 0 w 141"/>
                  <a:gd name="T9" fmla="*/ 1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7">
                    <a:moveTo>
                      <a:pt x="0" y="17"/>
                    </a:moveTo>
                    <a:lnTo>
                      <a:pt x="87" y="297"/>
                    </a:lnTo>
                    <a:lnTo>
                      <a:pt x="141" y="281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ṩḷïḋe">
                <a:extLst>
                  <a:ext uri="{FF2B5EF4-FFF2-40B4-BE49-F238E27FC236}">
                    <a16:creationId xmlns:a16="http://schemas.microsoft.com/office/drawing/2014/main" id="{D5F47DCD-E835-4C40-BF5B-92A2DF5B7116}"/>
                  </a:ext>
                </a:extLst>
              </p:cNvPr>
              <p:cNvSpPr/>
              <p:nvPr/>
            </p:nvSpPr>
            <p:spPr bwMode="auto">
              <a:xfrm>
                <a:off x="4965700" y="2247900"/>
                <a:ext cx="257175" cy="481013"/>
              </a:xfrm>
              <a:custGeom>
                <a:avLst/>
                <a:gdLst>
                  <a:gd name="T0" fmla="*/ 0 w 162"/>
                  <a:gd name="T1" fmla="*/ 23 h 303"/>
                  <a:gd name="T2" fmla="*/ 88 w 162"/>
                  <a:gd name="T3" fmla="*/ 303 h 303"/>
                  <a:gd name="T4" fmla="*/ 162 w 162"/>
                  <a:gd name="T5" fmla="*/ 281 h 303"/>
                  <a:gd name="T6" fmla="*/ 75 w 162"/>
                  <a:gd name="T7" fmla="*/ 0 h 303"/>
                  <a:gd name="T8" fmla="*/ 0 w 162"/>
                  <a:gd name="T9" fmla="*/ 2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03">
                    <a:moveTo>
                      <a:pt x="0" y="23"/>
                    </a:moveTo>
                    <a:lnTo>
                      <a:pt x="88" y="303"/>
                    </a:lnTo>
                    <a:lnTo>
                      <a:pt x="162" y="281"/>
                    </a:lnTo>
                    <a:lnTo>
                      <a:pt x="75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iśḷíḓé">
                <a:extLst>
                  <a:ext uri="{FF2B5EF4-FFF2-40B4-BE49-F238E27FC236}">
                    <a16:creationId xmlns:a16="http://schemas.microsoft.com/office/drawing/2014/main" id="{7F043BC1-87BB-45E6-A015-A120F49CE0B2}"/>
                  </a:ext>
                </a:extLst>
              </p:cNvPr>
              <p:cNvSpPr/>
              <p:nvPr/>
            </p:nvSpPr>
            <p:spPr bwMode="auto">
              <a:xfrm>
                <a:off x="4857750" y="1789113"/>
                <a:ext cx="455613" cy="339725"/>
              </a:xfrm>
              <a:custGeom>
                <a:avLst/>
                <a:gdLst>
                  <a:gd name="T0" fmla="*/ 17 w 138"/>
                  <a:gd name="T1" fmla="*/ 96 h 103"/>
                  <a:gd name="T2" fmla="*/ 2 w 138"/>
                  <a:gd name="T3" fmla="*/ 43 h 103"/>
                  <a:gd name="T4" fmla="*/ 8 w 138"/>
                  <a:gd name="T5" fmla="*/ 32 h 103"/>
                  <a:gd name="T6" fmla="*/ 110 w 138"/>
                  <a:gd name="T7" fmla="*/ 2 h 103"/>
                  <a:gd name="T8" fmla="*/ 121 w 138"/>
                  <a:gd name="T9" fmla="*/ 8 h 103"/>
                  <a:gd name="T10" fmla="*/ 136 w 138"/>
                  <a:gd name="T11" fmla="*/ 60 h 103"/>
                  <a:gd name="T12" fmla="*/ 130 w 138"/>
                  <a:gd name="T13" fmla="*/ 71 h 103"/>
                  <a:gd name="T14" fmla="*/ 28 w 138"/>
                  <a:gd name="T15" fmla="*/ 102 h 103"/>
                  <a:gd name="T16" fmla="*/ 17 w 138"/>
                  <a:gd name="T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03">
                    <a:moveTo>
                      <a:pt x="17" y="96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0" y="39"/>
                      <a:pt x="3" y="34"/>
                      <a:pt x="8" y="3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5" y="0"/>
                      <a:pt x="120" y="3"/>
                      <a:pt x="121" y="8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8" y="65"/>
                      <a:pt x="135" y="70"/>
                      <a:pt x="130" y="71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4" y="103"/>
                      <a:pt x="19" y="100"/>
                      <a:pt x="17" y="9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î$ḷïḓé">
                <a:extLst>
                  <a:ext uri="{FF2B5EF4-FFF2-40B4-BE49-F238E27FC236}">
                    <a16:creationId xmlns:a16="http://schemas.microsoft.com/office/drawing/2014/main" id="{5FB37966-6292-4861-94F2-852B6D7B9E1C}"/>
                  </a:ext>
                </a:extLst>
              </p:cNvPr>
              <p:cNvSpPr/>
              <p:nvPr/>
            </p:nvSpPr>
            <p:spPr bwMode="auto">
              <a:xfrm>
                <a:off x="4906963" y="1963738"/>
                <a:ext cx="458788" cy="333375"/>
              </a:xfrm>
              <a:custGeom>
                <a:avLst/>
                <a:gdLst>
                  <a:gd name="T0" fmla="*/ 0 w 289"/>
                  <a:gd name="T1" fmla="*/ 73 h 210"/>
                  <a:gd name="T2" fmla="*/ 42 w 289"/>
                  <a:gd name="T3" fmla="*/ 210 h 210"/>
                  <a:gd name="T4" fmla="*/ 289 w 289"/>
                  <a:gd name="T5" fmla="*/ 135 h 210"/>
                  <a:gd name="T6" fmla="*/ 247 w 289"/>
                  <a:gd name="T7" fmla="*/ 0 h 210"/>
                  <a:gd name="T8" fmla="*/ 0 w 289"/>
                  <a:gd name="T9" fmla="*/ 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10">
                    <a:moveTo>
                      <a:pt x="0" y="73"/>
                    </a:moveTo>
                    <a:lnTo>
                      <a:pt x="42" y="210"/>
                    </a:lnTo>
                    <a:lnTo>
                      <a:pt x="289" y="135"/>
                    </a:lnTo>
                    <a:lnTo>
                      <a:pt x="247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5F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isḻiḋe">
                <a:extLst>
                  <a:ext uri="{FF2B5EF4-FFF2-40B4-BE49-F238E27FC236}">
                    <a16:creationId xmlns:a16="http://schemas.microsoft.com/office/drawing/2014/main" id="{D4D12093-C336-440D-89CF-CB4F466D9A27}"/>
                  </a:ext>
                </a:extLst>
              </p:cNvPr>
              <p:cNvSpPr/>
              <p:nvPr/>
            </p:nvSpPr>
            <p:spPr bwMode="auto">
              <a:xfrm>
                <a:off x="4906963" y="2043113"/>
                <a:ext cx="190500" cy="254000"/>
              </a:xfrm>
              <a:custGeom>
                <a:avLst/>
                <a:gdLst>
                  <a:gd name="T0" fmla="*/ 0 w 120"/>
                  <a:gd name="T1" fmla="*/ 23 h 160"/>
                  <a:gd name="T2" fmla="*/ 42 w 120"/>
                  <a:gd name="T3" fmla="*/ 160 h 160"/>
                  <a:gd name="T4" fmla="*/ 120 w 120"/>
                  <a:gd name="T5" fmla="*/ 137 h 160"/>
                  <a:gd name="T6" fmla="*/ 79 w 120"/>
                  <a:gd name="T7" fmla="*/ 0 h 160"/>
                  <a:gd name="T8" fmla="*/ 0 w 120"/>
                  <a:gd name="T9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0">
                    <a:moveTo>
                      <a:pt x="0" y="23"/>
                    </a:moveTo>
                    <a:lnTo>
                      <a:pt x="42" y="160"/>
                    </a:lnTo>
                    <a:lnTo>
                      <a:pt x="120" y="137"/>
                    </a:lnTo>
                    <a:lnTo>
                      <a:pt x="7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C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8" name="ïṡlíḑé">
                <a:extLst>
                  <a:ext uri="{FF2B5EF4-FFF2-40B4-BE49-F238E27FC236}">
                    <a16:creationId xmlns:a16="http://schemas.microsoft.com/office/drawing/2014/main" id="{A2E71319-E4DC-474C-9A1C-BA37A5B931CC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77800" cy="214313"/>
              </a:xfrm>
              <a:custGeom>
                <a:avLst/>
                <a:gdLst>
                  <a:gd name="T0" fmla="*/ 54 w 112"/>
                  <a:gd name="T1" fmla="*/ 135 h 135"/>
                  <a:gd name="T2" fmla="*/ 0 w 112"/>
                  <a:gd name="T3" fmla="*/ 106 h 135"/>
                  <a:gd name="T4" fmla="*/ 58 w 112"/>
                  <a:gd name="T5" fmla="*/ 0 h 135"/>
                  <a:gd name="T6" fmla="*/ 112 w 112"/>
                  <a:gd name="T7" fmla="*/ 29 h 135"/>
                  <a:gd name="T8" fmla="*/ 54 w 11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5">
                    <a:moveTo>
                      <a:pt x="54" y="135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112" y="29"/>
                    </a:lnTo>
                    <a:lnTo>
                      <a:pt x="54" y="135"/>
                    </a:ln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9" name="iṣļîde">
                <a:extLst>
                  <a:ext uri="{FF2B5EF4-FFF2-40B4-BE49-F238E27FC236}">
                    <a16:creationId xmlns:a16="http://schemas.microsoft.com/office/drawing/2014/main" id="{E15E231A-65DA-4E8E-9CED-B5312CBA1FAA}"/>
                  </a:ext>
                </a:extLst>
              </p:cNvPr>
              <p:cNvSpPr/>
              <p:nvPr/>
            </p:nvSpPr>
            <p:spPr bwMode="auto">
              <a:xfrm>
                <a:off x="3732213" y="3413125"/>
                <a:ext cx="134938" cy="190500"/>
              </a:xfrm>
              <a:custGeom>
                <a:avLst/>
                <a:gdLst>
                  <a:gd name="T0" fmla="*/ 27 w 85"/>
                  <a:gd name="T1" fmla="*/ 120 h 120"/>
                  <a:gd name="T2" fmla="*/ 0 w 85"/>
                  <a:gd name="T3" fmla="*/ 106 h 120"/>
                  <a:gd name="T4" fmla="*/ 58 w 85"/>
                  <a:gd name="T5" fmla="*/ 0 h 120"/>
                  <a:gd name="T6" fmla="*/ 85 w 85"/>
                  <a:gd name="T7" fmla="*/ 14 h 120"/>
                  <a:gd name="T8" fmla="*/ 27 w 85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0">
                    <a:moveTo>
                      <a:pt x="27" y="120"/>
                    </a:moveTo>
                    <a:lnTo>
                      <a:pt x="0" y="106"/>
                    </a:lnTo>
                    <a:lnTo>
                      <a:pt x="58" y="0"/>
                    </a:lnTo>
                    <a:lnTo>
                      <a:pt x="85" y="14"/>
                    </a:lnTo>
                    <a:lnTo>
                      <a:pt x="27" y="120"/>
                    </a:ln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0" name="íşlîḋê">
                <a:extLst>
                  <a:ext uri="{FF2B5EF4-FFF2-40B4-BE49-F238E27FC236}">
                    <a16:creationId xmlns:a16="http://schemas.microsoft.com/office/drawing/2014/main" id="{6D1539D0-3089-43F4-B520-67EA0F6E0360}"/>
                  </a:ext>
                </a:extLst>
              </p:cNvPr>
              <p:cNvSpPr/>
              <p:nvPr/>
            </p:nvSpPr>
            <p:spPr bwMode="auto">
              <a:xfrm>
                <a:off x="3640138" y="2854325"/>
                <a:ext cx="706438" cy="706438"/>
              </a:xfrm>
              <a:custGeom>
                <a:avLst/>
                <a:gdLst>
                  <a:gd name="T0" fmla="*/ 189 w 214"/>
                  <a:gd name="T1" fmla="*/ 152 h 214"/>
                  <a:gd name="T2" fmla="*/ 62 w 214"/>
                  <a:gd name="T3" fmla="*/ 189 h 214"/>
                  <a:gd name="T4" fmla="*/ 25 w 214"/>
                  <a:gd name="T5" fmla="*/ 62 h 214"/>
                  <a:gd name="T6" fmla="*/ 152 w 214"/>
                  <a:gd name="T7" fmla="*/ 25 h 214"/>
                  <a:gd name="T8" fmla="*/ 189 w 214"/>
                  <a:gd name="T9" fmla="*/ 15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4">
                    <a:moveTo>
                      <a:pt x="189" y="152"/>
                    </a:moveTo>
                    <a:cubicBezTo>
                      <a:pt x="164" y="198"/>
                      <a:pt x="107" y="214"/>
                      <a:pt x="62" y="189"/>
                    </a:cubicBezTo>
                    <a:cubicBezTo>
                      <a:pt x="17" y="164"/>
                      <a:pt x="0" y="107"/>
                      <a:pt x="25" y="62"/>
                    </a:cubicBezTo>
                    <a:cubicBezTo>
                      <a:pt x="50" y="17"/>
                      <a:pt x="107" y="0"/>
                      <a:pt x="152" y="25"/>
                    </a:cubicBezTo>
                    <a:cubicBezTo>
                      <a:pt x="198" y="50"/>
                      <a:pt x="214" y="107"/>
                      <a:pt x="189" y="152"/>
                    </a:cubicBezTo>
                    <a:close/>
                  </a:path>
                </a:pathLst>
              </a:custGeom>
              <a:solidFill>
                <a:srgbClr val="4B72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1" name="ïṥḻïḑê">
                <a:extLst>
                  <a:ext uri="{FF2B5EF4-FFF2-40B4-BE49-F238E27FC236}">
                    <a16:creationId xmlns:a16="http://schemas.microsoft.com/office/drawing/2014/main" id="{7AA40172-D8EB-46C2-A963-FE20605A3AA3}"/>
                  </a:ext>
                </a:extLst>
              </p:cNvPr>
              <p:cNvSpPr/>
              <p:nvPr/>
            </p:nvSpPr>
            <p:spPr bwMode="auto">
              <a:xfrm>
                <a:off x="3709988" y="2924175"/>
                <a:ext cx="566738" cy="568325"/>
              </a:xfrm>
              <a:custGeom>
                <a:avLst/>
                <a:gdLst>
                  <a:gd name="T0" fmla="*/ 152 w 172"/>
                  <a:gd name="T1" fmla="*/ 123 h 172"/>
                  <a:gd name="T2" fmla="*/ 50 w 172"/>
                  <a:gd name="T3" fmla="*/ 152 h 172"/>
                  <a:gd name="T4" fmla="*/ 20 w 172"/>
                  <a:gd name="T5" fmla="*/ 50 h 172"/>
                  <a:gd name="T6" fmla="*/ 122 w 172"/>
                  <a:gd name="T7" fmla="*/ 20 h 172"/>
                  <a:gd name="T8" fmla="*/ 152 w 172"/>
                  <a:gd name="T9" fmla="*/ 1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72">
                    <a:moveTo>
                      <a:pt x="152" y="123"/>
                    </a:moveTo>
                    <a:cubicBezTo>
                      <a:pt x="132" y="159"/>
                      <a:pt x="86" y="172"/>
                      <a:pt x="50" y="152"/>
                    </a:cubicBezTo>
                    <a:cubicBezTo>
                      <a:pt x="14" y="132"/>
                      <a:pt x="0" y="86"/>
                      <a:pt x="20" y="50"/>
                    </a:cubicBezTo>
                    <a:cubicBezTo>
                      <a:pt x="40" y="14"/>
                      <a:pt x="86" y="0"/>
                      <a:pt x="122" y="20"/>
                    </a:cubicBezTo>
                    <a:cubicBezTo>
                      <a:pt x="159" y="40"/>
                      <a:pt x="172" y="86"/>
                      <a:pt x="152" y="123"/>
                    </a:cubicBezTo>
                    <a:close/>
                  </a:path>
                </a:pathLst>
              </a:custGeom>
              <a:solidFill>
                <a:srgbClr val="4C4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2" name="íŝļîďé">
                <a:extLst>
                  <a:ext uri="{FF2B5EF4-FFF2-40B4-BE49-F238E27FC236}">
                    <a16:creationId xmlns:a16="http://schemas.microsoft.com/office/drawing/2014/main" id="{0A4DAF80-EED5-4F55-8A30-9DDEDAC9774C}"/>
                  </a:ext>
                </a:extLst>
              </p:cNvPr>
              <p:cNvSpPr/>
              <p:nvPr/>
            </p:nvSpPr>
            <p:spPr bwMode="auto">
              <a:xfrm>
                <a:off x="3732213" y="2947988"/>
                <a:ext cx="522288" cy="520700"/>
              </a:xfrm>
              <a:custGeom>
                <a:avLst/>
                <a:gdLst>
                  <a:gd name="T0" fmla="*/ 140 w 158"/>
                  <a:gd name="T1" fmla="*/ 113 h 158"/>
                  <a:gd name="T2" fmla="*/ 46 w 158"/>
                  <a:gd name="T3" fmla="*/ 140 h 158"/>
                  <a:gd name="T4" fmla="*/ 19 w 158"/>
                  <a:gd name="T5" fmla="*/ 46 h 158"/>
                  <a:gd name="T6" fmla="*/ 113 w 158"/>
                  <a:gd name="T7" fmla="*/ 19 h 158"/>
                  <a:gd name="T8" fmla="*/ 140 w 158"/>
                  <a:gd name="T9" fmla="*/ 11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40" y="113"/>
                    </a:moveTo>
                    <a:cubicBezTo>
                      <a:pt x="121" y="146"/>
                      <a:pt x="79" y="158"/>
                      <a:pt x="46" y="140"/>
                    </a:cubicBezTo>
                    <a:cubicBezTo>
                      <a:pt x="12" y="121"/>
                      <a:pt x="0" y="79"/>
                      <a:pt x="19" y="46"/>
                    </a:cubicBezTo>
                    <a:cubicBezTo>
                      <a:pt x="37" y="12"/>
                      <a:pt x="79" y="0"/>
                      <a:pt x="113" y="19"/>
                    </a:cubicBezTo>
                    <a:cubicBezTo>
                      <a:pt x="146" y="37"/>
                      <a:pt x="158" y="79"/>
                      <a:pt x="140" y="113"/>
                    </a:cubicBez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3" name="iṩlîdê">
                <a:extLst>
                  <a:ext uri="{FF2B5EF4-FFF2-40B4-BE49-F238E27FC236}">
                    <a16:creationId xmlns:a16="http://schemas.microsoft.com/office/drawing/2014/main" id="{D5CD6AE3-C265-46A0-83DE-F2BF35739681}"/>
                  </a:ext>
                </a:extLst>
              </p:cNvPr>
              <p:cNvSpPr/>
              <p:nvPr/>
            </p:nvSpPr>
            <p:spPr bwMode="auto">
              <a:xfrm>
                <a:off x="3768725" y="2982913"/>
                <a:ext cx="452438" cy="452438"/>
              </a:xfrm>
              <a:custGeom>
                <a:avLst/>
                <a:gdLst>
                  <a:gd name="T0" fmla="*/ 121 w 137"/>
                  <a:gd name="T1" fmla="*/ 97 h 137"/>
                  <a:gd name="T2" fmla="*/ 39 w 137"/>
                  <a:gd name="T3" fmla="*/ 121 h 137"/>
                  <a:gd name="T4" fmla="*/ 16 w 137"/>
                  <a:gd name="T5" fmla="*/ 39 h 137"/>
                  <a:gd name="T6" fmla="*/ 97 w 137"/>
                  <a:gd name="T7" fmla="*/ 16 h 137"/>
                  <a:gd name="T8" fmla="*/ 121 w 137"/>
                  <a:gd name="T9" fmla="*/ 9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21" y="97"/>
                    </a:moveTo>
                    <a:cubicBezTo>
                      <a:pt x="105" y="126"/>
                      <a:pt x="68" y="137"/>
                      <a:pt x="39" y="121"/>
                    </a:cubicBezTo>
                    <a:cubicBezTo>
                      <a:pt x="10" y="105"/>
                      <a:pt x="0" y="68"/>
                      <a:pt x="16" y="39"/>
                    </a:cubicBezTo>
                    <a:cubicBezTo>
                      <a:pt x="32" y="10"/>
                      <a:pt x="68" y="0"/>
                      <a:pt x="97" y="16"/>
                    </a:cubicBezTo>
                    <a:cubicBezTo>
                      <a:pt x="126" y="32"/>
                      <a:pt x="137" y="68"/>
                      <a:pt x="121" y="97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4" name="ïṧļiḋe">
                <a:extLst>
                  <a:ext uri="{FF2B5EF4-FFF2-40B4-BE49-F238E27FC236}">
                    <a16:creationId xmlns:a16="http://schemas.microsoft.com/office/drawing/2014/main" id="{4AECF703-32C0-4624-AA54-4756D91015F6}"/>
                  </a:ext>
                </a:extLst>
              </p:cNvPr>
              <p:cNvSpPr/>
              <p:nvPr/>
            </p:nvSpPr>
            <p:spPr bwMode="auto">
              <a:xfrm>
                <a:off x="4035425" y="3065463"/>
                <a:ext cx="149225" cy="231775"/>
              </a:xfrm>
              <a:custGeom>
                <a:avLst/>
                <a:gdLst>
                  <a:gd name="T0" fmla="*/ 21 w 45"/>
                  <a:gd name="T1" fmla="*/ 68 h 70"/>
                  <a:gd name="T2" fmla="*/ 17 w 45"/>
                  <a:gd name="T3" fmla="*/ 56 h 70"/>
                  <a:gd name="T4" fmla="*/ 6 w 45"/>
                  <a:gd name="T5" fmla="*/ 18 h 70"/>
                  <a:gd name="T6" fmla="*/ 3 w 45"/>
                  <a:gd name="T7" fmla="*/ 6 h 70"/>
                  <a:gd name="T8" fmla="*/ 15 w 45"/>
                  <a:gd name="T9" fmla="*/ 3 h 70"/>
                  <a:gd name="T10" fmla="*/ 33 w 45"/>
                  <a:gd name="T11" fmla="*/ 64 h 70"/>
                  <a:gd name="T12" fmla="*/ 21 w 45"/>
                  <a:gd name="T1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0">
                    <a:moveTo>
                      <a:pt x="21" y="68"/>
                    </a:moveTo>
                    <a:cubicBezTo>
                      <a:pt x="16" y="66"/>
                      <a:pt x="15" y="60"/>
                      <a:pt x="17" y="56"/>
                    </a:cubicBezTo>
                    <a:cubicBezTo>
                      <a:pt x="24" y="42"/>
                      <a:pt x="20" y="26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2"/>
                      <a:pt x="10" y="0"/>
                      <a:pt x="15" y="3"/>
                    </a:cubicBezTo>
                    <a:cubicBezTo>
                      <a:pt x="37" y="15"/>
                      <a:pt x="45" y="42"/>
                      <a:pt x="33" y="64"/>
                    </a:cubicBezTo>
                    <a:cubicBezTo>
                      <a:pt x="30" y="69"/>
                      <a:pt x="25" y="70"/>
                      <a:pt x="2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5" name="ïş1îḍé">
                <a:extLst>
                  <a:ext uri="{FF2B5EF4-FFF2-40B4-BE49-F238E27FC236}">
                    <a16:creationId xmlns:a16="http://schemas.microsoft.com/office/drawing/2014/main" id="{42F8D0B3-1A22-4D59-9BE2-96FB5136540E}"/>
                  </a:ext>
                </a:extLst>
              </p:cNvPr>
              <p:cNvSpPr/>
              <p:nvPr/>
            </p:nvSpPr>
            <p:spPr bwMode="auto">
              <a:xfrm>
                <a:off x="4046538" y="3297238"/>
                <a:ext cx="61913" cy="61913"/>
              </a:xfrm>
              <a:custGeom>
                <a:avLst/>
                <a:gdLst>
                  <a:gd name="T0" fmla="*/ 17 w 19"/>
                  <a:gd name="T1" fmla="*/ 14 h 19"/>
                  <a:gd name="T2" fmla="*/ 5 w 19"/>
                  <a:gd name="T3" fmla="*/ 17 h 19"/>
                  <a:gd name="T4" fmla="*/ 2 w 19"/>
                  <a:gd name="T5" fmla="*/ 5 h 19"/>
                  <a:gd name="T6" fmla="*/ 14 w 19"/>
                  <a:gd name="T7" fmla="*/ 2 h 19"/>
                  <a:gd name="T8" fmla="*/ 17 w 19"/>
                  <a:gd name="T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7" y="14"/>
                    </a:moveTo>
                    <a:cubicBezTo>
                      <a:pt x="15" y="18"/>
                      <a:pt x="10" y="19"/>
                      <a:pt x="5" y="17"/>
                    </a:cubicBezTo>
                    <a:cubicBezTo>
                      <a:pt x="1" y="15"/>
                      <a:pt x="0" y="9"/>
                      <a:pt x="2" y="5"/>
                    </a:cubicBezTo>
                    <a:cubicBezTo>
                      <a:pt x="4" y="1"/>
                      <a:pt x="10" y="0"/>
                      <a:pt x="14" y="2"/>
                    </a:cubicBezTo>
                    <a:cubicBezTo>
                      <a:pt x="18" y="4"/>
                      <a:pt x="19" y="9"/>
                      <a:pt x="17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6" name="îṥḻïḍé">
                <a:extLst>
                  <a:ext uri="{FF2B5EF4-FFF2-40B4-BE49-F238E27FC236}">
                    <a16:creationId xmlns:a16="http://schemas.microsoft.com/office/drawing/2014/main" id="{BC5B5708-0F95-4BB1-8FBD-DF3B36E3E99A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412750" cy="525463"/>
              </a:xfrm>
              <a:custGeom>
                <a:avLst/>
                <a:gdLst>
                  <a:gd name="T0" fmla="*/ 112 w 260"/>
                  <a:gd name="T1" fmla="*/ 331 h 331"/>
                  <a:gd name="T2" fmla="*/ 0 w 260"/>
                  <a:gd name="T3" fmla="*/ 268 h 331"/>
                  <a:gd name="T4" fmla="*/ 147 w 260"/>
                  <a:gd name="T5" fmla="*/ 0 h 331"/>
                  <a:gd name="T6" fmla="*/ 260 w 260"/>
                  <a:gd name="T7" fmla="*/ 63 h 331"/>
                  <a:gd name="T8" fmla="*/ 112 w 260"/>
                  <a:gd name="T9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31">
                    <a:moveTo>
                      <a:pt x="112" y="331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60" y="63"/>
                    </a:lnTo>
                    <a:lnTo>
                      <a:pt x="112" y="331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7" name="iSḻîḓê">
                <a:extLst>
                  <a:ext uri="{FF2B5EF4-FFF2-40B4-BE49-F238E27FC236}">
                    <a16:creationId xmlns:a16="http://schemas.microsoft.com/office/drawing/2014/main" id="{61EC3B5D-06D4-4742-974F-B7E67B343183}"/>
                  </a:ext>
                </a:extLst>
              </p:cNvPr>
              <p:cNvSpPr/>
              <p:nvPr/>
            </p:nvSpPr>
            <p:spPr bwMode="auto">
              <a:xfrm>
                <a:off x="3468688" y="3524250"/>
                <a:ext cx="327025" cy="476250"/>
              </a:xfrm>
              <a:custGeom>
                <a:avLst/>
                <a:gdLst>
                  <a:gd name="T0" fmla="*/ 58 w 206"/>
                  <a:gd name="T1" fmla="*/ 300 h 300"/>
                  <a:gd name="T2" fmla="*/ 0 w 206"/>
                  <a:gd name="T3" fmla="*/ 268 h 300"/>
                  <a:gd name="T4" fmla="*/ 147 w 206"/>
                  <a:gd name="T5" fmla="*/ 0 h 300"/>
                  <a:gd name="T6" fmla="*/ 206 w 206"/>
                  <a:gd name="T7" fmla="*/ 34 h 300"/>
                  <a:gd name="T8" fmla="*/ 58 w 20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00">
                    <a:moveTo>
                      <a:pt x="58" y="300"/>
                    </a:moveTo>
                    <a:lnTo>
                      <a:pt x="0" y="268"/>
                    </a:lnTo>
                    <a:lnTo>
                      <a:pt x="147" y="0"/>
                    </a:lnTo>
                    <a:lnTo>
                      <a:pt x="206" y="34"/>
                    </a:lnTo>
                    <a:lnTo>
                      <a:pt x="58" y="300"/>
                    </a:lnTo>
                    <a:close/>
                  </a:path>
                </a:pathLst>
              </a:custGeom>
              <a:solidFill>
                <a:srgbClr val="E17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8" name="iṥḷïḑé">
                <a:extLst>
                  <a:ext uri="{FF2B5EF4-FFF2-40B4-BE49-F238E27FC236}">
                    <a16:creationId xmlns:a16="http://schemas.microsoft.com/office/drawing/2014/main" id="{FEAF0762-AB9B-46CF-9736-9BA694C9910E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217488" cy="171450"/>
              </a:xfrm>
              <a:custGeom>
                <a:avLst/>
                <a:gdLst>
                  <a:gd name="T0" fmla="*/ 112 w 137"/>
                  <a:gd name="T1" fmla="*/ 108 h 108"/>
                  <a:gd name="T2" fmla="*/ 0 w 137"/>
                  <a:gd name="T3" fmla="*/ 46 h 108"/>
                  <a:gd name="T4" fmla="*/ 24 w 137"/>
                  <a:gd name="T5" fmla="*/ 0 h 108"/>
                  <a:gd name="T6" fmla="*/ 137 w 137"/>
                  <a:gd name="T7" fmla="*/ 63 h 108"/>
                  <a:gd name="T8" fmla="*/ 112 w 13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8">
                    <a:moveTo>
                      <a:pt x="112" y="108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137" y="63"/>
                    </a:lnTo>
                    <a:lnTo>
                      <a:pt x="112" y="108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9" name="ïṧḻíḓè">
                <a:extLst>
                  <a:ext uri="{FF2B5EF4-FFF2-40B4-BE49-F238E27FC236}">
                    <a16:creationId xmlns:a16="http://schemas.microsoft.com/office/drawing/2014/main" id="{EFDC9B54-28EE-47C1-BF89-48AC5437C58D}"/>
                  </a:ext>
                </a:extLst>
              </p:cNvPr>
              <p:cNvSpPr/>
              <p:nvPr/>
            </p:nvSpPr>
            <p:spPr bwMode="auto">
              <a:xfrm>
                <a:off x="3663950" y="3524250"/>
                <a:ext cx="131763" cy="122238"/>
              </a:xfrm>
              <a:custGeom>
                <a:avLst/>
                <a:gdLst>
                  <a:gd name="T0" fmla="*/ 58 w 83"/>
                  <a:gd name="T1" fmla="*/ 77 h 77"/>
                  <a:gd name="T2" fmla="*/ 0 w 83"/>
                  <a:gd name="T3" fmla="*/ 46 h 77"/>
                  <a:gd name="T4" fmla="*/ 24 w 83"/>
                  <a:gd name="T5" fmla="*/ 0 h 77"/>
                  <a:gd name="T6" fmla="*/ 83 w 83"/>
                  <a:gd name="T7" fmla="*/ 34 h 77"/>
                  <a:gd name="T8" fmla="*/ 58 w 83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7">
                    <a:moveTo>
                      <a:pt x="58" y="77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83" y="34"/>
                    </a:lnTo>
                    <a:lnTo>
                      <a:pt x="58" y="77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0" name="íŝlïďé">
                <a:extLst>
                  <a:ext uri="{FF2B5EF4-FFF2-40B4-BE49-F238E27FC236}">
                    <a16:creationId xmlns:a16="http://schemas.microsoft.com/office/drawing/2014/main" id="{C9EA1898-E7C1-4339-9D02-17D783250E8F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206375" cy="147638"/>
              </a:xfrm>
              <a:custGeom>
                <a:avLst/>
                <a:gdLst>
                  <a:gd name="T0" fmla="*/ 114 w 130"/>
                  <a:gd name="T1" fmla="*/ 93 h 93"/>
                  <a:gd name="T2" fmla="*/ 0 w 130"/>
                  <a:gd name="T3" fmla="*/ 31 h 93"/>
                  <a:gd name="T4" fmla="*/ 18 w 130"/>
                  <a:gd name="T5" fmla="*/ 0 h 93"/>
                  <a:gd name="T6" fmla="*/ 130 w 130"/>
                  <a:gd name="T7" fmla="*/ 62 h 93"/>
                  <a:gd name="T8" fmla="*/ 114 w 13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114" y="93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130" y="62"/>
                    </a:lnTo>
                    <a:lnTo>
                      <a:pt x="114" y="93"/>
                    </a:ln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1" name="îšľïdè">
                <a:extLst>
                  <a:ext uri="{FF2B5EF4-FFF2-40B4-BE49-F238E27FC236}">
                    <a16:creationId xmlns:a16="http://schemas.microsoft.com/office/drawing/2014/main" id="{096F44B3-FE4C-469E-AB7B-BAF6F024B525}"/>
                  </a:ext>
                </a:extLst>
              </p:cNvPr>
              <p:cNvSpPr/>
              <p:nvPr/>
            </p:nvSpPr>
            <p:spPr bwMode="auto">
              <a:xfrm>
                <a:off x="3452813" y="3927475"/>
                <a:ext cx="120650" cy="101600"/>
              </a:xfrm>
              <a:custGeom>
                <a:avLst/>
                <a:gdLst>
                  <a:gd name="T0" fmla="*/ 60 w 76"/>
                  <a:gd name="T1" fmla="*/ 64 h 64"/>
                  <a:gd name="T2" fmla="*/ 0 w 76"/>
                  <a:gd name="T3" fmla="*/ 31 h 64"/>
                  <a:gd name="T4" fmla="*/ 18 w 76"/>
                  <a:gd name="T5" fmla="*/ 0 h 64"/>
                  <a:gd name="T6" fmla="*/ 76 w 76"/>
                  <a:gd name="T7" fmla="*/ 33 h 64"/>
                  <a:gd name="T8" fmla="*/ 60 w 7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4">
                    <a:moveTo>
                      <a:pt x="60" y="64"/>
                    </a:moveTo>
                    <a:lnTo>
                      <a:pt x="0" y="31"/>
                    </a:lnTo>
                    <a:lnTo>
                      <a:pt x="18" y="0"/>
                    </a:lnTo>
                    <a:lnTo>
                      <a:pt x="76" y="33"/>
                    </a:lnTo>
                    <a:lnTo>
                      <a:pt x="60" y="64"/>
                    </a:lnTo>
                    <a:close/>
                  </a:path>
                </a:pathLst>
              </a:custGeom>
              <a:solidFill>
                <a:srgbClr val="1D9E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2" name="îs1îḑê">
                <a:extLst>
                  <a:ext uri="{FF2B5EF4-FFF2-40B4-BE49-F238E27FC236}">
                    <a16:creationId xmlns:a16="http://schemas.microsoft.com/office/drawing/2014/main" id="{EDDC3BE9-AEEB-4D37-9970-5F76CDA7AF3D}"/>
                  </a:ext>
                </a:extLst>
              </p:cNvPr>
              <p:cNvSpPr/>
              <p:nvPr/>
            </p:nvSpPr>
            <p:spPr bwMode="auto">
              <a:xfrm>
                <a:off x="3524250" y="1908175"/>
                <a:ext cx="1187450" cy="957263"/>
              </a:xfrm>
              <a:custGeom>
                <a:avLst/>
                <a:gdLst>
                  <a:gd name="T0" fmla="*/ 353 w 360"/>
                  <a:gd name="T1" fmla="*/ 236 h 290"/>
                  <a:gd name="T2" fmla="*/ 48 w 360"/>
                  <a:gd name="T3" fmla="*/ 290 h 290"/>
                  <a:gd name="T4" fmla="*/ 40 w 360"/>
                  <a:gd name="T5" fmla="*/ 284 h 290"/>
                  <a:gd name="T6" fmla="*/ 0 w 360"/>
                  <a:gd name="T7" fmla="*/ 63 h 290"/>
                  <a:gd name="T8" fmla="*/ 6 w 360"/>
                  <a:gd name="T9" fmla="*/ 55 h 290"/>
                  <a:gd name="T10" fmla="*/ 312 w 360"/>
                  <a:gd name="T11" fmla="*/ 0 h 290"/>
                  <a:gd name="T12" fmla="*/ 320 w 360"/>
                  <a:gd name="T13" fmla="*/ 6 h 290"/>
                  <a:gd name="T14" fmla="*/ 359 w 360"/>
                  <a:gd name="T15" fmla="*/ 227 h 290"/>
                  <a:gd name="T16" fmla="*/ 353 w 360"/>
                  <a:gd name="T17" fmla="*/ 23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290">
                    <a:moveTo>
                      <a:pt x="353" y="236"/>
                    </a:moveTo>
                    <a:cubicBezTo>
                      <a:pt x="48" y="290"/>
                      <a:pt x="48" y="290"/>
                      <a:pt x="48" y="290"/>
                    </a:cubicBezTo>
                    <a:cubicBezTo>
                      <a:pt x="44" y="290"/>
                      <a:pt x="40" y="288"/>
                      <a:pt x="40" y="284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2" y="55"/>
                      <a:pt x="6" y="55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5" y="0"/>
                      <a:pt x="319" y="2"/>
                      <a:pt x="320" y="6"/>
                    </a:cubicBezTo>
                    <a:cubicBezTo>
                      <a:pt x="359" y="227"/>
                      <a:pt x="359" y="227"/>
                      <a:pt x="359" y="227"/>
                    </a:cubicBezTo>
                    <a:cubicBezTo>
                      <a:pt x="360" y="231"/>
                      <a:pt x="357" y="235"/>
                      <a:pt x="353" y="236"/>
                    </a:cubicBez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3" name="ïṡḻîďé">
                <a:extLst>
                  <a:ext uri="{FF2B5EF4-FFF2-40B4-BE49-F238E27FC236}">
                    <a16:creationId xmlns:a16="http://schemas.microsoft.com/office/drawing/2014/main" id="{37CEEA87-02CA-461D-8BA4-2015BF757A7C}"/>
                  </a:ext>
                </a:extLst>
              </p:cNvPr>
              <p:cNvSpPr/>
              <p:nvPr/>
            </p:nvSpPr>
            <p:spPr bwMode="auto">
              <a:xfrm>
                <a:off x="3548063" y="1924050"/>
                <a:ext cx="1138238" cy="908050"/>
              </a:xfrm>
              <a:custGeom>
                <a:avLst/>
                <a:gdLst>
                  <a:gd name="T0" fmla="*/ 717 w 717"/>
                  <a:gd name="T1" fmla="*/ 460 h 572"/>
                  <a:gd name="T2" fmla="*/ 81 w 717"/>
                  <a:gd name="T3" fmla="*/ 572 h 572"/>
                  <a:gd name="T4" fmla="*/ 0 w 717"/>
                  <a:gd name="T5" fmla="*/ 115 h 572"/>
                  <a:gd name="T6" fmla="*/ 636 w 717"/>
                  <a:gd name="T7" fmla="*/ 0 h 572"/>
                  <a:gd name="T8" fmla="*/ 717 w 717"/>
                  <a:gd name="T9" fmla="*/ 46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572">
                    <a:moveTo>
                      <a:pt x="717" y="460"/>
                    </a:moveTo>
                    <a:lnTo>
                      <a:pt x="81" y="572"/>
                    </a:lnTo>
                    <a:lnTo>
                      <a:pt x="0" y="115"/>
                    </a:lnTo>
                    <a:lnTo>
                      <a:pt x="636" y="0"/>
                    </a:lnTo>
                    <a:lnTo>
                      <a:pt x="717" y="460"/>
                    </a:lnTo>
                    <a:close/>
                  </a:path>
                </a:pathLst>
              </a:custGeom>
              <a:solidFill>
                <a:srgbClr val="B83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4" name="ísľîďé">
                <a:extLst>
                  <a:ext uri="{FF2B5EF4-FFF2-40B4-BE49-F238E27FC236}">
                    <a16:creationId xmlns:a16="http://schemas.microsoft.com/office/drawing/2014/main" id="{C514E904-C971-4A2A-BC8A-05F5FD9B44E4}"/>
                  </a:ext>
                </a:extLst>
              </p:cNvPr>
              <p:cNvSpPr/>
              <p:nvPr/>
            </p:nvSpPr>
            <p:spPr bwMode="auto">
              <a:xfrm>
                <a:off x="3563938" y="1905000"/>
                <a:ext cx="1098550" cy="893763"/>
              </a:xfrm>
              <a:custGeom>
                <a:avLst/>
                <a:gdLst>
                  <a:gd name="T0" fmla="*/ 333 w 333"/>
                  <a:gd name="T1" fmla="*/ 219 h 271"/>
                  <a:gd name="T2" fmla="*/ 295 w 333"/>
                  <a:gd name="T3" fmla="*/ 0 h 271"/>
                  <a:gd name="T4" fmla="*/ 152 w 333"/>
                  <a:gd name="T5" fmla="*/ 52 h 271"/>
                  <a:gd name="T6" fmla="*/ 0 w 333"/>
                  <a:gd name="T7" fmla="*/ 52 h 271"/>
                  <a:gd name="T8" fmla="*/ 39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2"/>
                    </a:cubicBezTo>
                    <a:cubicBezTo>
                      <a:pt x="39" y="271"/>
                      <a:pt x="39" y="271"/>
                      <a:pt x="39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D0D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5" name="îsḷîḑé">
                <a:extLst>
                  <a:ext uri="{FF2B5EF4-FFF2-40B4-BE49-F238E27FC236}">
                    <a16:creationId xmlns:a16="http://schemas.microsoft.com/office/drawing/2014/main" id="{46BF98C0-91E0-4CE7-A2EB-34CDA0326EB7}"/>
                  </a:ext>
                </a:extLst>
              </p:cNvPr>
              <p:cNvSpPr/>
              <p:nvPr/>
            </p:nvSpPr>
            <p:spPr bwMode="auto">
              <a:xfrm>
                <a:off x="3554413" y="1844675"/>
                <a:ext cx="1098550" cy="895350"/>
              </a:xfrm>
              <a:custGeom>
                <a:avLst/>
                <a:gdLst>
                  <a:gd name="T0" fmla="*/ 333 w 333"/>
                  <a:gd name="T1" fmla="*/ 219 h 271"/>
                  <a:gd name="T2" fmla="*/ 294 w 333"/>
                  <a:gd name="T3" fmla="*/ 0 h 271"/>
                  <a:gd name="T4" fmla="*/ 152 w 333"/>
                  <a:gd name="T5" fmla="*/ 52 h 271"/>
                  <a:gd name="T6" fmla="*/ 0 w 333"/>
                  <a:gd name="T7" fmla="*/ 53 h 271"/>
                  <a:gd name="T8" fmla="*/ 38 w 333"/>
                  <a:gd name="T9" fmla="*/ 271 h 271"/>
                  <a:gd name="T10" fmla="*/ 333 w 333"/>
                  <a:gd name="T11" fmla="*/ 219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271">
                    <a:moveTo>
                      <a:pt x="333" y="219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184" y="3"/>
                      <a:pt x="152" y="52"/>
                      <a:pt x="152" y="52"/>
                    </a:cubicBezTo>
                    <a:cubicBezTo>
                      <a:pt x="152" y="52"/>
                      <a:pt x="104" y="17"/>
                      <a:pt x="0" y="53"/>
                    </a:cubicBezTo>
                    <a:cubicBezTo>
                      <a:pt x="38" y="271"/>
                      <a:pt x="38" y="271"/>
                      <a:pt x="38" y="271"/>
                    </a:cubicBezTo>
                    <a:lnTo>
                      <a:pt x="333" y="219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6" name="í$líďê">
                <a:extLst>
                  <a:ext uri="{FF2B5EF4-FFF2-40B4-BE49-F238E27FC236}">
                    <a16:creationId xmlns:a16="http://schemas.microsoft.com/office/drawing/2014/main" id="{CEF2BC1F-ECBF-4686-9DA7-ECBAEA5628E5}"/>
                  </a:ext>
                </a:extLst>
              </p:cNvPr>
              <p:cNvSpPr/>
              <p:nvPr/>
            </p:nvSpPr>
            <p:spPr bwMode="auto">
              <a:xfrm>
                <a:off x="4056063" y="1844675"/>
                <a:ext cx="596900" cy="809625"/>
              </a:xfrm>
              <a:custGeom>
                <a:avLst/>
                <a:gdLst>
                  <a:gd name="T0" fmla="*/ 142 w 181"/>
                  <a:gd name="T1" fmla="*/ 0 h 245"/>
                  <a:gd name="T2" fmla="*/ 0 w 181"/>
                  <a:gd name="T3" fmla="*/ 52 h 245"/>
                  <a:gd name="T4" fmla="*/ 34 w 181"/>
                  <a:gd name="T5" fmla="*/ 245 h 245"/>
                  <a:gd name="T6" fmla="*/ 181 w 181"/>
                  <a:gd name="T7" fmla="*/ 219 h 245"/>
                  <a:gd name="T8" fmla="*/ 142 w 1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45">
                    <a:moveTo>
                      <a:pt x="142" y="0"/>
                    </a:moveTo>
                    <a:cubicBezTo>
                      <a:pt x="32" y="3"/>
                      <a:pt x="0" y="52"/>
                      <a:pt x="0" y="52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181" y="219"/>
                      <a:pt x="181" y="219"/>
                      <a:pt x="181" y="219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3F3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7" name="î$ļídè">
                <a:extLst>
                  <a:ext uri="{FF2B5EF4-FFF2-40B4-BE49-F238E27FC236}">
                    <a16:creationId xmlns:a16="http://schemas.microsoft.com/office/drawing/2014/main" id="{870A3B59-327D-4CB4-9A77-02D43A0194B7}"/>
                  </a:ext>
                </a:extLst>
              </p:cNvPr>
              <p:cNvSpPr/>
              <p:nvPr/>
            </p:nvSpPr>
            <p:spPr bwMode="auto">
              <a:xfrm>
                <a:off x="5356225" y="1743075"/>
                <a:ext cx="1058863" cy="1033463"/>
              </a:xfrm>
              <a:custGeom>
                <a:avLst/>
                <a:gdLst>
                  <a:gd name="T0" fmla="*/ 0 w 667"/>
                  <a:gd name="T1" fmla="*/ 459 h 651"/>
                  <a:gd name="T2" fmla="*/ 667 w 667"/>
                  <a:gd name="T3" fmla="*/ 651 h 651"/>
                  <a:gd name="T4" fmla="*/ 143 w 667"/>
                  <a:gd name="T5" fmla="*/ 0 h 651"/>
                  <a:gd name="T6" fmla="*/ 0 w 667"/>
                  <a:gd name="T7" fmla="*/ 459 h 651"/>
                  <a:gd name="T8" fmla="*/ 153 w 667"/>
                  <a:gd name="T9" fmla="*/ 376 h 651"/>
                  <a:gd name="T10" fmla="*/ 197 w 667"/>
                  <a:gd name="T11" fmla="*/ 233 h 651"/>
                  <a:gd name="T12" fmla="*/ 361 w 667"/>
                  <a:gd name="T13" fmla="*/ 436 h 651"/>
                  <a:gd name="T14" fmla="*/ 153 w 667"/>
                  <a:gd name="T15" fmla="*/ 37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651">
                    <a:moveTo>
                      <a:pt x="0" y="459"/>
                    </a:moveTo>
                    <a:lnTo>
                      <a:pt x="667" y="651"/>
                    </a:lnTo>
                    <a:lnTo>
                      <a:pt x="143" y="0"/>
                    </a:lnTo>
                    <a:lnTo>
                      <a:pt x="0" y="459"/>
                    </a:lnTo>
                    <a:close/>
                    <a:moveTo>
                      <a:pt x="153" y="376"/>
                    </a:moveTo>
                    <a:lnTo>
                      <a:pt x="197" y="233"/>
                    </a:lnTo>
                    <a:lnTo>
                      <a:pt x="361" y="436"/>
                    </a:lnTo>
                    <a:lnTo>
                      <a:pt x="153" y="376"/>
                    </a:lnTo>
                    <a:close/>
                  </a:path>
                </a:pathLst>
              </a:custGeom>
              <a:solidFill>
                <a:srgbClr val="E16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8" name="î$liḍè">
                <a:extLst>
                  <a:ext uri="{FF2B5EF4-FFF2-40B4-BE49-F238E27FC236}">
                    <a16:creationId xmlns:a16="http://schemas.microsoft.com/office/drawing/2014/main" id="{F21FC8AD-0B35-43AD-84BE-281600265F25}"/>
                  </a:ext>
                </a:extLst>
              </p:cNvPr>
              <p:cNvSpPr/>
              <p:nvPr/>
            </p:nvSpPr>
            <p:spPr bwMode="auto">
              <a:xfrm>
                <a:off x="6243638" y="264001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9" name="íṥḷîḑé">
                <a:extLst>
                  <a:ext uri="{FF2B5EF4-FFF2-40B4-BE49-F238E27FC236}">
                    <a16:creationId xmlns:a16="http://schemas.microsoft.com/office/drawing/2014/main" id="{F1A39664-5C20-413B-901C-8E5BAB726354}"/>
                  </a:ext>
                </a:extLst>
              </p:cNvPr>
              <p:cNvSpPr/>
              <p:nvPr/>
            </p:nvSpPr>
            <p:spPr bwMode="auto">
              <a:xfrm>
                <a:off x="6226175" y="26177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0" name="isḻîdê">
                <a:extLst>
                  <a:ext uri="{FF2B5EF4-FFF2-40B4-BE49-F238E27FC236}">
                    <a16:creationId xmlns:a16="http://schemas.microsoft.com/office/drawing/2014/main" id="{3CE48C13-73D0-4F20-B649-467B83320782}"/>
                  </a:ext>
                </a:extLst>
              </p:cNvPr>
              <p:cNvSpPr/>
              <p:nvPr/>
            </p:nvSpPr>
            <p:spPr bwMode="auto">
              <a:xfrm>
                <a:off x="6207125" y="2593975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1" name="î$ļídè">
                <a:extLst>
                  <a:ext uri="{FF2B5EF4-FFF2-40B4-BE49-F238E27FC236}">
                    <a16:creationId xmlns:a16="http://schemas.microsoft.com/office/drawing/2014/main" id="{EE17C3C4-7354-4984-B37F-FF30B061909D}"/>
                  </a:ext>
                </a:extLst>
              </p:cNvPr>
              <p:cNvSpPr/>
              <p:nvPr/>
            </p:nvSpPr>
            <p:spPr bwMode="auto">
              <a:xfrm>
                <a:off x="6189663" y="257175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2" name="îṣļïḋé">
                <a:extLst>
                  <a:ext uri="{FF2B5EF4-FFF2-40B4-BE49-F238E27FC236}">
                    <a16:creationId xmlns:a16="http://schemas.microsoft.com/office/drawing/2014/main" id="{0FE60C1A-81C0-40C6-BA9C-1EE65102335C}"/>
                  </a:ext>
                </a:extLst>
              </p:cNvPr>
              <p:cNvSpPr/>
              <p:nvPr/>
            </p:nvSpPr>
            <p:spPr bwMode="auto">
              <a:xfrm>
                <a:off x="6134100" y="254793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9 w 42"/>
                  <a:gd name="T3" fmla="*/ 0 h 35"/>
                  <a:gd name="T4" fmla="*/ 42 w 42"/>
                  <a:gd name="T5" fmla="*/ 4 h 35"/>
                  <a:gd name="T6" fmla="*/ 4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9" y="0"/>
                    </a:lnTo>
                    <a:lnTo>
                      <a:pt x="42" y="4"/>
                    </a:lnTo>
                    <a:lnTo>
                      <a:pt x="4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3" name="iš1ïďé">
                <a:extLst>
                  <a:ext uri="{FF2B5EF4-FFF2-40B4-BE49-F238E27FC236}">
                    <a16:creationId xmlns:a16="http://schemas.microsoft.com/office/drawing/2014/main" id="{13695C5E-D3C8-482D-AF0D-05E0C6818C35}"/>
                  </a:ext>
                </a:extLst>
              </p:cNvPr>
              <p:cNvSpPr/>
              <p:nvPr/>
            </p:nvSpPr>
            <p:spPr bwMode="auto">
              <a:xfrm>
                <a:off x="6153150" y="252888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2 h 16"/>
                  <a:gd name="T6" fmla="*/ 3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2"/>
                    </a:lnTo>
                    <a:lnTo>
                      <a:pt x="3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4" name="íŝļíde">
                <a:extLst>
                  <a:ext uri="{FF2B5EF4-FFF2-40B4-BE49-F238E27FC236}">
                    <a16:creationId xmlns:a16="http://schemas.microsoft.com/office/drawing/2014/main" id="{6BAB795C-D530-4974-8D01-8F9E936AEC47}"/>
                  </a:ext>
                </a:extLst>
              </p:cNvPr>
              <p:cNvSpPr/>
              <p:nvPr/>
            </p:nvSpPr>
            <p:spPr bwMode="auto">
              <a:xfrm>
                <a:off x="6134100" y="2505075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5" name="ïšļîdé">
                <a:extLst>
                  <a:ext uri="{FF2B5EF4-FFF2-40B4-BE49-F238E27FC236}">
                    <a16:creationId xmlns:a16="http://schemas.microsoft.com/office/drawing/2014/main" id="{D1593999-FFDA-4F1B-B0A0-FEFD4AC1A3D5}"/>
                  </a:ext>
                </a:extLst>
              </p:cNvPr>
              <p:cNvSpPr/>
              <p:nvPr/>
            </p:nvSpPr>
            <p:spPr bwMode="auto">
              <a:xfrm>
                <a:off x="6118225" y="2482850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4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6" name="ïš1îḓê">
                <a:extLst>
                  <a:ext uri="{FF2B5EF4-FFF2-40B4-BE49-F238E27FC236}">
                    <a16:creationId xmlns:a16="http://schemas.microsoft.com/office/drawing/2014/main" id="{58077314-0340-4354-A589-4CD34FE135E4}"/>
                  </a:ext>
                </a:extLst>
              </p:cNvPr>
              <p:cNvSpPr/>
              <p:nvPr/>
            </p:nvSpPr>
            <p:spPr bwMode="auto">
              <a:xfrm>
                <a:off x="6097588" y="2459038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7" name="ïś1ïḍê">
                <a:extLst>
                  <a:ext uri="{FF2B5EF4-FFF2-40B4-BE49-F238E27FC236}">
                    <a16:creationId xmlns:a16="http://schemas.microsoft.com/office/drawing/2014/main" id="{DA6A3F5F-378C-410A-87C3-2350667D35DC}"/>
                  </a:ext>
                </a:extLst>
              </p:cNvPr>
              <p:cNvSpPr/>
              <p:nvPr/>
            </p:nvSpPr>
            <p:spPr bwMode="auto">
              <a:xfrm>
                <a:off x="6045200" y="2435225"/>
                <a:ext cx="65088" cy="53975"/>
              </a:xfrm>
              <a:custGeom>
                <a:avLst/>
                <a:gdLst>
                  <a:gd name="T0" fmla="*/ 0 w 41"/>
                  <a:gd name="T1" fmla="*/ 32 h 34"/>
                  <a:gd name="T2" fmla="*/ 37 w 41"/>
                  <a:gd name="T3" fmla="*/ 0 h 34"/>
                  <a:gd name="T4" fmla="*/ 41 w 41"/>
                  <a:gd name="T5" fmla="*/ 5 h 34"/>
                  <a:gd name="T6" fmla="*/ 2 w 41"/>
                  <a:gd name="T7" fmla="*/ 34 h 34"/>
                  <a:gd name="T8" fmla="*/ 0 w 41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">
                    <a:moveTo>
                      <a:pt x="0" y="32"/>
                    </a:moveTo>
                    <a:lnTo>
                      <a:pt x="37" y="0"/>
                    </a:lnTo>
                    <a:lnTo>
                      <a:pt x="41" y="5"/>
                    </a:lnTo>
                    <a:lnTo>
                      <a:pt x="2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8" name="ïṩľiḍê">
                <a:extLst>
                  <a:ext uri="{FF2B5EF4-FFF2-40B4-BE49-F238E27FC236}">
                    <a16:creationId xmlns:a16="http://schemas.microsoft.com/office/drawing/2014/main" id="{A0E8F209-5E77-4EE5-976B-1495A586CEBD}"/>
                  </a:ext>
                </a:extLst>
              </p:cNvPr>
              <p:cNvSpPr/>
              <p:nvPr/>
            </p:nvSpPr>
            <p:spPr bwMode="auto">
              <a:xfrm>
                <a:off x="6061075" y="241300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69" name="îślíḋè">
                <a:extLst>
                  <a:ext uri="{FF2B5EF4-FFF2-40B4-BE49-F238E27FC236}">
                    <a16:creationId xmlns:a16="http://schemas.microsoft.com/office/drawing/2014/main" id="{12A822B8-D87C-486F-A83F-C4D2D98C888D}"/>
                  </a:ext>
                </a:extLst>
              </p:cNvPr>
              <p:cNvSpPr/>
              <p:nvPr/>
            </p:nvSpPr>
            <p:spPr bwMode="auto">
              <a:xfrm>
                <a:off x="6042025" y="2389188"/>
                <a:ext cx="33338" cy="26988"/>
              </a:xfrm>
              <a:custGeom>
                <a:avLst/>
                <a:gdLst>
                  <a:gd name="T0" fmla="*/ 0 w 21"/>
                  <a:gd name="T1" fmla="*/ 15 h 17"/>
                  <a:gd name="T2" fmla="*/ 16 w 21"/>
                  <a:gd name="T3" fmla="*/ 0 h 17"/>
                  <a:gd name="T4" fmla="*/ 21 w 21"/>
                  <a:gd name="T5" fmla="*/ 5 h 17"/>
                  <a:gd name="T6" fmla="*/ 4 w 21"/>
                  <a:gd name="T7" fmla="*/ 17 h 17"/>
                  <a:gd name="T8" fmla="*/ 0 w 21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5"/>
                    </a:moveTo>
                    <a:lnTo>
                      <a:pt x="16" y="0"/>
                    </a:lnTo>
                    <a:lnTo>
                      <a:pt x="21" y="5"/>
                    </a:lnTo>
                    <a:lnTo>
                      <a:pt x="4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0" name="íṡlîḋè">
                <a:extLst>
                  <a:ext uri="{FF2B5EF4-FFF2-40B4-BE49-F238E27FC236}">
                    <a16:creationId xmlns:a16="http://schemas.microsoft.com/office/drawing/2014/main" id="{1A1FD08E-8818-4311-B578-960B78CD5E33}"/>
                  </a:ext>
                </a:extLst>
              </p:cNvPr>
              <p:cNvSpPr/>
              <p:nvPr/>
            </p:nvSpPr>
            <p:spPr bwMode="auto">
              <a:xfrm>
                <a:off x="6024563" y="2366963"/>
                <a:ext cx="30163" cy="25400"/>
              </a:xfrm>
              <a:custGeom>
                <a:avLst/>
                <a:gdLst>
                  <a:gd name="T0" fmla="*/ 0 w 19"/>
                  <a:gd name="T1" fmla="*/ 14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1" name="ï$ļïďè">
                <a:extLst>
                  <a:ext uri="{FF2B5EF4-FFF2-40B4-BE49-F238E27FC236}">
                    <a16:creationId xmlns:a16="http://schemas.microsoft.com/office/drawing/2014/main" id="{D73C4642-635B-4810-9567-BB7391D38F87}"/>
                  </a:ext>
                </a:extLst>
              </p:cNvPr>
              <p:cNvSpPr/>
              <p:nvPr/>
            </p:nvSpPr>
            <p:spPr bwMode="auto">
              <a:xfrm>
                <a:off x="6005513" y="2343150"/>
                <a:ext cx="33338" cy="30163"/>
              </a:xfrm>
              <a:custGeom>
                <a:avLst/>
                <a:gdLst>
                  <a:gd name="T0" fmla="*/ 0 w 21"/>
                  <a:gd name="T1" fmla="*/ 15 h 19"/>
                  <a:gd name="T2" fmla="*/ 17 w 21"/>
                  <a:gd name="T3" fmla="*/ 0 h 19"/>
                  <a:gd name="T4" fmla="*/ 21 w 21"/>
                  <a:gd name="T5" fmla="*/ 4 h 19"/>
                  <a:gd name="T6" fmla="*/ 4 w 21"/>
                  <a:gd name="T7" fmla="*/ 19 h 19"/>
                  <a:gd name="T8" fmla="*/ 0 w 21"/>
                  <a:gd name="T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5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2" name="îṣ1idé">
                <a:extLst>
                  <a:ext uri="{FF2B5EF4-FFF2-40B4-BE49-F238E27FC236}">
                    <a16:creationId xmlns:a16="http://schemas.microsoft.com/office/drawing/2014/main" id="{D5D687F5-6799-4AC9-92A3-73F4E955DD05}"/>
                  </a:ext>
                </a:extLst>
              </p:cNvPr>
              <p:cNvSpPr/>
              <p:nvPr/>
            </p:nvSpPr>
            <p:spPr bwMode="auto">
              <a:xfrm>
                <a:off x="5953125" y="2324100"/>
                <a:ext cx="65088" cy="52388"/>
              </a:xfrm>
              <a:custGeom>
                <a:avLst/>
                <a:gdLst>
                  <a:gd name="T0" fmla="*/ 0 w 41"/>
                  <a:gd name="T1" fmla="*/ 29 h 33"/>
                  <a:gd name="T2" fmla="*/ 37 w 41"/>
                  <a:gd name="T3" fmla="*/ 0 h 33"/>
                  <a:gd name="T4" fmla="*/ 41 w 41"/>
                  <a:gd name="T5" fmla="*/ 2 h 33"/>
                  <a:gd name="T6" fmla="*/ 4 w 41"/>
                  <a:gd name="T7" fmla="*/ 33 h 33"/>
                  <a:gd name="T8" fmla="*/ 0 w 41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3">
                    <a:moveTo>
                      <a:pt x="0" y="29"/>
                    </a:moveTo>
                    <a:lnTo>
                      <a:pt x="37" y="0"/>
                    </a:lnTo>
                    <a:lnTo>
                      <a:pt x="41" y="2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3" name="îṥľïḍé">
                <a:extLst>
                  <a:ext uri="{FF2B5EF4-FFF2-40B4-BE49-F238E27FC236}">
                    <a16:creationId xmlns:a16="http://schemas.microsoft.com/office/drawing/2014/main" id="{07E46F89-B7B1-4B5D-977B-459C84FE2D6D}"/>
                  </a:ext>
                </a:extLst>
              </p:cNvPr>
              <p:cNvSpPr/>
              <p:nvPr/>
            </p:nvSpPr>
            <p:spPr bwMode="auto">
              <a:xfrm>
                <a:off x="5969000" y="2300288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7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7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4" name="îšľïḓê">
                <a:extLst>
                  <a:ext uri="{FF2B5EF4-FFF2-40B4-BE49-F238E27FC236}">
                    <a16:creationId xmlns:a16="http://schemas.microsoft.com/office/drawing/2014/main" id="{0C4663EB-137D-4A70-A09F-BC99B7590614}"/>
                  </a:ext>
                </a:extLst>
              </p:cNvPr>
              <p:cNvSpPr/>
              <p:nvPr/>
            </p:nvSpPr>
            <p:spPr bwMode="auto">
              <a:xfrm>
                <a:off x="5953125" y="2278063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2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5" name="îṣļîḋè">
                <a:extLst>
                  <a:ext uri="{FF2B5EF4-FFF2-40B4-BE49-F238E27FC236}">
                    <a16:creationId xmlns:a16="http://schemas.microsoft.com/office/drawing/2014/main" id="{2A97BEF5-4E4F-4199-98DB-E510F5708225}"/>
                  </a:ext>
                </a:extLst>
              </p:cNvPr>
              <p:cNvSpPr/>
              <p:nvPr/>
            </p:nvSpPr>
            <p:spPr bwMode="auto">
              <a:xfrm>
                <a:off x="5932488" y="2254250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7 w 19"/>
                  <a:gd name="T3" fmla="*/ 0 h 17"/>
                  <a:gd name="T4" fmla="*/ 19 w 19"/>
                  <a:gd name="T5" fmla="*/ 4 h 17"/>
                  <a:gd name="T6" fmla="*/ 4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6" name="îśḻîde">
                <a:extLst>
                  <a:ext uri="{FF2B5EF4-FFF2-40B4-BE49-F238E27FC236}">
                    <a16:creationId xmlns:a16="http://schemas.microsoft.com/office/drawing/2014/main" id="{6A2F567F-14A5-4FEE-B60C-6DF0719BB056}"/>
                  </a:ext>
                </a:extLst>
              </p:cNvPr>
              <p:cNvSpPr/>
              <p:nvPr/>
            </p:nvSpPr>
            <p:spPr bwMode="auto">
              <a:xfrm>
                <a:off x="5916613" y="2232025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4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4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7" name="íSļiḍê">
                <a:extLst>
                  <a:ext uri="{FF2B5EF4-FFF2-40B4-BE49-F238E27FC236}">
                    <a16:creationId xmlns:a16="http://schemas.microsoft.com/office/drawing/2014/main" id="{C2DF30B1-679E-4AF0-8493-947F824E96B5}"/>
                  </a:ext>
                </a:extLst>
              </p:cNvPr>
              <p:cNvSpPr/>
              <p:nvPr/>
            </p:nvSpPr>
            <p:spPr bwMode="auto">
              <a:xfrm>
                <a:off x="5864225" y="2208213"/>
                <a:ext cx="61913" cy="55563"/>
              </a:xfrm>
              <a:custGeom>
                <a:avLst/>
                <a:gdLst>
                  <a:gd name="T0" fmla="*/ 0 w 39"/>
                  <a:gd name="T1" fmla="*/ 31 h 35"/>
                  <a:gd name="T2" fmla="*/ 37 w 39"/>
                  <a:gd name="T3" fmla="*/ 0 h 35"/>
                  <a:gd name="T4" fmla="*/ 39 w 39"/>
                  <a:gd name="T5" fmla="*/ 4 h 35"/>
                  <a:gd name="T6" fmla="*/ 2 w 39"/>
                  <a:gd name="T7" fmla="*/ 35 h 35"/>
                  <a:gd name="T8" fmla="*/ 0 w 39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0" y="31"/>
                    </a:moveTo>
                    <a:lnTo>
                      <a:pt x="37" y="0"/>
                    </a:lnTo>
                    <a:lnTo>
                      <a:pt x="39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8" name="îṥlíḓé">
                <a:extLst>
                  <a:ext uri="{FF2B5EF4-FFF2-40B4-BE49-F238E27FC236}">
                    <a16:creationId xmlns:a16="http://schemas.microsoft.com/office/drawing/2014/main" id="{998948E3-E692-4F6C-A517-9D8329BABF99}"/>
                  </a:ext>
                </a:extLst>
              </p:cNvPr>
              <p:cNvSpPr/>
              <p:nvPr/>
            </p:nvSpPr>
            <p:spPr bwMode="auto">
              <a:xfrm>
                <a:off x="5880100" y="2189163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5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9" name="iṩḻîďè">
                <a:extLst>
                  <a:ext uri="{FF2B5EF4-FFF2-40B4-BE49-F238E27FC236}">
                    <a16:creationId xmlns:a16="http://schemas.microsoft.com/office/drawing/2014/main" id="{DF8D1B41-ADE5-4837-8B80-6B51CE574F0A}"/>
                  </a:ext>
                </a:extLst>
              </p:cNvPr>
              <p:cNvSpPr/>
              <p:nvPr/>
            </p:nvSpPr>
            <p:spPr bwMode="auto">
              <a:xfrm>
                <a:off x="5859463" y="2165350"/>
                <a:ext cx="30163" cy="26988"/>
              </a:xfrm>
              <a:custGeom>
                <a:avLst/>
                <a:gdLst>
                  <a:gd name="T0" fmla="*/ 0 w 19"/>
                  <a:gd name="T1" fmla="*/ 12 h 17"/>
                  <a:gd name="T2" fmla="*/ 17 w 19"/>
                  <a:gd name="T3" fmla="*/ 0 h 17"/>
                  <a:gd name="T4" fmla="*/ 19 w 19"/>
                  <a:gd name="T5" fmla="*/ 4 h 17"/>
                  <a:gd name="T6" fmla="*/ 5 w 19"/>
                  <a:gd name="T7" fmla="*/ 17 h 17"/>
                  <a:gd name="T8" fmla="*/ 0 w 19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5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0" name="ïşľîḋè">
                <a:extLst>
                  <a:ext uri="{FF2B5EF4-FFF2-40B4-BE49-F238E27FC236}">
                    <a16:creationId xmlns:a16="http://schemas.microsoft.com/office/drawing/2014/main" id="{7693DF8A-E613-4EF1-B864-6569BE5443F0}"/>
                  </a:ext>
                </a:extLst>
              </p:cNvPr>
              <p:cNvSpPr/>
              <p:nvPr/>
            </p:nvSpPr>
            <p:spPr bwMode="auto">
              <a:xfrm>
                <a:off x="5843588" y="2141538"/>
                <a:ext cx="30163" cy="26988"/>
              </a:xfrm>
              <a:custGeom>
                <a:avLst/>
                <a:gdLst>
                  <a:gd name="T0" fmla="*/ 0 w 19"/>
                  <a:gd name="T1" fmla="*/ 13 h 17"/>
                  <a:gd name="T2" fmla="*/ 15 w 19"/>
                  <a:gd name="T3" fmla="*/ 0 h 17"/>
                  <a:gd name="T4" fmla="*/ 19 w 19"/>
                  <a:gd name="T5" fmla="*/ 5 h 17"/>
                  <a:gd name="T6" fmla="*/ 2 w 19"/>
                  <a:gd name="T7" fmla="*/ 17 h 17"/>
                  <a:gd name="T8" fmla="*/ 0 w 19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lnTo>
                      <a:pt x="15" y="0"/>
                    </a:lnTo>
                    <a:lnTo>
                      <a:pt x="19" y="5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1" name="ïşlïḍé">
                <a:extLst>
                  <a:ext uri="{FF2B5EF4-FFF2-40B4-BE49-F238E27FC236}">
                    <a16:creationId xmlns:a16="http://schemas.microsoft.com/office/drawing/2014/main" id="{9E1A0ED6-BA67-4EF9-B040-33A7C8183431}"/>
                  </a:ext>
                </a:extLst>
              </p:cNvPr>
              <p:cNvSpPr/>
              <p:nvPr/>
            </p:nvSpPr>
            <p:spPr bwMode="auto">
              <a:xfrm>
                <a:off x="5824538" y="2119313"/>
                <a:ext cx="28575" cy="26988"/>
              </a:xfrm>
              <a:custGeom>
                <a:avLst/>
                <a:gdLst>
                  <a:gd name="T0" fmla="*/ 0 w 18"/>
                  <a:gd name="T1" fmla="*/ 12 h 17"/>
                  <a:gd name="T2" fmla="*/ 16 w 18"/>
                  <a:gd name="T3" fmla="*/ 0 h 17"/>
                  <a:gd name="T4" fmla="*/ 18 w 18"/>
                  <a:gd name="T5" fmla="*/ 4 h 17"/>
                  <a:gd name="T6" fmla="*/ 4 w 18"/>
                  <a:gd name="T7" fmla="*/ 17 h 17"/>
                  <a:gd name="T8" fmla="*/ 0 w 18"/>
                  <a:gd name="T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2" name="ïšľiḍè">
                <a:extLst>
                  <a:ext uri="{FF2B5EF4-FFF2-40B4-BE49-F238E27FC236}">
                    <a16:creationId xmlns:a16="http://schemas.microsoft.com/office/drawing/2014/main" id="{2A5BE07E-2966-462F-908B-94BCF48974EF}"/>
                  </a:ext>
                </a:extLst>
              </p:cNvPr>
              <p:cNvSpPr/>
              <p:nvPr/>
            </p:nvSpPr>
            <p:spPr bwMode="auto">
              <a:xfrm>
                <a:off x="5770563" y="2095500"/>
                <a:ext cx="66675" cy="57150"/>
              </a:xfrm>
              <a:custGeom>
                <a:avLst/>
                <a:gdLst>
                  <a:gd name="T0" fmla="*/ 0 w 42"/>
                  <a:gd name="T1" fmla="*/ 32 h 36"/>
                  <a:gd name="T2" fmla="*/ 38 w 42"/>
                  <a:gd name="T3" fmla="*/ 0 h 36"/>
                  <a:gd name="T4" fmla="*/ 42 w 42"/>
                  <a:gd name="T5" fmla="*/ 5 h 36"/>
                  <a:gd name="T6" fmla="*/ 5 w 42"/>
                  <a:gd name="T7" fmla="*/ 36 h 36"/>
                  <a:gd name="T8" fmla="*/ 0 w 42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6">
                    <a:moveTo>
                      <a:pt x="0" y="32"/>
                    </a:moveTo>
                    <a:lnTo>
                      <a:pt x="38" y="0"/>
                    </a:lnTo>
                    <a:lnTo>
                      <a:pt x="42" y="5"/>
                    </a:lnTo>
                    <a:lnTo>
                      <a:pt x="5" y="3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3" name="iṥľîḋè">
                <a:extLst>
                  <a:ext uri="{FF2B5EF4-FFF2-40B4-BE49-F238E27FC236}">
                    <a16:creationId xmlns:a16="http://schemas.microsoft.com/office/drawing/2014/main" id="{E6DA038C-5BC9-4929-A849-BEF04549B30D}"/>
                  </a:ext>
                </a:extLst>
              </p:cNvPr>
              <p:cNvSpPr/>
              <p:nvPr/>
            </p:nvSpPr>
            <p:spPr bwMode="auto">
              <a:xfrm>
                <a:off x="5788025" y="2073275"/>
                <a:ext cx="28575" cy="25400"/>
              </a:xfrm>
              <a:custGeom>
                <a:avLst/>
                <a:gdLst>
                  <a:gd name="T0" fmla="*/ 0 w 18"/>
                  <a:gd name="T1" fmla="*/ 12 h 16"/>
                  <a:gd name="T2" fmla="*/ 16 w 18"/>
                  <a:gd name="T3" fmla="*/ 0 h 16"/>
                  <a:gd name="T4" fmla="*/ 18 w 18"/>
                  <a:gd name="T5" fmla="*/ 4 h 16"/>
                  <a:gd name="T6" fmla="*/ 4 w 18"/>
                  <a:gd name="T7" fmla="*/ 16 h 16"/>
                  <a:gd name="T8" fmla="*/ 0 w 1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2"/>
                    </a:moveTo>
                    <a:lnTo>
                      <a:pt x="16" y="0"/>
                    </a:lnTo>
                    <a:lnTo>
                      <a:pt x="18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4" name="îSḻïḍê">
                <a:extLst>
                  <a:ext uri="{FF2B5EF4-FFF2-40B4-BE49-F238E27FC236}">
                    <a16:creationId xmlns:a16="http://schemas.microsoft.com/office/drawing/2014/main" id="{9FB7D739-5BC1-4142-83A9-60033B9E12BE}"/>
                  </a:ext>
                </a:extLst>
              </p:cNvPr>
              <p:cNvSpPr/>
              <p:nvPr/>
            </p:nvSpPr>
            <p:spPr bwMode="auto">
              <a:xfrm>
                <a:off x="5770563" y="2049463"/>
                <a:ext cx="30163" cy="26988"/>
              </a:xfrm>
              <a:custGeom>
                <a:avLst/>
                <a:gdLst>
                  <a:gd name="T0" fmla="*/ 0 w 19"/>
                  <a:gd name="T1" fmla="*/ 15 h 17"/>
                  <a:gd name="T2" fmla="*/ 15 w 19"/>
                  <a:gd name="T3" fmla="*/ 0 h 17"/>
                  <a:gd name="T4" fmla="*/ 19 w 19"/>
                  <a:gd name="T5" fmla="*/ 4 h 17"/>
                  <a:gd name="T6" fmla="*/ 2 w 19"/>
                  <a:gd name="T7" fmla="*/ 17 h 17"/>
                  <a:gd name="T8" fmla="*/ 0 w 19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lnTo>
                      <a:pt x="15" y="0"/>
                    </a:lnTo>
                    <a:lnTo>
                      <a:pt x="19" y="4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5" name="îsľîďe">
                <a:extLst>
                  <a:ext uri="{FF2B5EF4-FFF2-40B4-BE49-F238E27FC236}">
                    <a16:creationId xmlns:a16="http://schemas.microsoft.com/office/drawing/2014/main" id="{31D930EF-67E7-4C53-98B1-1B6DFABE4702}"/>
                  </a:ext>
                </a:extLst>
              </p:cNvPr>
              <p:cNvSpPr/>
              <p:nvPr/>
            </p:nvSpPr>
            <p:spPr bwMode="auto">
              <a:xfrm>
                <a:off x="5751513" y="2027238"/>
                <a:ext cx="30163" cy="28575"/>
              </a:xfrm>
              <a:custGeom>
                <a:avLst/>
                <a:gdLst>
                  <a:gd name="T0" fmla="*/ 0 w 19"/>
                  <a:gd name="T1" fmla="*/ 14 h 18"/>
                  <a:gd name="T2" fmla="*/ 17 w 19"/>
                  <a:gd name="T3" fmla="*/ 0 h 18"/>
                  <a:gd name="T4" fmla="*/ 19 w 19"/>
                  <a:gd name="T5" fmla="*/ 4 h 18"/>
                  <a:gd name="T6" fmla="*/ 4 w 19"/>
                  <a:gd name="T7" fmla="*/ 18 h 18"/>
                  <a:gd name="T8" fmla="*/ 0 w 19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14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6" name="ïṣḷiḋè">
                <a:extLst>
                  <a:ext uri="{FF2B5EF4-FFF2-40B4-BE49-F238E27FC236}">
                    <a16:creationId xmlns:a16="http://schemas.microsoft.com/office/drawing/2014/main" id="{F7233BAA-9C7F-4E7B-A84C-9E6F6563E807}"/>
                  </a:ext>
                </a:extLst>
              </p:cNvPr>
              <p:cNvSpPr/>
              <p:nvPr/>
            </p:nvSpPr>
            <p:spPr bwMode="auto">
              <a:xfrm>
                <a:off x="5735638" y="2006600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2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2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7" name="îṧ1íḓê">
                <a:extLst>
                  <a:ext uri="{FF2B5EF4-FFF2-40B4-BE49-F238E27FC236}">
                    <a16:creationId xmlns:a16="http://schemas.microsoft.com/office/drawing/2014/main" id="{C983D5EB-0A9D-4658-8D95-C60218A4E6D7}"/>
                  </a:ext>
                </a:extLst>
              </p:cNvPr>
              <p:cNvSpPr/>
              <p:nvPr/>
            </p:nvSpPr>
            <p:spPr bwMode="auto">
              <a:xfrm>
                <a:off x="5678488" y="1984375"/>
                <a:ext cx="66675" cy="52388"/>
              </a:xfrm>
              <a:custGeom>
                <a:avLst/>
                <a:gdLst>
                  <a:gd name="T0" fmla="*/ 0 w 42"/>
                  <a:gd name="T1" fmla="*/ 29 h 33"/>
                  <a:gd name="T2" fmla="*/ 40 w 42"/>
                  <a:gd name="T3" fmla="*/ 0 h 33"/>
                  <a:gd name="T4" fmla="*/ 42 w 42"/>
                  <a:gd name="T5" fmla="*/ 4 h 33"/>
                  <a:gd name="T6" fmla="*/ 4 w 42"/>
                  <a:gd name="T7" fmla="*/ 33 h 33"/>
                  <a:gd name="T8" fmla="*/ 0 w 42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29"/>
                    </a:moveTo>
                    <a:lnTo>
                      <a:pt x="40" y="0"/>
                    </a:lnTo>
                    <a:lnTo>
                      <a:pt x="42" y="4"/>
                    </a:lnTo>
                    <a:lnTo>
                      <a:pt x="4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8" name="iş1íḑè">
                <a:extLst>
                  <a:ext uri="{FF2B5EF4-FFF2-40B4-BE49-F238E27FC236}">
                    <a16:creationId xmlns:a16="http://schemas.microsoft.com/office/drawing/2014/main" id="{99B9C095-ADE9-460C-B30A-38CBBF6E2AA7}"/>
                  </a:ext>
                </a:extLst>
              </p:cNvPr>
              <p:cNvSpPr/>
              <p:nvPr/>
            </p:nvSpPr>
            <p:spPr bwMode="auto">
              <a:xfrm>
                <a:off x="5699125" y="1960563"/>
                <a:ext cx="28575" cy="26988"/>
              </a:xfrm>
              <a:custGeom>
                <a:avLst/>
                <a:gdLst>
                  <a:gd name="T0" fmla="*/ 0 w 18"/>
                  <a:gd name="T1" fmla="*/ 13 h 17"/>
                  <a:gd name="T2" fmla="*/ 14 w 18"/>
                  <a:gd name="T3" fmla="*/ 0 h 17"/>
                  <a:gd name="T4" fmla="*/ 18 w 18"/>
                  <a:gd name="T5" fmla="*/ 4 h 17"/>
                  <a:gd name="T6" fmla="*/ 2 w 18"/>
                  <a:gd name="T7" fmla="*/ 17 h 17"/>
                  <a:gd name="T8" fmla="*/ 0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13"/>
                    </a:moveTo>
                    <a:lnTo>
                      <a:pt x="14" y="0"/>
                    </a:lnTo>
                    <a:lnTo>
                      <a:pt x="18" y="4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9" name="ïśḷidè">
                <a:extLst>
                  <a:ext uri="{FF2B5EF4-FFF2-40B4-BE49-F238E27FC236}">
                    <a16:creationId xmlns:a16="http://schemas.microsoft.com/office/drawing/2014/main" id="{3D79CDCC-FC0E-42FB-ABB8-7E524C23CD8B}"/>
                  </a:ext>
                </a:extLst>
              </p:cNvPr>
              <p:cNvSpPr/>
              <p:nvPr/>
            </p:nvSpPr>
            <p:spPr bwMode="auto">
              <a:xfrm>
                <a:off x="5678488" y="1938338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4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0" name="íşļíḋè">
                <a:extLst>
                  <a:ext uri="{FF2B5EF4-FFF2-40B4-BE49-F238E27FC236}">
                    <a16:creationId xmlns:a16="http://schemas.microsoft.com/office/drawing/2014/main" id="{8D08A379-F371-4168-B974-059957F4D186}"/>
                  </a:ext>
                </a:extLst>
              </p:cNvPr>
              <p:cNvSpPr/>
              <p:nvPr/>
            </p:nvSpPr>
            <p:spPr bwMode="auto">
              <a:xfrm>
                <a:off x="5659438" y="1914525"/>
                <a:ext cx="33338" cy="26988"/>
              </a:xfrm>
              <a:custGeom>
                <a:avLst/>
                <a:gdLst>
                  <a:gd name="T0" fmla="*/ 0 w 21"/>
                  <a:gd name="T1" fmla="*/ 13 h 17"/>
                  <a:gd name="T2" fmla="*/ 16 w 21"/>
                  <a:gd name="T3" fmla="*/ 0 h 17"/>
                  <a:gd name="T4" fmla="*/ 21 w 21"/>
                  <a:gd name="T5" fmla="*/ 4 h 17"/>
                  <a:gd name="T6" fmla="*/ 4 w 21"/>
                  <a:gd name="T7" fmla="*/ 17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lnTo>
                      <a:pt x="16" y="0"/>
                    </a:lnTo>
                    <a:lnTo>
                      <a:pt x="21" y="4"/>
                    </a:lnTo>
                    <a:lnTo>
                      <a:pt x="4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1" name="íś1íḍê">
                <a:extLst>
                  <a:ext uri="{FF2B5EF4-FFF2-40B4-BE49-F238E27FC236}">
                    <a16:creationId xmlns:a16="http://schemas.microsoft.com/office/drawing/2014/main" id="{A65C04BE-C50A-4F74-98D2-ACAC6B2750C3}"/>
                  </a:ext>
                </a:extLst>
              </p:cNvPr>
              <p:cNvSpPr/>
              <p:nvPr/>
            </p:nvSpPr>
            <p:spPr bwMode="auto">
              <a:xfrm>
                <a:off x="5641975" y="1892300"/>
                <a:ext cx="30163" cy="25400"/>
              </a:xfrm>
              <a:custGeom>
                <a:avLst/>
                <a:gdLst>
                  <a:gd name="T0" fmla="*/ 0 w 19"/>
                  <a:gd name="T1" fmla="*/ 12 h 16"/>
                  <a:gd name="T2" fmla="*/ 17 w 19"/>
                  <a:gd name="T3" fmla="*/ 0 h 16"/>
                  <a:gd name="T4" fmla="*/ 19 w 19"/>
                  <a:gd name="T5" fmla="*/ 4 h 16"/>
                  <a:gd name="T6" fmla="*/ 2 w 19"/>
                  <a:gd name="T7" fmla="*/ 16 h 16"/>
                  <a:gd name="T8" fmla="*/ 0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0" y="12"/>
                    </a:moveTo>
                    <a:lnTo>
                      <a:pt x="17" y="0"/>
                    </a:lnTo>
                    <a:lnTo>
                      <a:pt x="19" y="4"/>
                    </a:lnTo>
                    <a:lnTo>
                      <a:pt x="2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2" name="îšlïdè">
                <a:extLst>
                  <a:ext uri="{FF2B5EF4-FFF2-40B4-BE49-F238E27FC236}">
                    <a16:creationId xmlns:a16="http://schemas.microsoft.com/office/drawing/2014/main" id="{6DA5F567-20BB-427C-AC35-2BEBCE51E415}"/>
                  </a:ext>
                </a:extLst>
              </p:cNvPr>
              <p:cNvSpPr/>
              <p:nvPr/>
            </p:nvSpPr>
            <p:spPr bwMode="auto">
              <a:xfrm>
                <a:off x="5589588" y="1868488"/>
                <a:ext cx="66675" cy="55563"/>
              </a:xfrm>
              <a:custGeom>
                <a:avLst/>
                <a:gdLst>
                  <a:gd name="T0" fmla="*/ 0 w 42"/>
                  <a:gd name="T1" fmla="*/ 31 h 35"/>
                  <a:gd name="T2" fmla="*/ 37 w 42"/>
                  <a:gd name="T3" fmla="*/ 0 h 35"/>
                  <a:gd name="T4" fmla="*/ 42 w 42"/>
                  <a:gd name="T5" fmla="*/ 4 h 35"/>
                  <a:gd name="T6" fmla="*/ 2 w 42"/>
                  <a:gd name="T7" fmla="*/ 35 h 35"/>
                  <a:gd name="T8" fmla="*/ 0 w 42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0" y="31"/>
                    </a:moveTo>
                    <a:lnTo>
                      <a:pt x="37" y="0"/>
                    </a:lnTo>
                    <a:lnTo>
                      <a:pt x="42" y="4"/>
                    </a:lnTo>
                    <a:lnTo>
                      <a:pt x="2" y="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3" name="isliḑé">
                <a:extLst>
                  <a:ext uri="{FF2B5EF4-FFF2-40B4-BE49-F238E27FC236}">
                    <a16:creationId xmlns:a16="http://schemas.microsoft.com/office/drawing/2014/main" id="{1FB581FE-FED5-4433-A417-0FF967AE0604}"/>
                  </a:ext>
                </a:extLst>
              </p:cNvPr>
              <p:cNvSpPr/>
              <p:nvPr/>
            </p:nvSpPr>
            <p:spPr bwMode="auto">
              <a:xfrm>
                <a:off x="5668963" y="3462338"/>
                <a:ext cx="195263" cy="201613"/>
              </a:xfrm>
              <a:custGeom>
                <a:avLst/>
                <a:gdLst>
                  <a:gd name="T0" fmla="*/ 41 w 59"/>
                  <a:gd name="T1" fmla="*/ 4 h 61"/>
                  <a:gd name="T2" fmla="*/ 43 w 59"/>
                  <a:gd name="T3" fmla="*/ 18 h 61"/>
                  <a:gd name="T4" fmla="*/ 45 w 59"/>
                  <a:gd name="T5" fmla="*/ 21 h 61"/>
                  <a:gd name="T6" fmla="*/ 57 w 59"/>
                  <a:gd name="T7" fmla="*/ 28 h 61"/>
                  <a:gd name="T8" fmla="*/ 56 w 59"/>
                  <a:gd name="T9" fmla="*/ 35 h 61"/>
                  <a:gd name="T10" fmla="*/ 43 w 59"/>
                  <a:gd name="T11" fmla="*/ 41 h 61"/>
                  <a:gd name="T12" fmla="*/ 41 w 59"/>
                  <a:gd name="T13" fmla="*/ 43 h 61"/>
                  <a:gd name="T14" fmla="*/ 38 w 59"/>
                  <a:gd name="T15" fmla="*/ 57 h 61"/>
                  <a:gd name="T16" fmla="*/ 31 w 59"/>
                  <a:gd name="T17" fmla="*/ 59 h 61"/>
                  <a:gd name="T18" fmla="*/ 22 w 59"/>
                  <a:gd name="T19" fmla="*/ 48 h 61"/>
                  <a:gd name="T20" fmla="*/ 19 w 59"/>
                  <a:gd name="T21" fmla="*/ 47 h 61"/>
                  <a:gd name="T22" fmla="*/ 5 w 59"/>
                  <a:gd name="T23" fmla="*/ 48 h 61"/>
                  <a:gd name="T24" fmla="*/ 1 w 59"/>
                  <a:gd name="T25" fmla="*/ 42 h 61"/>
                  <a:gd name="T26" fmla="*/ 8 w 59"/>
                  <a:gd name="T27" fmla="*/ 31 h 61"/>
                  <a:gd name="T28" fmla="*/ 9 w 59"/>
                  <a:gd name="T29" fmla="*/ 27 h 61"/>
                  <a:gd name="T30" fmla="*/ 3 w 59"/>
                  <a:gd name="T31" fmla="*/ 14 h 61"/>
                  <a:gd name="T32" fmla="*/ 8 w 59"/>
                  <a:gd name="T33" fmla="*/ 9 h 61"/>
                  <a:gd name="T34" fmla="*/ 21 w 59"/>
                  <a:gd name="T35" fmla="*/ 12 h 61"/>
                  <a:gd name="T36" fmla="*/ 25 w 59"/>
                  <a:gd name="T37" fmla="*/ 11 h 61"/>
                  <a:gd name="T38" fmla="*/ 35 w 59"/>
                  <a:gd name="T39" fmla="*/ 2 h 61"/>
                  <a:gd name="T40" fmla="*/ 41 w 59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61">
                    <a:moveTo>
                      <a:pt x="41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3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9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60"/>
                      <a:pt x="33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1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4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41" y="1"/>
                      <a:pt x="41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4" name="ïsļïḑé">
                <a:extLst>
                  <a:ext uri="{FF2B5EF4-FFF2-40B4-BE49-F238E27FC236}">
                    <a16:creationId xmlns:a16="http://schemas.microsoft.com/office/drawing/2014/main" id="{1A86452E-7B2E-480F-B7FD-DE9105658B46}"/>
                  </a:ext>
                </a:extLst>
              </p:cNvPr>
              <p:cNvSpPr/>
              <p:nvPr/>
            </p:nvSpPr>
            <p:spPr bwMode="auto">
              <a:xfrm>
                <a:off x="5788025" y="3903663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8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4 w 29"/>
                  <a:gd name="T27" fmla="*/ 15 h 29"/>
                  <a:gd name="T28" fmla="*/ 4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0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8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3"/>
                      <a:pt x="4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2" y="4"/>
                      <a:pt x="4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5" name="íŝľíḓè">
                <a:extLst>
                  <a:ext uri="{FF2B5EF4-FFF2-40B4-BE49-F238E27FC236}">
                    <a16:creationId xmlns:a16="http://schemas.microsoft.com/office/drawing/2014/main" id="{98CF1F05-3959-4051-A2F4-2FAE1E6963E2}"/>
                  </a:ext>
                </a:extLst>
              </p:cNvPr>
              <p:cNvSpPr/>
              <p:nvPr/>
            </p:nvSpPr>
            <p:spPr bwMode="auto">
              <a:xfrm>
                <a:off x="6081713" y="3316288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0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2 w 29"/>
                  <a:gd name="T25" fmla="*/ 23 h 29"/>
                  <a:gd name="T26" fmla="*/ 5 w 29"/>
                  <a:gd name="T27" fmla="*/ 17 h 29"/>
                  <a:gd name="T28" fmla="*/ 4 w 29"/>
                  <a:gd name="T29" fmla="*/ 15 h 29"/>
                  <a:gd name="T30" fmla="*/ 0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19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3" y="26"/>
                      <a:pt x="2" y="25"/>
                      <a:pt x="2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4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6" name="ïSļïdè">
                <a:extLst>
                  <a:ext uri="{FF2B5EF4-FFF2-40B4-BE49-F238E27FC236}">
                    <a16:creationId xmlns:a16="http://schemas.microsoft.com/office/drawing/2014/main" id="{CA3BA1A7-A87B-437E-AF99-031FC10D3F41}"/>
                  </a:ext>
                </a:extLst>
              </p:cNvPr>
              <p:cNvSpPr/>
              <p:nvPr/>
            </p:nvSpPr>
            <p:spPr bwMode="auto">
              <a:xfrm>
                <a:off x="6572250" y="3359150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3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3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3" y="5"/>
                      <a:pt x="5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7" name="ïṧļiḓé">
                <a:extLst>
                  <a:ext uri="{FF2B5EF4-FFF2-40B4-BE49-F238E27FC236}">
                    <a16:creationId xmlns:a16="http://schemas.microsoft.com/office/drawing/2014/main" id="{7ACEB5A5-9DC6-41C2-AA16-9F596F0EE9F7}"/>
                  </a:ext>
                </a:extLst>
              </p:cNvPr>
              <p:cNvSpPr/>
              <p:nvPr/>
            </p:nvSpPr>
            <p:spPr bwMode="auto">
              <a:xfrm>
                <a:off x="5164138" y="3976688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8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8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5 w 27"/>
                  <a:gd name="T29" fmla="*/ 17 h 27"/>
                  <a:gd name="T30" fmla="*/ 1 w 27"/>
                  <a:gd name="T31" fmla="*/ 13 h 27"/>
                  <a:gd name="T32" fmla="*/ 1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21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8" name="iş1íďe">
                <a:extLst>
                  <a:ext uri="{FF2B5EF4-FFF2-40B4-BE49-F238E27FC236}">
                    <a16:creationId xmlns:a16="http://schemas.microsoft.com/office/drawing/2014/main" id="{C810798E-FB9C-4657-845D-80BE70DABBA4}"/>
                  </a:ext>
                </a:extLst>
              </p:cNvPr>
              <p:cNvSpPr/>
              <p:nvPr/>
            </p:nvSpPr>
            <p:spPr bwMode="auto">
              <a:xfrm>
                <a:off x="4649788" y="2746375"/>
                <a:ext cx="198438" cy="201613"/>
              </a:xfrm>
              <a:custGeom>
                <a:avLst/>
                <a:gdLst>
                  <a:gd name="T0" fmla="*/ 42 w 60"/>
                  <a:gd name="T1" fmla="*/ 4 h 61"/>
                  <a:gd name="T2" fmla="*/ 43 w 60"/>
                  <a:gd name="T3" fmla="*/ 18 h 61"/>
                  <a:gd name="T4" fmla="*/ 45 w 60"/>
                  <a:gd name="T5" fmla="*/ 21 h 61"/>
                  <a:gd name="T6" fmla="*/ 57 w 60"/>
                  <a:gd name="T7" fmla="*/ 28 h 61"/>
                  <a:gd name="T8" fmla="*/ 56 w 60"/>
                  <a:gd name="T9" fmla="*/ 35 h 61"/>
                  <a:gd name="T10" fmla="*/ 43 w 60"/>
                  <a:gd name="T11" fmla="*/ 41 h 61"/>
                  <a:gd name="T12" fmla="*/ 41 w 60"/>
                  <a:gd name="T13" fmla="*/ 43 h 61"/>
                  <a:gd name="T14" fmla="*/ 38 w 60"/>
                  <a:gd name="T15" fmla="*/ 57 h 61"/>
                  <a:gd name="T16" fmla="*/ 31 w 60"/>
                  <a:gd name="T17" fmla="*/ 59 h 61"/>
                  <a:gd name="T18" fmla="*/ 22 w 60"/>
                  <a:gd name="T19" fmla="*/ 48 h 61"/>
                  <a:gd name="T20" fmla="*/ 19 w 60"/>
                  <a:gd name="T21" fmla="*/ 47 h 61"/>
                  <a:gd name="T22" fmla="*/ 5 w 60"/>
                  <a:gd name="T23" fmla="*/ 48 h 61"/>
                  <a:gd name="T24" fmla="*/ 1 w 60"/>
                  <a:gd name="T25" fmla="*/ 42 h 61"/>
                  <a:gd name="T26" fmla="*/ 9 w 60"/>
                  <a:gd name="T27" fmla="*/ 31 h 61"/>
                  <a:gd name="T28" fmla="*/ 9 w 60"/>
                  <a:gd name="T29" fmla="*/ 27 h 61"/>
                  <a:gd name="T30" fmla="*/ 3 w 60"/>
                  <a:gd name="T31" fmla="*/ 14 h 61"/>
                  <a:gd name="T32" fmla="*/ 8 w 60"/>
                  <a:gd name="T33" fmla="*/ 9 h 61"/>
                  <a:gd name="T34" fmla="*/ 21 w 60"/>
                  <a:gd name="T35" fmla="*/ 12 h 61"/>
                  <a:gd name="T36" fmla="*/ 25 w 60"/>
                  <a:gd name="T37" fmla="*/ 11 h 61"/>
                  <a:gd name="T38" fmla="*/ 35 w 60"/>
                  <a:gd name="T39" fmla="*/ 2 h 61"/>
                  <a:gd name="T40" fmla="*/ 42 w 60"/>
                  <a:gd name="T41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61">
                    <a:moveTo>
                      <a:pt x="42" y="4"/>
                    </a:move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0"/>
                      <a:pt x="44" y="21"/>
                      <a:pt x="45" y="2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60" y="30"/>
                      <a:pt x="59" y="34"/>
                      <a:pt x="56" y="3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1"/>
                      <a:pt x="41" y="42"/>
                      <a:pt x="41" y="43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4" y="61"/>
                      <a:pt x="31" y="5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7"/>
                      <a:pt x="20" y="47"/>
                      <a:pt x="19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9"/>
                      <a:pt x="0" y="45"/>
                      <a:pt x="1" y="4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9"/>
                      <a:pt x="9" y="28"/>
                      <a:pt x="9" y="2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1"/>
                      <a:pt x="5" y="8"/>
                      <a:pt x="8" y="9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3" y="12"/>
                      <a:pt x="24" y="12"/>
                      <a:pt x="25" y="1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8" y="0"/>
                      <a:pt x="41" y="1"/>
                      <a:pt x="42" y="4"/>
                    </a:cubicBezTo>
                    <a:close/>
                  </a:path>
                </a:pathLst>
              </a:custGeom>
              <a:solidFill>
                <a:srgbClr val="F2C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9" name="ïṡľïḓe">
                <a:extLst>
                  <a:ext uri="{FF2B5EF4-FFF2-40B4-BE49-F238E27FC236}">
                    <a16:creationId xmlns:a16="http://schemas.microsoft.com/office/drawing/2014/main" id="{B243C59A-C22E-4F42-A939-18CF92763F39}"/>
                  </a:ext>
                </a:extLst>
              </p:cNvPr>
              <p:cNvSpPr/>
              <p:nvPr/>
            </p:nvSpPr>
            <p:spPr bwMode="auto">
              <a:xfrm>
                <a:off x="4768850" y="3187700"/>
                <a:ext cx="95250" cy="96838"/>
              </a:xfrm>
              <a:custGeom>
                <a:avLst/>
                <a:gdLst>
                  <a:gd name="T0" fmla="*/ 20 w 29"/>
                  <a:gd name="T1" fmla="*/ 2 h 29"/>
                  <a:gd name="T2" fmla="*/ 21 w 29"/>
                  <a:gd name="T3" fmla="*/ 9 h 29"/>
                  <a:gd name="T4" fmla="*/ 22 w 29"/>
                  <a:gd name="T5" fmla="*/ 10 h 29"/>
                  <a:gd name="T6" fmla="*/ 27 w 29"/>
                  <a:gd name="T7" fmla="*/ 14 h 29"/>
                  <a:gd name="T8" fmla="*/ 27 w 29"/>
                  <a:gd name="T9" fmla="*/ 17 h 29"/>
                  <a:gd name="T10" fmla="*/ 21 w 29"/>
                  <a:gd name="T11" fmla="*/ 19 h 29"/>
                  <a:gd name="T12" fmla="*/ 20 w 29"/>
                  <a:gd name="T13" fmla="*/ 21 h 29"/>
                  <a:gd name="T14" fmla="*/ 19 w 29"/>
                  <a:gd name="T15" fmla="*/ 27 h 29"/>
                  <a:gd name="T16" fmla="*/ 15 w 29"/>
                  <a:gd name="T17" fmla="*/ 28 h 29"/>
                  <a:gd name="T18" fmla="*/ 11 w 29"/>
                  <a:gd name="T19" fmla="*/ 23 h 29"/>
                  <a:gd name="T20" fmla="*/ 9 w 29"/>
                  <a:gd name="T21" fmla="*/ 22 h 29"/>
                  <a:gd name="T22" fmla="*/ 3 w 29"/>
                  <a:gd name="T23" fmla="*/ 23 h 29"/>
                  <a:gd name="T24" fmla="*/ 1 w 29"/>
                  <a:gd name="T25" fmla="*/ 20 h 29"/>
                  <a:gd name="T26" fmla="*/ 5 w 29"/>
                  <a:gd name="T27" fmla="*/ 15 h 29"/>
                  <a:gd name="T28" fmla="*/ 5 w 29"/>
                  <a:gd name="T29" fmla="*/ 13 h 29"/>
                  <a:gd name="T30" fmla="*/ 2 w 29"/>
                  <a:gd name="T31" fmla="*/ 7 h 29"/>
                  <a:gd name="T32" fmla="*/ 4 w 29"/>
                  <a:gd name="T33" fmla="*/ 4 h 29"/>
                  <a:gd name="T34" fmla="*/ 11 w 29"/>
                  <a:gd name="T35" fmla="*/ 6 h 29"/>
                  <a:gd name="T36" fmla="*/ 12 w 29"/>
                  <a:gd name="T37" fmla="*/ 5 h 29"/>
                  <a:gd name="T38" fmla="*/ 17 w 29"/>
                  <a:gd name="T39" fmla="*/ 1 h 29"/>
                  <a:gd name="T40" fmla="*/ 20 w 29"/>
                  <a:gd name="T4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20" y="2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4"/>
                      <a:pt x="29" y="16"/>
                      <a:pt x="27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0"/>
                      <a:pt x="20" y="2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9"/>
                      <a:pt x="16" y="29"/>
                      <a:pt x="15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2"/>
                      <a:pt x="9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1" y="2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3" y="4"/>
                      <a:pt x="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1"/>
                      <a:pt x="2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0" name="ïṡḷídé">
                <a:extLst>
                  <a:ext uri="{FF2B5EF4-FFF2-40B4-BE49-F238E27FC236}">
                    <a16:creationId xmlns:a16="http://schemas.microsoft.com/office/drawing/2014/main" id="{B9D4952D-8B4D-43DE-919F-3FDC6BD64D1A}"/>
                  </a:ext>
                </a:extLst>
              </p:cNvPr>
              <p:cNvSpPr/>
              <p:nvPr/>
            </p:nvSpPr>
            <p:spPr bwMode="auto">
              <a:xfrm>
                <a:off x="5062538" y="2600325"/>
                <a:ext cx="95250" cy="96838"/>
              </a:xfrm>
              <a:custGeom>
                <a:avLst/>
                <a:gdLst>
                  <a:gd name="T0" fmla="*/ 17 w 29"/>
                  <a:gd name="T1" fmla="*/ 1 h 29"/>
                  <a:gd name="T2" fmla="*/ 19 w 29"/>
                  <a:gd name="T3" fmla="*/ 8 h 29"/>
                  <a:gd name="T4" fmla="*/ 21 w 29"/>
                  <a:gd name="T5" fmla="*/ 9 h 29"/>
                  <a:gd name="T6" fmla="*/ 27 w 29"/>
                  <a:gd name="T7" fmla="*/ 11 h 29"/>
                  <a:gd name="T8" fmla="*/ 27 w 29"/>
                  <a:gd name="T9" fmla="*/ 14 h 29"/>
                  <a:gd name="T10" fmla="*/ 22 w 29"/>
                  <a:gd name="T11" fmla="*/ 18 h 29"/>
                  <a:gd name="T12" fmla="*/ 21 w 29"/>
                  <a:gd name="T13" fmla="*/ 20 h 29"/>
                  <a:gd name="T14" fmla="*/ 21 w 29"/>
                  <a:gd name="T15" fmla="*/ 26 h 29"/>
                  <a:gd name="T16" fmla="*/ 18 w 29"/>
                  <a:gd name="T17" fmla="*/ 28 h 29"/>
                  <a:gd name="T18" fmla="*/ 13 w 29"/>
                  <a:gd name="T19" fmla="*/ 24 h 29"/>
                  <a:gd name="T20" fmla="*/ 11 w 29"/>
                  <a:gd name="T21" fmla="*/ 24 h 29"/>
                  <a:gd name="T22" fmla="*/ 5 w 29"/>
                  <a:gd name="T23" fmla="*/ 26 h 29"/>
                  <a:gd name="T24" fmla="*/ 3 w 29"/>
                  <a:gd name="T25" fmla="*/ 23 h 29"/>
                  <a:gd name="T26" fmla="*/ 5 w 29"/>
                  <a:gd name="T27" fmla="*/ 17 h 29"/>
                  <a:gd name="T28" fmla="*/ 5 w 29"/>
                  <a:gd name="T29" fmla="*/ 15 h 29"/>
                  <a:gd name="T30" fmla="*/ 1 w 29"/>
                  <a:gd name="T31" fmla="*/ 10 h 29"/>
                  <a:gd name="T32" fmla="*/ 2 w 29"/>
                  <a:gd name="T33" fmla="*/ 7 h 29"/>
                  <a:gd name="T34" fmla="*/ 9 w 29"/>
                  <a:gd name="T35" fmla="*/ 7 h 29"/>
                  <a:gd name="T36" fmla="*/ 10 w 29"/>
                  <a:gd name="T37" fmla="*/ 6 h 29"/>
                  <a:gd name="T38" fmla="*/ 14 w 29"/>
                  <a:gd name="T39" fmla="*/ 1 h 29"/>
                  <a:gd name="T40" fmla="*/ 17 w 29"/>
                  <a:gd name="T4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9">
                    <a:moveTo>
                      <a:pt x="17" y="1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0" y="9"/>
                      <a:pt x="21" y="9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9" y="13"/>
                      <a:pt x="27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9"/>
                      <a:pt x="21" y="19"/>
                      <a:pt x="21" y="2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8"/>
                      <a:pt x="20" y="29"/>
                      <a:pt x="18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4" y="26"/>
                      <a:pt x="2" y="25"/>
                      <a:pt x="3" y="23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6"/>
                      <a:pt x="5" y="16"/>
                      <a:pt x="5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7" y="0"/>
                      <a:pt x="17" y="1"/>
                    </a:cubicBezTo>
                    <a:close/>
                  </a:path>
                </a:pathLst>
              </a:custGeom>
              <a:solidFill>
                <a:srgbClr val="F494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1" name="íś1ïde">
                <a:extLst>
                  <a:ext uri="{FF2B5EF4-FFF2-40B4-BE49-F238E27FC236}">
                    <a16:creationId xmlns:a16="http://schemas.microsoft.com/office/drawing/2014/main" id="{914E16FA-6124-40F4-8A72-51B96B002C2E}"/>
                  </a:ext>
                </a:extLst>
              </p:cNvPr>
              <p:cNvSpPr/>
              <p:nvPr/>
            </p:nvSpPr>
            <p:spPr bwMode="auto">
              <a:xfrm>
                <a:off x="5553075" y="2643188"/>
                <a:ext cx="122238" cy="125413"/>
              </a:xfrm>
              <a:custGeom>
                <a:avLst/>
                <a:gdLst>
                  <a:gd name="T0" fmla="*/ 26 w 37"/>
                  <a:gd name="T1" fmla="*/ 3 h 38"/>
                  <a:gd name="T2" fmla="*/ 27 w 37"/>
                  <a:gd name="T3" fmla="*/ 11 h 38"/>
                  <a:gd name="T4" fmla="*/ 28 w 37"/>
                  <a:gd name="T5" fmla="*/ 13 h 38"/>
                  <a:gd name="T6" fmla="*/ 35 w 37"/>
                  <a:gd name="T7" fmla="*/ 17 h 38"/>
                  <a:gd name="T8" fmla="*/ 35 w 37"/>
                  <a:gd name="T9" fmla="*/ 22 h 38"/>
                  <a:gd name="T10" fmla="*/ 27 w 37"/>
                  <a:gd name="T11" fmla="*/ 25 h 38"/>
                  <a:gd name="T12" fmla="*/ 26 w 37"/>
                  <a:gd name="T13" fmla="*/ 27 h 38"/>
                  <a:gd name="T14" fmla="*/ 24 w 37"/>
                  <a:gd name="T15" fmla="*/ 35 h 38"/>
                  <a:gd name="T16" fmla="*/ 20 w 37"/>
                  <a:gd name="T17" fmla="*/ 36 h 38"/>
                  <a:gd name="T18" fmla="*/ 14 w 37"/>
                  <a:gd name="T19" fmla="*/ 30 h 38"/>
                  <a:gd name="T20" fmla="*/ 12 w 37"/>
                  <a:gd name="T21" fmla="*/ 29 h 38"/>
                  <a:gd name="T22" fmla="*/ 4 w 37"/>
                  <a:gd name="T23" fmla="*/ 30 h 38"/>
                  <a:gd name="T24" fmla="*/ 1 w 37"/>
                  <a:gd name="T25" fmla="*/ 26 h 38"/>
                  <a:gd name="T26" fmla="*/ 6 w 37"/>
                  <a:gd name="T27" fmla="*/ 19 h 38"/>
                  <a:gd name="T28" fmla="*/ 6 w 37"/>
                  <a:gd name="T29" fmla="*/ 16 h 38"/>
                  <a:gd name="T30" fmla="*/ 2 w 37"/>
                  <a:gd name="T31" fmla="*/ 9 h 38"/>
                  <a:gd name="T32" fmla="*/ 5 w 37"/>
                  <a:gd name="T33" fmla="*/ 5 h 38"/>
                  <a:gd name="T34" fmla="*/ 14 w 37"/>
                  <a:gd name="T35" fmla="*/ 7 h 38"/>
                  <a:gd name="T36" fmla="*/ 16 w 37"/>
                  <a:gd name="T37" fmla="*/ 7 h 38"/>
                  <a:gd name="T38" fmla="*/ 22 w 37"/>
                  <a:gd name="T39" fmla="*/ 1 h 38"/>
                  <a:gd name="T40" fmla="*/ 26 w 37"/>
                  <a:gd name="T41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8">
                    <a:moveTo>
                      <a:pt x="26" y="3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3"/>
                      <a:pt x="28" y="1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8"/>
                      <a:pt x="37" y="21"/>
                      <a:pt x="35" y="22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6" y="26"/>
                      <a:pt x="26" y="2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7"/>
                      <a:pt x="21" y="38"/>
                      <a:pt x="20" y="3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28"/>
                      <a:pt x="1" y="2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7"/>
                      <a:pt x="6" y="1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5"/>
                      <a:pt x="5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lose/>
                  </a:path>
                </a:pathLst>
              </a:custGeom>
              <a:solidFill>
                <a:srgbClr val="00C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2" name="ïśḻïḋê">
                <a:extLst>
                  <a:ext uri="{FF2B5EF4-FFF2-40B4-BE49-F238E27FC236}">
                    <a16:creationId xmlns:a16="http://schemas.microsoft.com/office/drawing/2014/main" id="{70544895-7CED-4EDA-9817-BC9F432FA943}"/>
                  </a:ext>
                </a:extLst>
              </p:cNvPr>
              <p:cNvSpPr/>
              <p:nvPr/>
            </p:nvSpPr>
            <p:spPr bwMode="auto">
              <a:xfrm>
                <a:off x="4144963" y="3260725"/>
                <a:ext cx="88900" cy="88900"/>
              </a:xfrm>
              <a:custGeom>
                <a:avLst/>
                <a:gdLst>
                  <a:gd name="T0" fmla="*/ 14 w 27"/>
                  <a:gd name="T1" fmla="*/ 1 h 27"/>
                  <a:gd name="T2" fmla="*/ 17 w 27"/>
                  <a:gd name="T3" fmla="*/ 7 h 27"/>
                  <a:gd name="T4" fmla="*/ 19 w 27"/>
                  <a:gd name="T5" fmla="*/ 7 h 27"/>
                  <a:gd name="T6" fmla="*/ 25 w 27"/>
                  <a:gd name="T7" fmla="*/ 8 h 27"/>
                  <a:gd name="T8" fmla="*/ 26 w 27"/>
                  <a:gd name="T9" fmla="*/ 11 h 27"/>
                  <a:gd name="T10" fmla="*/ 22 w 27"/>
                  <a:gd name="T11" fmla="*/ 15 h 27"/>
                  <a:gd name="T12" fmla="*/ 22 w 27"/>
                  <a:gd name="T13" fmla="*/ 17 h 27"/>
                  <a:gd name="T14" fmla="*/ 23 w 27"/>
                  <a:gd name="T15" fmla="*/ 23 h 27"/>
                  <a:gd name="T16" fmla="*/ 21 w 27"/>
                  <a:gd name="T17" fmla="*/ 25 h 27"/>
                  <a:gd name="T18" fmla="*/ 15 w 27"/>
                  <a:gd name="T19" fmla="*/ 23 h 27"/>
                  <a:gd name="T20" fmla="*/ 14 w 27"/>
                  <a:gd name="T21" fmla="*/ 23 h 27"/>
                  <a:gd name="T22" fmla="*/ 9 w 27"/>
                  <a:gd name="T23" fmla="*/ 26 h 27"/>
                  <a:gd name="T24" fmla="*/ 6 w 27"/>
                  <a:gd name="T25" fmla="*/ 25 h 27"/>
                  <a:gd name="T26" fmla="*/ 6 w 27"/>
                  <a:gd name="T27" fmla="*/ 18 h 27"/>
                  <a:gd name="T28" fmla="*/ 6 w 27"/>
                  <a:gd name="T29" fmla="*/ 17 h 27"/>
                  <a:gd name="T30" fmla="*/ 1 w 27"/>
                  <a:gd name="T31" fmla="*/ 13 h 27"/>
                  <a:gd name="T32" fmla="*/ 2 w 27"/>
                  <a:gd name="T33" fmla="*/ 10 h 27"/>
                  <a:gd name="T34" fmla="*/ 7 w 27"/>
                  <a:gd name="T35" fmla="*/ 9 h 27"/>
                  <a:gd name="T36" fmla="*/ 9 w 27"/>
                  <a:gd name="T37" fmla="*/ 7 h 27"/>
                  <a:gd name="T38" fmla="*/ 11 w 27"/>
                  <a:gd name="T39" fmla="*/ 2 h 27"/>
                  <a:gd name="T40" fmla="*/ 14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4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8"/>
                      <a:pt x="27" y="9"/>
                      <a:pt x="26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2" y="25"/>
                      <a:pt x="21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4" y="22"/>
                      <a:pt x="14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7"/>
                      <a:pt x="6" y="17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2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15" name="文本框 214">
            <a:extLst>
              <a:ext uri="{FF2B5EF4-FFF2-40B4-BE49-F238E27FC236}">
                <a16:creationId xmlns:a16="http://schemas.microsoft.com/office/drawing/2014/main" id="{5701B3E0-1DAD-42A9-9F5B-1C762651DCB8}"/>
              </a:ext>
            </a:extLst>
          </p:cNvPr>
          <p:cNvSpPr txBox="1"/>
          <p:nvPr/>
        </p:nvSpPr>
        <p:spPr>
          <a:xfrm>
            <a:off x="204523" y="132546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implified Arabic" panose="020B0604020202020204" pitchFamily="18" charset="-78"/>
              </a:rPr>
              <a:t>Práctica de lenguaje oral</a:t>
            </a:r>
            <a:endParaRPr lang="zh-CN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  <a:cs typeface="Simplified Arabic" panose="020B0604020202020204" pitchFamily="18" charset="-78"/>
            </a:endParaRPr>
          </a:p>
        </p:txBody>
      </p:sp>
      <p:pic>
        <p:nvPicPr>
          <p:cNvPr id="203" name="图片 9">
            <a:extLst>
              <a:ext uri="{FF2B5EF4-FFF2-40B4-BE49-F238E27FC236}">
                <a16:creationId xmlns:a16="http://schemas.microsoft.com/office/drawing/2014/main" id="{8C24BD7A-2A0E-4E54-810B-99F5E0F7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210" y="401993"/>
            <a:ext cx="706061" cy="704460"/>
          </a:xfrm>
          <a:prstGeom prst="rect">
            <a:avLst/>
          </a:prstGeom>
        </p:spPr>
      </p:pic>
      <p:sp>
        <p:nvSpPr>
          <p:cNvPr id="204" name="Freeform 5">
            <a:extLst>
              <a:ext uri="{FF2B5EF4-FFF2-40B4-BE49-F238E27FC236}">
                <a16:creationId xmlns:a16="http://schemas.microsoft.com/office/drawing/2014/main" id="{0F070B02-88F3-4A4D-AEB7-B40E653AEC8A}"/>
              </a:ext>
            </a:extLst>
          </p:cNvPr>
          <p:cNvSpPr>
            <a:spLocks/>
          </p:cNvSpPr>
          <p:nvPr/>
        </p:nvSpPr>
        <p:spPr bwMode="auto">
          <a:xfrm>
            <a:off x="1454802" y="35859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">
            <a:extLst>
              <a:ext uri="{FF2B5EF4-FFF2-40B4-BE49-F238E27FC236}">
                <a16:creationId xmlns:a16="http://schemas.microsoft.com/office/drawing/2014/main" id="{D5995483-69B2-4A87-B8B6-A0829A07AF2A}"/>
              </a:ext>
            </a:extLst>
          </p:cNvPr>
          <p:cNvSpPr>
            <a:spLocks/>
          </p:cNvSpPr>
          <p:nvPr/>
        </p:nvSpPr>
        <p:spPr bwMode="auto">
          <a:xfrm>
            <a:off x="3828115" y="475597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7">
            <a:extLst>
              <a:ext uri="{FF2B5EF4-FFF2-40B4-BE49-F238E27FC236}">
                <a16:creationId xmlns:a16="http://schemas.microsoft.com/office/drawing/2014/main" id="{0E3DDD23-2D71-4F81-963C-970FFB0CB905}"/>
              </a:ext>
            </a:extLst>
          </p:cNvPr>
          <p:cNvSpPr>
            <a:spLocks/>
          </p:cNvSpPr>
          <p:nvPr/>
        </p:nvSpPr>
        <p:spPr bwMode="auto">
          <a:xfrm>
            <a:off x="9401827" y="753409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8">
            <a:extLst>
              <a:ext uri="{FF2B5EF4-FFF2-40B4-BE49-F238E27FC236}">
                <a16:creationId xmlns:a16="http://schemas.microsoft.com/office/drawing/2014/main" id="{A0ED42C5-270C-4592-80E7-2EADA7FDFB60}"/>
              </a:ext>
            </a:extLst>
          </p:cNvPr>
          <p:cNvSpPr>
            <a:spLocks/>
          </p:cNvSpPr>
          <p:nvPr/>
        </p:nvSpPr>
        <p:spPr bwMode="auto">
          <a:xfrm>
            <a:off x="10662302" y="1458259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8" name="图片 14">
            <a:extLst>
              <a:ext uri="{FF2B5EF4-FFF2-40B4-BE49-F238E27FC236}">
                <a16:creationId xmlns:a16="http://schemas.microsoft.com/office/drawing/2014/main" id="{2E05BF70-4C64-41EB-81B4-0659F9BF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434" y="-473107"/>
            <a:ext cx="1923589" cy="1017932"/>
          </a:xfrm>
          <a:prstGeom prst="rect">
            <a:avLst/>
          </a:prstGeom>
        </p:spPr>
      </p:pic>
      <p:pic>
        <p:nvPicPr>
          <p:cNvPr id="209" name="图片 15">
            <a:extLst>
              <a:ext uri="{FF2B5EF4-FFF2-40B4-BE49-F238E27FC236}">
                <a16:creationId xmlns:a16="http://schemas.microsoft.com/office/drawing/2014/main" id="{692BF8D4-4922-4AA0-BFF8-C5FA9379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575" y="-473107"/>
            <a:ext cx="1923589" cy="1017932"/>
          </a:xfrm>
          <a:prstGeom prst="rect">
            <a:avLst/>
          </a:prstGeom>
        </p:spPr>
      </p:pic>
      <p:pic>
        <p:nvPicPr>
          <p:cNvPr id="210" name="图片 16">
            <a:extLst>
              <a:ext uri="{FF2B5EF4-FFF2-40B4-BE49-F238E27FC236}">
                <a16:creationId xmlns:a16="http://schemas.microsoft.com/office/drawing/2014/main" id="{9D72C8BB-98DB-49CC-9D8D-9806372E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11" y="387784"/>
            <a:ext cx="1923589" cy="1017932"/>
          </a:xfrm>
          <a:prstGeom prst="rect">
            <a:avLst/>
          </a:prstGeom>
        </p:spPr>
      </p:pic>
      <p:pic>
        <p:nvPicPr>
          <p:cNvPr id="211" name="图片 23">
            <a:extLst>
              <a:ext uri="{FF2B5EF4-FFF2-40B4-BE49-F238E27FC236}">
                <a16:creationId xmlns:a16="http://schemas.microsoft.com/office/drawing/2014/main" id="{7233110D-1EAB-4043-B09B-2B87451A7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13065" y="6577989"/>
            <a:ext cx="12674005" cy="5600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342A03-0B0A-4CCA-B90E-CAFA5456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106" y="1504291"/>
            <a:ext cx="5090682" cy="4688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3" name="Rectángulo 212">
            <a:extLst>
              <a:ext uri="{FF2B5EF4-FFF2-40B4-BE49-F238E27FC236}">
                <a16:creationId xmlns:a16="http://schemas.microsoft.com/office/drawing/2014/main" id="{0C3145CE-7DF4-4B23-B579-1D2909223B66}"/>
              </a:ext>
            </a:extLst>
          </p:cNvPr>
          <p:cNvSpPr/>
          <p:nvPr/>
        </p:nvSpPr>
        <p:spPr>
          <a:xfrm>
            <a:off x="2114491" y="6509796"/>
            <a:ext cx="8599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https://www.youtube.com/watch?v=XdXqE0HZkLc</a:t>
            </a:r>
          </a:p>
        </p:txBody>
      </p:sp>
    </p:spTree>
    <p:extLst>
      <p:ext uri="{BB962C8B-B14F-4D97-AF65-F5344CB8AC3E}">
        <p14:creationId xmlns:p14="http://schemas.microsoft.com/office/powerpoint/2010/main" val="91335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/>
      <p:bldP spid="204" grpId="0" animBg="1"/>
      <p:bldP spid="205" grpId="0" animBg="1"/>
      <p:bldP spid="206" grpId="0" animBg="1"/>
      <p:bldP spid="20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55CC8517-F84B-4885-86DC-B9734B32E26A}"/>
              </a:ext>
            </a:extLst>
          </p:cNvPr>
          <p:cNvSpPr/>
          <p:nvPr/>
        </p:nvSpPr>
        <p:spPr>
          <a:xfrm>
            <a:off x="182563" y="51200"/>
            <a:ext cx="3019789" cy="128701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 Palabras</a:t>
            </a:r>
          </a:p>
        </p:txBody>
      </p:sp>
      <p:graphicFrame>
        <p:nvGraphicFramePr>
          <p:cNvPr id="33" name="Tabla 2">
            <a:extLst>
              <a:ext uri="{FF2B5EF4-FFF2-40B4-BE49-F238E27FC236}">
                <a16:creationId xmlns:a16="http://schemas.microsoft.com/office/drawing/2014/main" id="{994166AE-6805-43FA-915F-1B526899AC0C}"/>
              </a:ext>
            </a:extLst>
          </p:cNvPr>
          <p:cNvGraphicFramePr>
            <a:graphicFrameLocks noGrp="1"/>
          </p:cNvGraphicFramePr>
          <p:nvPr/>
        </p:nvGraphicFramePr>
        <p:xfrm>
          <a:off x="2336083" y="1666370"/>
          <a:ext cx="8128000" cy="411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5859565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0390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2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Lola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Lulú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2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Ana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Susú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Tito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Daditos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50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4800" dirty="0"/>
                        <a:t>Pepe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papá</a:t>
                      </a:r>
                      <a:endParaRPr lang="es-MX" sz="4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24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8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22616" y="8233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CF34BCD9-FB93-4DCC-87F9-67DD3B55BDDA}"/>
              </a:ext>
            </a:extLst>
          </p:cNvPr>
          <p:cNvSpPr/>
          <p:nvPr/>
        </p:nvSpPr>
        <p:spPr>
          <a:xfrm>
            <a:off x="2774433" y="871919"/>
            <a:ext cx="7492757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FCAA91F2-F210-443E-8FF6-37B773FDB86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67655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041" y="-462784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A973562-9A27-41E0-BC8F-506B102519C6}"/>
              </a:ext>
            </a:extLst>
          </p:cNvPr>
          <p:cNvSpPr/>
          <p:nvPr/>
        </p:nvSpPr>
        <p:spPr>
          <a:xfrm>
            <a:off x="346039" y="987259"/>
            <a:ext cx="11200502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mamá</a:t>
            </a:r>
          </a:p>
        </p:txBody>
      </p: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CA3A8A62-8569-4D52-8C82-91C5B43BAADB}"/>
              </a:ext>
            </a:extLst>
          </p:cNvPr>
          <p:cNvSpPr/>
          <p:nvPr/>
        </p:nvSpPr>
        <p:spPr>
          <a:xfrm>
            <a:off x="188091" y="297623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54218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123435" y="350209"/>
            <a:ext cx="703591" cy="621669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518C66F-7D12-46DE-ACEE-463DD9EE4018}"/>
              </a:ext>
            </a:extLst>
          </p:cNvPr>
          <p:cNvSpPr/>
          <p:nvPr/>
        </p:nvSpPr>
        <p:spPr>
          <a:xfrm>
            <a:off x="2847321" y="1286771"/>
            <a:ext cx="7467109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11B92C99-E116-49AC-B479-D1792D8342FB}"/>
              </a:ext>
            </a:extLst>
          </p:cNvPr>
          <p:cNvSpPr/>
          <p:nvPr/>
        </p:nvSpPr>
        <p:spPr>
          <a:xfrm>
            <a:off x="439598" y="670523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210737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82065" y="-9597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DAA1E5C0-23F3-4FE3-95FF-CDC9FE06720E}"/>
              </a:ext>
            </a:extLst>
          </p:cNvPr>
          <p:cNvSpPr/>
          <p:nvPr/>
        </p:nvSpPr>
        <p:spPr>
          <a:xfrm>
            <a:off x="2332719" y="676707"/>
            <a:ext cx="8670963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4400" dirty="0">
                <a:latin typeface="Aharoni" panose="02010803020104030203" pitchFamily="2" charset="-79"/>
                <a:cs typeface="Aharoni" panose="02010803020104030203" pitchFamily="2" charset="-79"/>
              </a:rPr>
              <a:t>Lulú</a:t>
            </a:r>
            <a:endParaRPr lang="es-MX" sz="4400" dirty="0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59CF0E0-6152-4C5B-B849-A32224D5D6C3}"/>
              </a:ext>
            </a:extLst>
          </p:cNvPr>
          <p:cNvSpPr/>
          <p:nvPr/>
        </p:nvSpPr>
        <p:spPr>
          <a:xfrm>
            <a:off x="603434" y="216705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221214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1AA4D7D-C808-4EC0-AE9E-F7D85B13F2A5}"/>
              </a:ext>
            </a:extLst>
          </p:cNvPr>
          <p:cNvSpPr/>
          <p:nvPr/>
        </p:nvSpPr>
        <p:spPr>
          <a:xfrm>
            <a:off x="1894533" y="710219"/>
            <a:ext cx="913102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413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82C9D1FD-4D97-4B43-B4E1-F33BC20D8AA5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286505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89af6756-2bf4-470f-9999-c28c4f5d47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F1004C3-6782-483E-9118-C8A48226DB9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968624" y="198147"/>
            <a:ext cx="1915965" cy="1692882"/>
            <a:chOff x="3697288" y="1320800"/>
            <a:chExt cx="4772025" cy="4216400"/>
          </a:xfrm>
        </p:grpSpPr>
        <p:sp>
          <p:nvSpPr>
            <p:cNvPr id="160" name="î$lîḓè">
              <a:extLst>
                <a:ext uri="{FF2B5EF4-FFF2-40B4-BE49-F238E27FC236}">
                  <a16:creationId xmlns:a16="http://schemas.microsoft.com/office/drawing/2014/main" id="{4526E3D2-7E53-42CA-9746-F70FD49C9DEC}"/>
                </a:ext>
              </a:extLst>
            </p:cNvPr>
            <p:cNvSpPr/>
            <p:nvPr/>
          </p:nvSpPr>
          <p:spPr bwMode="auto">
            <a:xfrm>
              <a:off x="3697288" y="1320800"/>
              <a:ext cx="3141663" cy="4216400"/>
            </a:xfrm>
            <a:custGeom>
              <a:avLst/>
              <a:gdLst>
                <a:gd name="T0" fmla="*/ 55 w 245"/>
                <a:gd name="T1" fmla="*/ 252 h 329"/>
                <a:gd name="T2" fmla="*/ 245 w 245"/>
                <a:gd name="T3" fmla="*/ 329 h 329"/>
                <a:gd name="T4" fmla="*/ 0 w 245"/>
                <a:gd name="T5" fmla="*/ 0 h 329"/>
                <a:gd name="T6" fmla="*/ 55 w 245"/>
                <a:gd name="T7" fmla="*/ 25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329">
                  <a:moveTo>
                    <a:pt x="55" y="252"/>
                  </a:moveTo>
                  <a:cubicBezTo>
                    <a:pt x="119" y="244"/>
                    <a:pt x="183" y="272"/>
                    <a:pt x="245" y="32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5" y="252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1" name="íṥľîďé">
              <a:extLst>
                <a:ext uri="{FF2B5EF4-FFF2-40B4-BE49-F238E27FC236}">
                  <a16:creationId xmlns:a16="http://schemas.microsoft.com/office/drawing/2014/main" id="{C7BC85B8-38AE-4482-805D-C9021C7415ED}"/>
                </a:ext>
              </a:extLst>
            </p:cNvPr>
            <p:cNvSpPr/>
            <p:nvPr/>
          </p:nvSpPr>
          <p:spPr bwMode="auto">
            <a:xfrm>
              <a:off x="3697288" y="1320800"/>
              <a:ext cx="4772025" cy="4216400"/>
            </a:xfrm>
            <a:custGeom>
              <a:avLst/>
              <a:gdLst>
                <a:gd name="T0" fmla="*/ 372 w 372"/>
                <a:gd name="T1" fmla="*/ 224 h 329"/>
                <a:gd name="T2" fmla="*/ 0 w 372"/>
                <a:gd name="T3" fmla="*/ 0 h 329"/>
                <a:gd name="T4" fmla="*/ 245 w 372"/>
                <a:gd name="T5" fmla="*/ 329 h 329"/>
                <a:gd name="T6" fmla="*/ 372 w 372"/>
                <a:gd name="T7" fmla="*/ 22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329">
                  <a:moveTo>
                    <a:pt x="372" y="2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55" y="257"/>
                    <a:pt x="298" y="222"/>
                    <a:pt x="372" y="224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ïṣḻidé">
              <a:extLst>
                <a:ext uri="{FF2B5EF4-FFF2-40B4-BE49-F238E27FC236}">
                  <a16:creationId xmlns:a16="http://schemas.microsoft.com/office/drawing/2014/main" id="{EC3C84B5-69B7-41FF-8A76-B349CE26F44C}"/>
                </a:ext>
              </a:extLst>
            </p:cNvPr>
            <p:cNvSpPr/>
            <p:nvPr/>
          </p:nvSpPr>
          <p:spPr bwMode="auto">
            <a:xfrm>
              <a:off x="4992688" y="3101975"/>
              <a:ext cx="384175" cy="307975"/>
            </a:xfrm>
            <a:custGeom>
              <a:avLst/>
              <a:gdLst>
                <a:gd name="T0" fmla="*/ 40 w 242"/>
                <a:gd name="T1" fmla="*/ 194 h 194"/>
                <a:gd name="T2" fmla="*/ 0 w 242"/>
                <a:gd name="T3" fmla="*/ 154 h 194"/>
                <a:gd name="T4" fmla="*/ 32 w 242"/>
                <a:gd name="T5" fmla="*/ 41 h 194"/>
                <a:gd name="T6" fmla="*/ 89 w 242"/>
                <a:gd name="T7" fmla="*/ 0 h 194"/>
                <a:gd name="T8" fmla="*/ 234 w 242"/>
                <a:gd name="T9" fmla="*/ 57 h 194"/>
                <a:gd name="T10" fmla="*/ 242 w 242"/>
                <a:gd name="T11" fmla="*/ 146 h 194"/>
                <a:gd name="T12" fmla="*/ 234 w 242"/>
                <a:gd name="T13" fmla="*/ 170 h 194"/>
                <a:gd name="T14" fmla="*/ 40 w 242"/>
                <a:gd name="T1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194">
                  <a:moveTo>
                    <a:pt x="40" y="194"/>
                  </a:moveTo>
                  <a:lnTo>
                    <a:pt x="0" y="154"/>
                  </a:lnTo>
                  <a:lnTo>
                    <a:pt x="32" y="41"/>
                  </a:lnTo>
                  <a:lnTo>
                    <a:pt x="89" y="0"/>
                  </a:lnTo>
                  <a:lnTo>
                    <a:pt x="234" y="57"/>
                  </a:lnTo>
                  <a:lnTo>
                    <a:pt x="242" y="146"/>
                  </a:lnTo>
                  <a:lnTo>
                    <a:pt x="234" y="170"/>
                  </a:lnTo>
                  <a:lnTo>
                    <a:pt x="40" y="194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3" name="íŝḻíḍe">
              <a:extLst>
                <a:ext uri="{FF2B5EF4-FFF2-40B4-BE49-F238E27FC236}">
                  <a16:creationId xmlns:a16="http://schemas.microsoft.com/office/drawing/2014/main" id="{20EC9607-4B22-4C41-8F1D-FD7414DB13BC}"/>
                </a:ext>
              </a:extLst>
            </p:cNvPr>
            <p:cNvSpPr/>
            <p:nvPr/>
          </p:nvSpPr>
          <p:spPr bwMode="auto">
            <a:xfrm>
              <a:off x="4376738" y="2859088"/>
              <a:ext cx="1500188" cy="1268413"/>
            </a:xfrm>
            <a:custGeom>
              <a:avLst/>
              <a:gdLst>
                <a:gd name="T0" fmla="*/ 477 w 945"/>
                <a:gd name="T1" fmla="*/ 460 h 799"/>
                <a:gd name="T2" fmla="*/ 662 w 945"/>
                <a:gd name="T3" fmla="*/ 404 h 799"/>
                <a:gd name="T4" fmla="*/ 832 w 945"/>
                <a:gd name="T5" fmla="*/ 218 h 799"/>
                <a:gd name="T6" fmla="*/ 881 w 945"/>
                <a:gd name="T7" fmla="*/ 0 h 799"/>
                <a:gd name="T8" fmla="*/ 945 w 945"/>
                <a:gd name="T9" fmla="*/ 24 h 799"/>
                <a:gd name="T10" fmla="*/ 913 w 945"/>
                <a:gd name="T11" fmla="*/ 234 h 799"/>
                <a:gd name="T12" fmla="*/ 832 w 945"/>
                <a:gd name="T13" fmla="*/ 436 h 799"/>
                <a:gd name="T14" fmla="*/ 856 w 945"/>
                <a:gd name="T15" fmla="*/ 694 h 799"/>
                <a:gd name="T16" fmla="*/ 735 w 945"/>
                <a:gd name="T17" fmla="*/ 767 h 799"/>
                <a:gd name="T18" fmla="*/ 598 w 945"/>
                <a:gd name="T19" fmla="*/ 799 h 799"/>
                <a:gd name="T20" fmla="*/ 412 w 945"/>
                <a:gd name="T21" fmla="*/ 597 h 799"/>
                <a:gd name="T22" fmla="*/ 226 w 945"/>
                <a:gd name="T23" fmla="*/ 557 h 799"/>
                <a:gd name="T24" fmla="*/ 0 w 945"/>
                <a:gd name="T25" fmla="*/ 484 h 799"/>
                <a:gd name="T26" fmla="*/ 24 w 945"/>
                <a:gd name="T27" fmla="*/ 412 h 799"/>
                <a:gd name="T28" fmla="*/ 250 w 945"/>
                <a:gd name="T29" fmla="*/ 476 h 799"/>
                <a:gd name="T30" fmla="*/ 477 w 945"/>
                <a:gd name="T31" fmla="*/ 46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5" h="799">
                  <a:moveTo>
                    <a:pt x="477" y="460"/>
                  </a:moveTo>
                  <a:lnTo>
                    <a:pt x="662" y="404"/>
                  </a:lnTo>
                  <a:lnTo>
                    <a:pt x="832" y="218"/>
                  </a:lnTo>
                  <a:lnTo>
                    <a:pt x="881" y="0"/>
                  </a:lnTo>
                  <a:lnTo>
                    <a:pt x="945" y="24"/>
                  </a:lnTo>
                  <a:lnTo>
                    <a:pt x="913" y="234"/>
                  </a:lnTo>
                  <a:lnTo>
                    <a:pt x="832" y="436"/>
                  </a:lnTo>
                  <a:lnTo>
                    <a:pt x="856" y="694"/>
                  </a:lnTo>
                  <a:lnTo>
                    <a:pt x="735" y="767"/>
                  </a:lnTo>
                  <a:lnTo>
                    <a:pt x="598" y="799"/>
                  </a:lnTo>
                  <a:lnTo>
                    <a:pt x="412" y="597"/>
                  </a:lnTo>
                  <a:lnTo>
                    <a:pt x="226" y="557"/>
                  </a:lnTo>
                  <a:lnTo>
                    <a:pt x="0" y="484"/>
                  </a:lnTo>
                  <a:lnTo>
                    <a:pt x="24" y="412"/>
                  </a:lnTo>
                  <a:lnTo>
                    <a:pt x="250" y="476"/>
                  </a:lnTo>
                  <a:lnTo>
                    <a:pt x="477" y="46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4" name="í$1idê">
              <a:extLst>
                <a:ext uri="{FF2B5EF4-FFF2-40B4-BE49-F238E27FC236}">
                  <a16:creationId xmlns:a16="http://schemas.microsoft.com/office/drawing/2014/main" id="{6C2D71B7-18BF-47A4-B525-55E84CF8C9BD}"/>
                </a:ext>
              </a:extLst>
            </p:cNvPr>
            <p:cNvSpPr/>
            <p:nvPr/>
          </p:nvSpPr>
          <p:spPr bwMode="auto">
            <a:xfrm>
              <a:off x="5018088" y="3179763"/>
              <a:ext cx="358775" cy="358775"/>
            </a:xfrm>
            <a:custGeom>
              <a:avLst/>
              <a:gdLst>
                <a:gd name="T0" fmla="*/ 161 w 226"/>
                <a:gd name="T1" fmla="*/ 226 h 226"/>
                <a:gd name="T2" fmla="*/ 226 w 226"/>
                <a:gd name="T3" fmla="*/ 129 h 226"/>
                <a:gd name="T4" fmla="*/ 186 w 226"/>
                <a:gd name="T5" fmla="*/ 24 h 226"/>
                <a:gd name="T6" fmla="*/ 64 w 226"/>
                <a:gd name="T7" fmla="*/ 0 h 226"/>
                <a:gd name="T8" fmla="*/ 0 w 226"/>
                <a:gd name="T9" fmla="*/ 113 h 226"/>
                <a:gd name="T10" fmla="*/ 56 w 226"/>
                <a:gd name="T11" fmla="*/ 193 h 226"/>
                <a:gd name="T12" fmla="*/ 161 w 226"/>
                <a:gd name="T13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26">
                  <a:moveTo>
                    <a:pt x="161" y="226"/>
                  </a:moveTo>
                  <a:lnTo>
                    <a:pt x="226" y="129"/>
                  </a:lnTo>
                  <a:lnTo>
                    <a:pt x="186" y="24"/>
                  </a:lnTo>
                  <a:lnTo>
                    <a:pt x="64" y="0"/>
                  </a:lnTo>
                  <a:lnTo>
                    <a:pt x="0" y="113"/>
                  </a:lnTo>
                  <a:lnTo>
                    <a:pt x="56" y="193"/>
                  </a:lnTo>
                  <a:lnTo>
                    <a:pt x="161" y="226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5" name="ïšľïḓé">
              <a:extLst>
                <a:ext uri="{FF2B5EF4-FFF2-40B4-BE49-F238E27FC236}">
                  <a16:creationId xmlns:a16="http://schemas.microsoft.com/office/drawing/2014/main" id="{DD098BCE-9532-4331-B7E0-849459546FE5}"/>
                </a:ext>
              </a:extLst>
            </p:cNvPr>
            <p:cNvSpPr/>
            <p:nvPr/>
          </p:nvSpPr>
          <p:spPr bwMode="auto">
            <a:xfrm>
              <a:off x="5159376" y="3448050"/>
              <a:ext cx="192088" cy="141288"/>
            </a:xfrm>
            <a:custGeom>
              <a:avLst/>
              <a:gdLst>
                <a:gd name="T0" fmla="*/ 32 w 121"/>
                <a:gd name="T1" fmla="*/ 89 h 89"/>
                <a:gd name="T2" fmla="*/ 0 w 121"/>
                <a:gd name="T3" fmla="*/ 24 h 89"/>
                <a:gd name="T4" fmla="*/ 97 w 121"/>
                <a:gd name="T5" fmla="*/ 0 h 89"/>
                <a:gd name="T6" fmla="*/ 121 w 121"/>
                <a:gd name="T7" fmla="*/ 65 h 89"/>
                <a:gd name="T8" fmla="*/ 32 w 121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89">
                  <a:moveTo>
                    <a:pt x="32" y="89"/>
                  </a:moveTo>
                  <a:lnTo>
                    <a:pt x="0" y="24"/>
                  </a:lnTo>
                  <a:lnTo>
                    <a:pt x="97" y="0"/>
                  </a:lnTo>
                  <a:lnTo>
                    <a:pt x="121" y="65"/>
                  </a:lnTo>
                  <a:lnTo>
                    <a:pt x="32" y="8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6" name="ïṩ1îďe">
              <a:extLst>
                <a:ext uri="{FF2B5EF4-FFF2-40B4-BE49-F238E27FC236}">
                  <a16:creationId xmlns:a16="http://schemas.microsoft.com/office/drawing/2014/main" id="{D9CC1A64-F748-4FA0-9E6C-C6E0A8B7F5B6}"/>
                </a:ext>
              </a:extLst>
            </p:cNvPr>
            <p:cNvSpPr/>
            <p:nvPr/>
          </p:nvSpPr>
          <p:spPr bwMode="auto">
            <a:xfrm>
              <a:off x="4222751" y="3435350"/>
              <a:ext cx="192088" cy="192088"/>
            </a:xfrm>
            <a:custGeom>
              <a:avLst/>
              <a:gdLst>
                <a:gd name="T0" fmla="*/ 121 w 121"/>
                <a:gd name="T1" fmla="*/ 49 h 121"/>
                <a:gd name="T2" fmla="*/ 89 w 121"/>
                <a:gd name="T3" fmla="*/ 0 h 121"/>
                <a:gd name="T4" fmla="*/ 81 w 121"/>
                <a:gd name="T5" fmla="*/ 16 h 121"/>
                <a:gd name="T6" fmla="*/ 0 w 121"/>
                <a:gd name="T7" fmla="*/ 0 h 121"/>
                <a:gd name="T8" fmla="*/ 8 w 121"/>
                <a:gd name="T9" fmla="*/ 65 h 121"/>
                <a:gd name="T10" fmla="*/ 97 w 121"/>
                <a:gd name="T11" fmla="*/ 121 h 121"/>
                <a:gd name="T12" fmla="*/ 121 w 121"/>
                <a:gd name="T13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1">
                  <a:moveTo>
                    <a:pt x="121" y="49"/>
                  </a:moveTo>
                  <a:lnTo>
                    <a:pt x="89" y="0"/>
                  </a:lnTo>
                  <a:lnTo>
                    <a:pt x="81" y="16"/>
                  </a:lnTo>
                  <a:lnTo>
                    <a:pt x="0" y="0"/>
                  </a:lnTo>
                  <a:lnTo>
                    <a:pt x="8" y="65"/>
                  </a:lnTo>
                  <a:lnTo>
                    <a:pt x="97" y="121"/>
                  </a:lnTo>
                  <a:lnTo>
                    <a:pt x="121" y="49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7" name="íṧľíḍé">
              <a:extLst>
                <a:ext uri="{FF2B5EF4-FFF2-40B4-BE49-F238E27FC236}">
                  <a16:creationId xmlns:a16="http://schemas.microsoft.com/office/drawing/2014/main" id="{31191F47-24F0-4156-9906-8A29BE331CD1}"/>
                </a:ext>
              </a:extLst>
            </p:cNvPr>
            <p:cNvSpPr/>
            <p:nvPr/>
          </p:nvSpPr>
          <p:spPr bwMode="auto">
            <a:xfrm>
              <a:off x="5775326" y="2679700"/>
              <a:ext cx="192088" cy="217488"/>
            </a:xfrm>
            <a:custGeom>
              <a:avLst/>
              <a:gdLst>
                <a:gd name="T0" fmla="*/ 0 w 121"/>
                <a:gd name="T1" fmla="*/ 113 h 137"/>
                <a:gd name="T2" fmla="*/ 0 w 121"/>
                <a:gd name="T3" fmla="*/ 40 h 137"/>
                <a:gd name="T4" fmla="*/ 24 w 121"/>
                <a:gd name="T5" fmla="*/ 56 h 137"/>
                <a:gd name="T6" fmla="*/ 64 w 121"/>
                <a:gd name="T7" fmla="*/ 0 h 137"/>
                <a:gd name="T8" fmla="*/ 121 w 121"/>
                <a:gd name="T9" fmla="*/ 48 h 137"/>
                <a:gd name="T10" fmla="*/ 64 w 121"/>
                <a:gd name="T11" fmla="*/ 137 h 137"/>
                <a:gd name="T12" fmla="*/ 0 w 121"/>
                <a:gd name="T13" fmla="*/ 1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7">
                  <a:moveTo>
                    <a:pt x="0" y="113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0"/>
                  </a:lnTo>
                  <a:lnTo>
                    <a:pt x="121" y="48"/>
                  </a:lnTo>
                  <a:lnTo>
                    <a:pt x="64" y="13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2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8" name="iŝľíḍè">
              <a:extLst>
                <a:ext uri="{FF2B5EF4-FFF2-40B4-BE49-F238E27FC236}">
                  <a16:creationId xmlns:a16="http://schemas.microsoft.com/office/drawing/2014/main" id="{056F77FC-4DCE-4E8D-86CC-F32604B82BA1}"/>
                </a:ext>
              </a:extLst>
            </p:cNvPr>
            <p:cNvSpPr/>
            <p:nvPr/>
          </p:nvSpPr>
          <p:spPr bwMode="auto">
            <a:xfrm>
              <a:off x="5326063" y="3960813"/>
              <a:ext cx="1179513" cy="833438"/>
            </a:xfrm>
            <a:custGeom>
              <a:avLst/>
              <a:gdLst>
                <a:gd name="T0" fmla="*/ 0 w 743"/>
                <a:gd name="T1" fmla="*/ 105 h 525"/>
                <a:gd name="T2" fmla="*/ 121 w 743"/>
                <a:gd name="T3" fmla="*/ 436 h 525"/>
                <a:gd name="T4" fmla="*/ 517 w 743"/>
                <a:gd name="T5" fmla="*/ 525 h 525"/>
                <a:gd name="T6" fmla="*/ 525 w 743"/>
                <a:gd name="T7" fmla="*/ 460 h 525"/>
                <a:gd name="T8" fmla="*/ 250 w 743"/>
                <a:gd name="T9" fmla="*/ 331 h 525"/>
                <a:gd name="T10" fmla="*/ 218 w 743"/>
                <a:gd name="T11" fmla="*/ 162 h 525"/>
                <a:gd name="T12" fmla="*/ 452 w 743"/>
                <a:gd name="T13" fmla="*/ 323 h 525"/>
                <a:gd name="T14" fmla="*/ 743 w 743"/>
                <a:gd name="T15" fmla="*/ 331 h 525"/>
                <a:gd name="T16" fmla="*/ 743 w 743"/>
                <a:gd name="T17" fmla="*/ 267 h 525"/>
                <a:gd name="T18" fmla="*/ 485 w 743"/>
                <a:gd name="T19" fmla="*/ 210 h 525"/>
                <a:gd name="T20" fmla="*/ 258 w 743"/>
                <a:gd name="T21" fmla="*/ 0 h 525"/>
                <a:gd name="T22" fmla="*/ 137 w 743"/>
                <a:gd name="T23" fmla="*/ 73 h 525"/>
                <a:gd name="T24" fmla="*/ 0 w 743"/>
                <a:gd name="T25" fmla="*/ 10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25">
                  <a:moveTo>
                    <a:pt x="0" y="105"/>
                  </a:moveTo>
                  <a:lnTo>
                    <a:pt x="121" y="436"/>
                  </a:lnTo>
                  <a:lnTo>
                    <a:pt x="517" y="525"/>
                  </a:lnTo>
                  <a:lnTo>
                    <a:pt x="525" y="460"/>
                  </a:lnTo>
                  <a:lnTo>
                    <a:pt x="250" y="331"/>
                  </a:lnTo>
                  <a:lnTo>
                    <a:pt x="218" y="162"/>
                  </a:lnTo>
                  <a:lnTo>
                    <a:pt x="452" y="323"/>
                  </a:lnTo>
                  <a:lnTo>
                    <a:pt x="743" y="331"/>
                  </a:lnTo>
                  <a:lnTo>
                    <a:pt x="743" y="267"/>
                  </a:lnTo>
                  <a:lnTo>
                    <a:pt x="485" y="210"/>
                  </a:lnTo>
                  <a:lnTo>
                    <a:pt x="258" y="0"/>
                  </a:lnTo>
                  <a:lnTo>
                    <a:pt x="137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F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9" name="îsḷiḋé">
              <a:extLst>
                <a:ext uri="{FF2B5EF4-FFF2-40B4-BE49-F238E27FC236}">
                  <a16:creationId xmlns:a16="http://schemas.microsoft.com/office/drawing/2014/main" id="{C41ED41D-CAC4-47DB-918A-78DC5E4BD118}"/>
                </a:ext>
              </a:extLst>
            </p:cNvPr>
            <p:cNvSpPr/>
            <p:nvPr/>
          </p:nvSpPr>
          <p:spPr bwMode="auto">
            <a:xfrm>
              <a:off x="6146801" y="4691063"/>
              <a:ext cx="115888" cy="269875"/>
            </a:xfrm>
            <a:custGeom>
              <a:avLst/>
              <a:gdLst>
                <a:gd name="T0" fmla="*/ 8 w 73"/>
                <a:gd name="T1" fmla="*/ 0 h 170"/>
                <a:gd name="T2" fmla="*/ 73 w 73"/>
                <a:gd name="T3" fmla="*/ 16 h 170"/>
                <a:gd name="T4" fmla="*/ 57 w 73"/>
                <a:gd name="T5" fmla="*/ 170 h 170"/>
                <a:gd name="T6" fmla="*/ 0 w 73"/>
                <a:gd name="T7" fmla="*/ 65 h 170"/>
                <a:gd name="T8" fmla="*/ 8 w 73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70">
                  <a:moveTo>
                    <a:pt x="8" y="0"/>
                  </a:moveTo>
                  <a:lnTo>
                    <a:pt x="73" y="16"/>
                  </a:lnTo>
                  <a:lnTo>
                    <a:pt x="57" y="170"/>
                  </a:lnTo>
                  <a:lnTo>
                    <a:pt x="0" y="6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0" name="íśľíḑe">
              <a:extLst>
                <a:ext uri="{FF2B5EF4-FFF2-40B4-BE49-F238E27FC236}">
                  <a16:creationId xmlns:a16="http://schemas.microsoft.com/office/drawing/2014/main" id="{77409565-E5F9-4E4E-B9BB-88E6F4040CCD}"/>
                </a:ext>
              </a:extLst>
            </p:cNvPr>
            <p:cNvSpPr/>
            <p:nvPr/>
          </p:nvSpPr>
          <p:spPr bwMode="auto">
            <a:xfrm>
              <a:off x="6505576" y="4370388"/>
              <a:ext cx="128588" cy="307975"/>
            </a:xfrm>
            <a:custGeom>
              <a:avLst/>
              <a:gdLst>
                <a:gd name="T0" fmla="*/ 0 w 81"/>
                <a:gd name="T1" fmla="*/ 9 h 194"/>
                <a:gd name="T2" fmla="*/ 81 w 81"/>
                <a:gd name="T3" fmla="*/ 0 h 194"/>
                <a:gd name="T4" fmla="*/ 73 w 81"/>
                <a:gd name="T5" fmla="*/ 194 h 194"/>
                <a:gd name="T6" fmla="*/ 0 w 81"/>
                <a:gd name="T7" fmla="*/ 73 h 194"/>
                <a:gd name="T8" fmla="*/ 0 w 81"/>
                <a:gd name="T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94">
                  <a:moveTo>
                    <a:pt x="0" y="9"/>
                  </a:moveTo>
                  <a:lnTo>
                    <a:pt x="81" y="0"/>
                  </a:lnTo>
                  <a:lnTo>
                    <a:pt x="73" y="194"/>
                  </a:lnTo>
                  <a:lnTo>
                    <a:pt x="0" y="7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1" name="işḻíḋé">
              <a:extLst>
                <a:ext uri="{FF2B5EF4-FFF2-40B4-BE49-F238E27FC236}">
                  <a16:creationId xmlns:a16="http://schemas.microsoft.com/office/drawing/2014/main" id="{D528C211-3C67-4173-BCC0-4EB94B1EB8B0}"/>
                </a:ext>
              </a:extLst>
            </p:cNvPr>
            <p:cNvSpPr/>
            <p:nvPr/>
          </p:nvSpPr>
          <p:spPr bwMode="auto">
            <a:xfrm>
              <a:off x="4518026" y="3538538"/>
              <a:ext cx="101600" cy="204788"/>
            </a:xfrm>
            <a:custGeom>
              <a:avLst/>
              <a:gdLst>
                <a:gd name="T0" fmla="*/ 40 w 64"/>
                <a:gd name="T1" fmla="*/ 0 h 129"/>
                <a:gd name="T2" fmla="*/ 0 w 64"/>
                <a:gd name="T3" fmla="*/ 113 h 129"/>
                <a:gd name="T4" fmla="*/ 40 w 64"/>
                <a:gd name="T5" fmla="*/ 129 h 129"/>
                <a:gd name="T6" fmla="*/ 64 w 64"/>
                <a:gd name="T7" fmla="*/ 0 h 129"/>
                <a:gd name="T8" fmla="*/ 40 w 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29">
                  <a:moveTo>
                    <a:pt x="40" y="0"/>
                  </a:moveTo>
                  <a:lnTo>
                    <a:pt x="0" y="113"/>
                  </a:lnTo>
                  <a:lnTo>
                    <a:pt x="40" y="129"/>
                  </a:lnTo>
                  <a:lnTo>
                    <a:pt x="6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2" name="îṧḻïdé">
              <a:extLst>
                <a:ext uri="{FF2B5EF4-FFF2-40B4-BE49-F238E27FC236}">
                  <a16:creationId xmlns:a16="http://schemas.microsoft.com/office/drawing/2014/main" id="{D6E69C20-4028-4D18-99E4-79AB9BCDC712}"/>
                </a:ext>
              </a:extLst>
            </p:cNvPr>
            <p:cNvSpPr/>
            <p:nvPr/>
          </p:nvSpPr>
          <p:spPr bwMode="auto">
            <a:xfrm>
              <a:off x="5684838" y="2947988"/>
              <a:ext cx="217488" cy="103188"/>
            </a:xfrm>
            <a:custGeom>
              <a:avLst/>
              <a:gdLst>
                <a:gd name="T0" fmla="*/ 8 w 137"/>
                <a:gd name="T1" fmla="*/ 25 h 65"/>
                <a:gd name="T2" fmla="*/ 121 w 137"/>
                <a:gd name="T3" fmla="*/ 65 h 65"/>
                <a:gd name="T4" fmla="*/ 137 w 137"/>
                <a:gd name="T5" fmla="*/ 17 h 65"/>
                <a:gd name="T6" fmla="*/ 0 w 137"/>
                <a:gd name="T7" fmla="*/ 0 h 65"/>
                <a:gd name="T8" fmla="*/ 8 w 137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65">
                  <a:moveTo>
                    <a:pt x="8" y="25"/>
                  </a:moveTo>
                  <a:lnTo>
                    <a:pt x="121" y="65"/>
                  </a:lnTo>
                  <a:lnTo>
                    <a:pt x="137" y="17"/>
                  </a:lnTo>
                  <a:lnTo>
                    <a:pt x="0" y="0"/>
                  </a:lnTo>
                  <a:lnTo>
                    <a:pt x="8" y="25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3" name="ïSḻîdè">
              <a:extLst>
                <a:ext uri="{FF2B5EF4-FFF2-40B4-BE49-F238E27FC236}">
                  <a16:creationId xmlns:a16="http://schemas.microsoft.com/office/drawing/2014/main" id="{4A50B312-9FED-450E-8B62-F21EBC1DDC44}"/>
                </a:ext>
              </a:extLst>
            </p:cNvPr>
            <p:cNvSpPr/>
            <p:nvPr/>
          </p:nvSpPr>
          <p:spPr bwMode="auto">
            <a:xfrm>
              <a:off x="5043488" y="3230563"/>
              <a:ext cx="295275" cy="192088"/>
            </a:xfrm>
            <a:custGeom>
              <a:avLst/>
              <a:gdLst>
                <a:gd name="T0" fmla="*/ 0 w 186"/>
                <a:gd name="T1" fmla="*/ 81 h 121"/>
                <a:gd name="T2" fmla="*/ 65 w 186"/>
                <a:gd name="T3" fmla="*/ 48 h 121"/>
                <a:gd name="T4" fmla="*/ 89 w 186"/>
                <a:gd name="T5" fmla="*/ 48 h 121"/>
                <a:gd name="T6" fmla="*/ 97 w 186"/>
                <a:gd name="T7" fmla="*/ 32 h 121"/>
                <a:gd name="T8" fmla="*/ 170 w 186"/>
                <a:gd name="T9" fmla="*/ 0 h 121"/>
                <a:gd name="T10" fmla="*/ 186 w 186"/>
                <a:gd name="T11" fmla="*/ 57 h 121"/>
                <a:gd name="T12" fmla="*/ 121 w 186"/>
                <a:gd name="T13" fmla="*/ 89 h 121"/>
                <a:gd name="T14" fmla="*/ 105 w 186"/>
                <a:gd name="T15" fmla="*/ 73 h 121"/>
                <a:gd name="T16" fmla="*/ 89 w 186"/>
                <a:gd name="T17" fmla="*/ 73 h 121"/>
                <a:gd name="T18" fmla="*/ 97 w 186"/>
                <a:gd name="T19" fmla="*/ 97 h 121"/>
                <a:gd name="T20" fmla="*/ 24 w 186"/>
                <a:gd name="T21" fmla="*/ 121 h 121"/>
                <a:gd name="T22" fmla="*/ 0 w 186"/>
                <a:gd name="T23" fmla="*/ 8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21">
                  <a:moveTo>
                    <a:pt x="0" y="81"/>
                  </a:moveTo>
                  <a:lnTo>
                    <a:pt x="65" y="48"/>
                  </a:lnTo>
                  <a:lnTo>
                    <a:pt x="89" y="48"/>
                  </a:lnTo>
                  <a:lnTo>
                    <a:pt x="97" y="32"/>
                  </a:lnTo>
                  <a:lnTo>
                    <a:pt x="170" y="0"/>
                  </a:lnTo>
                  <a:lnTo>
                    <a:pt x="186" y="57"/>
                  </a:lnTo>
                  <a:lnTo>
                    <a:pt x="121" y="89"/>
                  </a:lnTo>
                  <a:lnTo>
                    <a:pt x="105" y="73"/>
                  </a:lnTo>
                  <a:lnTo>
                    <a:pt x="89" y="73"/>
                  </a:lnTo>
                  <a:lnTo>
                    <a:pt x="97" y="97"/>
                  </a:lnTo>
                  <a:lnTo>
                    <a:pt x="24" y="12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4" name="îṣľiḋé">
              <a:extLst>
                <a:ext uri="{FF2B5EF4-FFF2-40B4-BE49-F238E27FC236}">
                  <a16:creationId xmlns:a16="http://schemas.microsoft.com/office/drawing/2014/main" id="{710F3E70-7CDD-4FA6-9702-F32BCE086785}"/>
                </a:ext>
              </a:extLst>
            </p:cNvPr>
            <p:cNvSpPr/>
            <p:nvPr/>
          </p:nvSpPr>
          <p:spPr bwMode="auto">
            <a:xfrm>
              <a:off x="5210176" y="3255963"/>
              <a:ext cx="115888" cy="90488"/>
            </a:xfrm>
            <a:custGeom>
              <a:avLst/>
              <a:gdLst>
                <a:gd name="T0" fmla="*/ 0 w 73"/>
                <a:gd name="T1" fmla="*/ 24 h 57"/>
                <a:gd name="T2" fmla="*/ 57 w 73"/>
                <a:gd name="T3" fmla="*/ 0 h 57"/>
                <a:gd name="T4" fmla="*/ 73 w 73"/>
                <a:gd name="T5" fmla="*/ 32 h 57"/>
                <a:gd name="T6" fmla="*/ 16 w 73"/>
                <a:gd name="T7" fmla="*/ 57 h 57"/>
                <a:gd name="T8" fmla="*/ 0 w 73"/>
                <a:gd name="T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7">
                  <a:moveTo>
                    <a:pt x="0" y="24"/>
                  </a:moveTo>
                  <a:lnTo>
                    <a:pt x="57" y="0"/>
                  </a:lnTo>
                  <a:lnTo>
                    <a:pt x="73" y="32"/>
                  </a:lnTo>
                  <a:lnTo>
                    <a:pt x="16" y="5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5" name="ïṣlîḍé">
              <a:extLst>
                <a:ext uri="{FF2B5EF4-FFF2-40B4-BE49-F238E27FC236}">
                  <a16:creationId xmlns:a16="http://schemas.microsoft.com/office/drawing/2014/main" id="{124D7FDF-0630-41F4-B0E4-A3E61A135549}"/>
                </a:ext>
              </a:extLst>
            </p:cNvPr>
            <p:cNvSpPr/>
            <p:nvPr/>
          </p:nvSpPr>
          <p:spPr bwMode="auto">
            <a:xfrm>
              <a:off x="5068888" y="3321050"/>
              <a:ext cx="103188" cy="88900"/>
            </a:xfrm>
            <a:custGeom>
              <a:avLst/>
              <a:gdLst>
                <a:gd name="T0" fmla="*/ 16 w 65"/>
                <a:gd name="T1" fmla="*/ 56 h 56"/>
                <a:gd name="T2" fmla="*/ 65 w 65"/>
                <a:gd name="T3" fmla="*/ 32 h 56"/>
                <a:gd name="T4" fmla="*/ 57 w 65"/>
                <a:gd name="T5" fmla="*/ 0 h 56"/>
                <a:gd name="T6" fmla="*/ 0 w 65"/>
                <a:gd name="T7" fmla="*/ 24 h 56"/>
                <a:gd name="T8" fmla="*/ 16 w 6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6">
                  <a:moveTo>
                    <a:pt x="16" y="56"/>
                  </a:moveTo>
                  <a:lnTo>
                    <a:pt x="65" y="32"/>
                  </a:lnTo>
                  <a:lnTo>
                    <a:pt x="57" y="0"/>
                  </a:lnTo>
                  <a:lnTo>
                    <a:pt x="0" y="24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9B9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6" name="ïşlídè">
              <a:extLst>
                <a:ext uri="{FF2B5EF4-FFF2-40B4-BE49-F238E27FC236}">
                  <a16:creationId xmlns:a16="http://schemas.microsoft.com/office/drawing/2014/main" id="{E50413C0-0E3D-495D-977C-53DC82C59E1B}"/>
                </a:ext>
              </a:extLst>
            </p:cNvPr>
            <p:cNvSpPr/>
            <p:nvPr/>
          </p:nvSpPr>
          <p:spPr bwMode="auto">
            <a:xfrm>
              <a:off x="5043488" y="3525838"/>
              <a:ext cx="230188" cy="588963"/>
            </a:xfrm>
            <a:custGeom>
              <a:avLst/>
              <a:gdLst>
                <a:gd name="T0" fmla="*/ 0 w 145"/>
                <a:gd name="T1" fmla="*/ 16 h 371"/>
                <a:gd name="T2" fmla="*/ 97 w 145"/>
                <a:gd name="T3" fmla="*/ 331 h 371"/>
                <a:gd name="T4" fmla="*/ 145 w 145"/>
                <a:gd name="T5" fmla="*/ 371 h 371"/>
                <a:gd name="T6" fmla="*/ 48 w 145"/>
                <a:gd name="T7" fmla="*/ 0 h 371"/>
                <a:gd name="T8" fmla="*/ 0 w 145"/>
                <a:gd name="T9" fmla="*/ 1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71">
                  <a:moveTo>
                    <a:pt x="0" y="16"/>
                  </a:moveTo>
                  <a:lnTo>
                    <a:pt x="97" y="331"/>
                  </a:lnTo>
                  <a:lnTo>
                    <a:pt x="145" y="371"/>
                  </a:lnTo>
                  <a:lnTo>
                    <a:pt x="4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7" name="îŝľïḓé">
              <a:extLst>
                <a:ext uri="{FF2B5EF4-FFF2-40B4-BE49-F238E27FC236}">
                  <a16:creationId xmlns:a16="http://schemas.microsoft.com/office/drawing/2014/main" id="{7421B003-F61E-4E7B-ABA8-3951D9BA3F3F}"/>
                </a:ext>
              </a:extLst>
            </p:cNvPr>
            <p:cNvSpPr/>
            <p:nvPr/>
          </p:nvSpPr>
          <p:spPr bwMode="auto">
            <a:xfrm>
              <a:off x="5402263" y="3409950"/>
              <a:ext cx="411163" cy="576263"/>
            </a:xfrm>
            <a:custGeom>
              <a:avLst/>
              <a:gdLst>
                <a:gd name="T0" fmla="*/ 0 w 259"/>
                <a:gd name="T1" fmla="*/ 40 h 363"/>
                <a:gd name="T2" fmla="*/ 41 w 259"/>
                <a:gd name="T3" fmla="*/ 0 h 363"/>
                <a:gd name="T4" fmla="*/ 259 w 259"/>
                <a:gd name="T5" fmla="*/ 331 h 363"/>
                <a:gd name="T6" fmla="*/ 243 w 259"/>
                <a:gd name="T7" fmla="*/ 363 h 363"/>
                <a:gd name="T8" fmla="*/ 0 w 259"/>
                <a:gd name="T9" fmla="*/ 4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63">
                  <a:moveTo>
                    <a:pt x="0" y="40"/>
                  </a:moveTo>
                  <a:lnTo>
                    <a:pt x="41" y="0"/>
                  </a:lnTo>
                  <a:lnTo>
                    <a:pt x="259" y="331"/>
                  </a:lnTo>
                  <a:lnTo>
                    <a:pt x="243" y="36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79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C4721644-032D-45E8-89E8-90744CA20AE8}"/>
              </a:ext>
            </a:extLst>
          </p:cNvPr>
          <p:cNvSpPr/>
          <p:nvPr/>
        </p:nvSpPr>
        <p:spPr>
          <a:xfrm>
            <a:off x="655233" y="1885930"/>
            <a:ext cx="11229356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39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446F6F44-17A5-445D-87C9-5F965CA6C73C}"/>
              </a:ext>
            </a:extLst>
          </p:cNvPr>
          <p:cNvSpPr/>
          <p:nvPr/>
        </p:nvSpPr>
        <p:spPr>
          <a:xfrm>
            <a:off x="442303" y="560955"/>
            <a:ext cx="2985953" cy="900980"/>
          </a:xfrm>
          <a:prstGeom prst="rightArrow">
            <a:avLst>
              <a:gd name="adj1" fmla="val 50000"/>
              <a:gd name="adj2" fmla="val 56881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349934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EE1458D-A7F3-4499-B3CE-BE307DF44B88}"/>
              </a:ext>
            </a:extLst>
          </p:cNvPr>
          <p:cNvSpPr/>
          <p:nvPr/>
        </p:nvSpPr>
        <p:spPr>
          <a:xfrm>
            <a:off x="1552413" y="1189112"/>
            <a:ext cx="8898590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  <a:endParaRPr lang="es-MX" sz="4000" dirty="0"/>
          </a:p>
        </p:txBody>
      </p:sp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2981A52E-00BD-4F4C-8957-69D62AF90162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18175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38" y="15877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FD3864FC-1F73-4EB1-89D3-2F819F896681}"/>
              </a:ext>
            </a:extLst>
          </p:cNvPr>
          <p:cNvSpPr/>
          <p:nvPr/>
        </p:nvSpPr>
        <p:spPr>
          <a:xfrm>
            <a:off x="2652134" y="885799"/>
            <a:ext cx="8645316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4400" b="1" dirty="0">
                <a:latin typeface="Aharoni" panose="02010803020104030203" pitchFamily="2" charset="-79"/>
                <a:cs typeface="Aharoni" panose="02010803020104030203" pitchFamily="2" charset="-79"/>
              </a:rPr>
              <a:t>Ana</a:t>
            </a: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B57DE1C3-E50F-4FAA-A30B-61E22FE7FF9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175759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1E645A9B-1313-4A06-A572-9EAE09EF7BF9}"/>
              </a:ext>
            </a:extLst>
          </p:cNvPr>
          <p:cNvSpPr/>
          <p:nvPr/>
        </p:nvSpPr>
        <p:spPr>
          <a:xfrm>
            <a:off x="-113888" y="989026"/>
            <a:ext cx="11631198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700" b="1" dirty="0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1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B4B2B04C-7CAD-4CA6-BBF5-80CB141F07FC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palabra</a:t>
            </a:r>
          </a:p>
        </p:txBody>
      </p:sp>
    </p:spTree>
    <p:extLst>
      <p:ext uri="{BB962C8B-B14F-4D97-AF65-F5344CB8AC3E}">
        <p14:creationId xmlns:p14="http://schemas.microsoft.com/office/powerpoint/2010/main" val="141434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930054" y="92380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0649555A-05F0-4E51-80F1-724910E3BE36}"/>
              </a:ext>
            </a:extLst>
          </p:cNvPr>
          <p:cNvSpPr/>
          <p:nvPr/>
        </p:nvSpPr>
        <p:spPr>
          <a:xfrm>
            <a:off x="398928" y="97881"/>
            <a:ext cx="2985953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Formular enunciando utilizando “y”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129A860-2EA0-4BFB-8952-5EA21641AADF}"/>
              </a:ext>
            </a:extLst>
          </p:cNvPr>
          <p:cNvSpPr txBox="1"/>
          <p:nvPr/>
        </p:nvSpPr>
        <p:spPr>
          <a:xfrm>
            <a:off x="207438" y="1528404"/>
            <a:ext cx="1208401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El  papá  Pepe </a:t>
            </a:r>
            <a:r>
              <a:rPr lang="es-MX" sz="13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 </a:t>
            </a:r>
          </a:p>
          <a:p>
            <a:pPr algn="ctr"/>
            <a:r>
              <a:rPr lang="es-MX" sz="13800" dirty="0">
                <a:solidFill>
                  <a:schemeClr val="accent6">
                    <a:lumMod val="1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</p:txBody>
      </p:sp>
    </p:spTree>
    <p:extLst>
      <p:ext uri="{BB962C8B-B14F-4D97-AF65-F5344CB8AC3E}">
        <p14:creationId xmlns:p14="http://schemas.microsoft.com/office/powerpoint/2010/main" val="331299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930054" y="92380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15" name="Tabla 6">
            <a:extLst>
              <a:ext uri="{FF2B5EF4-FFF2-40B4-BE49-F238E27FC236}">
                <a16:creationId xmlns:a16="http://schemas.microsoft.com/office/drawing/2014/main" id="{DCB3CA81-9656-492A-8649-84894A9ABE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94459"/>
              </p:ext>
            </p:extLst>
          </p:nvPr>
        </p:nvGraphicFramePr>
        <p:xfrm>
          <a:off x="2913775" y="853440"/>
          <a:ext cx="7805055" cy="5151120"/>
        </p:xfrm>
        <a:graphic>
          <a:graphicData uri="http://schemas.openxmlformats.org/drawingml/2006/table">
            <a:tbl>
              <a:tblPr firstRow="1" bandRow="1"/>
              <a:tblGrid>
                <a:gridCol w="7805055">
                  <a:extLst>
                    <a:ext uri="{9D8B030D-6E8A-4147-A177-3AD203B41FA5}">
                      <a16:colId xmlns:a16="http://schemas.microsoft.com/office/drawing/2014/main" val="988591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600" dirty="0" err="1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Susú</a:t>
                      </a:r>
                      <a:r>
                        <a:rPr lang="es-MX" sz="166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66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  <a:r>
                        <a:rPr lang="es-MX" sz="166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Daditos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43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938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F88AF52-9464-4519-9EEE-7A35EF28AA58}"/>
              </a:ext>
            </a:extLst>
          </p:cNvPr>
          <p:cNvCxnSpPr/>
          <p:nvPr/>
        </p:nvCxnSpPr>
        <p:spPr>
          <a:xfrm>
            <a:off x="444910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4BB728C-6F6B-451C-8D53-DD3E8B3B5EBA}"/>
              </a:ext>
            </a:extLst>
          </p:cNvPr>
          <p:cNvCxnSpPr/>
          <p:nvPr/>
        </p:nvCxnSpPr>
        <p:spPr>
          <a:xfrm>
            <a:off x="7292899" y="4033165"/>
            <a:ext cx="0" cy="9205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7">
            <a:extLst>
              <a:ext uri="{FF2B5EF4-FFF2-40B4-BE49-F238E27FC236}">
                <a16:creationId xmlns:a16="http://schemas.microsoft.com/office/drawing/2014/main" id="{F00E8BF7-64AB-43C3-B89F-CC56A328F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54001" y="6577989"/>
            <a:ext cx="12714941" cy="560022"/>
          </a:xfrm>
          <a:prstGeom prst="rect">
            <a:avLst/>
          </a:prstGeom>
        </p:spPr>
      </p:pic>
      <p:pic>
        <p:nvPicPr>
          <p:cNvPr id="21" name="图片 9">
            <a:extLst>
              <a:ext uri="{FF2B5EF4-FFF2-40B4-BE49-F238E27FC236}">
                <a16:creationId xmlns:a16="http://schemas.microsoft.com/office/drawing/2014/main" id="{70B7D2C6-C014-4FD1-BEC3-68D75BE3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67" y="5259904"/>
            <a:ext cx="2489894" cy="1379314"/>
          </a:xfrm>
          <a:prstGeom prst="rect">
            <a:avLst/>
          </a:prstGeom>
        </p:spPr>
      </p:pic>
      <p:pic>
        <p:nvPicPr>
          <p:cNvPr id="22" name="图片 10">
            <a:extLst>
              <a:ext uri="{FF2B5EF4-FFF2-40B4-BE49-F238E27FC236}">
                <a16:creationId xmlns:a16="http://schemas.microsoft.com/office/drawing/2014/main" id="{426A6855-9583-4B1C-9078-FE8D62859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8" y="5038164"/>
            <a:ext cx="1452102" cy="1685543"/>
          </a:xfrm>
          <a:prstGeom prst="rect">
            <a:avLst/>
          </a:prstGeom>
        </p:spPr>
      </p:pic>
      <p:grpSp>
        <p:nvGrpSpPr>
          <p:cNvPr id="23" name="组合 13">
            <a:extLst>
              <a:ext uri="{FF2B5EF4-FFF2-40B4-BE49-F238E27FC236}">
                <a16:creationId xmlns:a16="http://schemas.microsoft.com/office/drawing/2014/main" id="{2AC8E1E2-54CC-44F5-8171-BE0ECE209B0E}"/>
              </a:ext>
            </a:extLst>
          </p:cNvPr>
          <p:cNvGrpSpPr/>
          <p:nvPr/>
        </p:nvGrpSpPr>
        <p:grpSpPr>
          <a:xfrm>
            <a:off x="8351055" y="4129704"/>
            <a:ext cx="3840945" cy="2488795"/>
            <a:chOff x="8351055" y="4129704"/>
            <a:chExt cx="3840945" cy="2488795"/>
          </a:xfrm>
        </p:grpSpPr>
        <p:pic>
          <p:nvPicPr>
            <p:cNvPr id="24" name="图片 11">
              <a:extLst>
                <a:ext uri="{FF2B5EF4-FFF2-40B4-BE49-F238E27FC236}">
                  <a16:creationId xmlns:a16="http://schemas.microsoft.com/office/drawing/2014/main" id="{021010A0-2C9E-46C6-B883-D7F66C86AA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203909" y="4129704"/>
              <a:ext cx="2988091" cy="2488795"/>
            </a:xfrm>
            <a:prstGeom prst="rect">
              <a:avLst/>
            </a:prstGeom>
          </p:spPr>
        </p:pic>
        <p:pic>
          <p:nvPicPr>
            <p:cNvPr id="25" name="图片 12">
              <a:extLst>
                <a:ext uri="{FF2B5EF4-FFF2-40B4-BE49-F238E27FC236}">
                  <a16:creationId xmlns:a16="http://schemas.microsoft.com/office/drawing/2014/main" id="{82B15F37-4CF3-4371-8574-049FAFD093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351055" y="4465540"/>
              <a:ext cx="2585887" cy="2152477"/>
            </a:xfrm>
            <a:prstGeom prst="rect">
              <a:avLst/>
            </a:prstGeom>
          </p:spPr>
        </p:pic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F3EE6C6-5CAF-4B0B-8E57-22E15CAFE3F1}"/>
              </a:ext>
            </a:extLst>
          </p:cNvPr>
          <p:cNvGrpSpPr/>
          <p:nvPr/>
        </p:nvGrpSpPr>
        <p:grpSpPr>
          <a:xfrm>
            <a:off x="-9082335" y="-707824"/>
            <a:ext cx="33545766" cy="6966877"/>
            <a:chOff x="-9083531" y="-803358"/>
            <a:chExt cx="33545766" cy="6966877"/>
          </a:xfrm>
        </p:grpSpPr>
        <p:pic>
          <p:nvPicPr>
            <p:cNvPr id="27" name="图片 6">
              <a:extLst>
                <a:ext uri="{FF2B5EF4-FFF2-40B4-BE49-F238E27FC236}">
                  <a16:creationId xmlns:a16="http://schemas.microsoft.com/office/drawing/2014/main" id="{49DE1655-83EF-4B4C-B10C-A013E7EE2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-944805" y="-566204"/>
              <a:ext cx="13701582" cy="6729723"/>
            </a:xfrm>
            <a:prstGeom prst="rect">
              <a:avLst/>
            </a:prstGeom>
          </p:spPr>
        </p:pic>
        <p:pic>
          <p:nvPicPr>
            <p:cNvPr id="28" name="图片 14">
              <a:extLst>
                <a:ext uri="{FF2B5EF4-FFF2-40B4-BE49-F238E27FC236}">
                  <a16:creationId xmlns:a16="http://schemas.microsoft.com/office/drawing/2014/main" id="{636525C8-C198-4468-BD7D-CB4011A027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29" name="图片 15">
              <a:extLst>
                <a:ext uri="{FF2B5EF4-FFF2-40B4-BE49-F238E27FC236}">
                  <a16:creationId xmlns:a16="http://schemas.microsoft.com/office/drawing/2014/main" id="{C1486FD0-B827-4303-B358-60537EEB7E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30" name="图片 18">
              <a:extLst>
                <a:ext uri="{FF2B5EF4-FFF2-40B4-BE49-F238E27FC236}">
                  <a16:creationId xmlns:a16="http://schemas.microsoft.com/office/drawing/2014/main" id="{8D530F83-7E02-47E9-89B2-727E9066E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31" name="图片 19">
              <a:extLst>
                <a:ext uri="{FF2B5EF4-FFF2-40B4-BE49-F238E27FC236}">
                  <a16:creationId xmlns:a16="http://schemas.microsoft.com/office/drawing/2014/main" id="{D4F9A9D8-C64A-4163-BD2D-59866E1FEB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graphicFrame>
        <p:nvGraphicFramePr>
          <p:cNvPr id="16" name="Tabla 6">
            <a:extLst>
              <a:ext uri="{FF2B5EF4-FFF2-40B4-BE49-F238E27FC236}">
                <a16:creationId xmlns:a16="http://schemas.microsoft.com/office/drawing/2014/main" id="{A70A2AE5-2CD2-426D-8A1F-DB6ACC4DA0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4568"/>
              </p:ext>
            </p:extLst>
          </p:nvPr>
        </p:nvGraphicFramePr>
        <p:xfrm>
          <a:off x="2102922" y="1020529"/>
          <a:ext cx="7608519" cy="5151120"/>
        </p:xfrm>
        <a:graphic>
          <a:graphicData uri="http://schemas.openxmlformats.org/drawingml/2006/table">
            <a:tbl>
              <a:tblPr firstRow="1" bandRow="1"/>
              <a:tblGrid>
                <a:gridCol w="7608519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6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Ana   </a:t>
                      </a:r>
                      <a:r>
                        <a:rPr lang="es-MX" sz="166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  <a:r>
                        <a:rPr lang="es-MX" sz="166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Tito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43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50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îsḷïdê">
            <a:extLst>
              <a:ext uri="{FF2B5EF4-FFF2-40B4-BE49-F238E27FC236}">
                <a16:creationId xmlns:a16="http://schemas.microsoft.com/office/drawing/2014/main" id="{EB37D35E-3A6C-466E-B2C0-647863F3A023}"/>
              </a:ext>
            </a:extLst>
          </p:cNvPr>
          <p:cNvGrpSpPr/>
          <p:nvPr/>
        </p:nvGrpSpPr>
        <p:grpSpPr>
          <a:xfrm>
            <a:off x="1939164" y="3285502"/>
            <a:ext cx="2889789" cy="1554797"/>
            <a:chOff x="4521000" y="2936599"/>
            <a:chExt cx="2889789" cy="1554797"/>
          </a:xfrm>
        </p:grpSpPr>
        <p:sp>
          <p:nvSpPr>
            <p:cNvPr id="46" name="ïṥḷíḋé">
              <a:extLst>
                <a:ext uri="{FF2B5EF4-FFF2-40B4-BE49-F238E27FC236}">
                  <a16:creationId xmlns:a16="http://schemas.microsoft.com/office/drawing/2014/main" id="{8E6A49A8-7AA6-46C6-8275-B007B9A415A6}"/>
                </a:ext>
              </a:extLst>
            </p:cNvPr>
            <p:cNvSpPr/>
            <p:nvPr/>
          </p:nvSpPr>
          <p:spPr bwMode="auto">
            <a:xfrm>
              <a:off x="4580672" y="2936599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7" name="íṧľiḋe">
              <a:extLst>
                <a:ext uri="{FF2B5EF4-FFF2-40B4-BE49-F238E27FC236}">
                  <a16:creationId xmlns:a16="http://schemas.microsoft.com/office/drawing/2014/main" id="{80B0E9CD-11A3-4C3B-B562-298EDECBFCE4}"/>
                </a:ext>
              </a:extLst>
            </p:cNvPr>
            <p:cNvSpPr txBox="1"/>
            <p:nvPr/>
          </p:nvSpPr>
          <p:spPr>
            <a:xfrm>
              <a:off x="4521000" y="3421666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8" name="îṡľiďe">
              <a:extLst>
                <a:ext uri="{FF2B5EF4-FFF2-40B4-BE49-F238E27FC236}">
                  <a16:creationId xmlns:a16="http://schemas.microsoft.com/office/drawing/2014/main" id="{CF6A94A8-4F0C-4627-BB92-28CFB037BA68}"/>
                </a:ext>
              </a:extLst>
            </p:cNvPr>
            <p:cNvSpPr txBox="1"/>
            <p:nvPr/>
          </p:nvSpPr>
          <p:spPr>
            <a:xfrm>
              <a:off x="4521000" y="3767174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grpSp>
        <p:nvGrpSpPr>
          <p:cNvPr id="42" name="îṧľiḑê">
            <a:extLst>
              <a:ext uri="{FF2B5EF4-FFF2-40B4-BE49-F238E27FC236}">
                <a16:creationId xmlns:a16="http://schemas.microsoft.com/office/drawing/2014/main" id="{0A386C7E-1AAE-4F1F-814D-C04FFFF8089F}"/>
              </a:ext>
            </a:extLst>
          </p:cNvPr>
          <p:cNvGrpSpPr/>
          <p:nvPr/>
        </p:nvGrpSpPr>
        <p:grpSpPr>
          <a:xfrm>
            <a:off x="6048863" y="1629644"/>
            <a:ext cx="2889789" cy="1554797"/>
            <a:chOff x="8630699" y="1280741"/>
            <a:chExt cx="2889789" cy="1554797"/>
          </a:xfrm>
        </p:grpSpPr>
        <p:sp>
          <p:nvSpPr>
            <p:cNvPr id="43" name="íṥ1ïḓê">
              <a:extLst>
                <a:ext uri="{FF2B5EF4-FFF2-40B4-BE49-F238E27FC236}">
                  <a16:creationId xmlns:a16="http://schemas.microsoft.com/office/drawing/2014/main" id="{34B78CD8-DC62-4F2C-A974-8C2A0B28AFEB}"/>
                </a:ext>
              </a:extLst>
            </p:cNvPr>
            <p:cNvSpPr/>
            <p:nvPr/>
          </p:nvSpPr>
          <p:spPr bwMode="auto">
            <a:xfrm>
              <a:off x="8690371" y="1280741"/>
              <a:ext cx="560577" cy="399534"/>
            </a:xfrm>
            <a:custGeom>
              <a:avLst/>
              <a:gdLst>
                <a:gd name="T0" fmla="*/ 6516 w 6632"/>
                <a:gd name="T1" fmla="*/ 183 h 4734"/>
                <a:gd name="T2" fmla="*/ 6155 w 6632"/>
                <a:gd name="T3" fmla="*/ 0 h 4734"/>
                <a:gd name="T4" fmla="*/ 6045 w 6632"/>
                <a:gd name="T5" fmla="*/ 13 h 4734"/>
                <a:gd name="T6" fmla="*/ 361 w 6632"/>
                <a:gd name="T7" fmla="*/ 1444 h 4734"/>
                <a:gd name="T8" fmla="*/ 27 w 6632"/>
                <a:gd name="T9" fmla="*/ 1813 h 4734"/>
                <a:gd name="T10" fmla="*/ 240 w 6632"/>
                <a:gd name="T11" fmla="*/ 2264 h 4734"/>
                <a:gd name="T12" fmla="*/ 1442 w 6632"/>
                <a:gd name="T13" fmla="*/ 2985 h 4734"/>
                <a:gd name="T14" fmla="*/ 1442 w 6632"/>
                <a:gd name="T15" fmla="*/ 4567 h 4734"/>
                <a:gd name="T16" fmla="*/ 1530 w 6632"/>
                <a:gd name="T17" fmla="*/ 4708 h 4734"/>
                <a:gd name="T18" fmla="*/ 1695 w 6632"/>
                <a:gd name="T19" fmla="*/ 4691 h 4734"/>
                <a:gd name="T20" fmla="*/ 2822 w 6632"/>
                <a:gd name="T21" fmla="*/ 3813 h 4734"/>
                <a:gd name="T22" fmla="*/ 3748 w 6632"/>
                <a:gd name="T23" fmla="*/ 4369 h 4734"/>
                <a:gd name="T24" fmla="*/ 3979 w 6632"/>
                <a:gd name="T25" fmla="*/ 4433 h 4734"/>
                <a:gd name="T26" fmla="*/ 4361 w 6632"/>
                <a:gd name="T27" fmla="*/ 4219 h 4734"/>
                <a:gd name="T28" fmla="*/ 6537 w 6632"/>
                <a:gd name="T29" fmla="*/ 684 h 4734"/>
                <a:gd name="T30" fmla="*/ 6516 w 6632"/>
                <a:gd name="T31" fmla="*/ 183 h 4734"/>
                <a:gd name="T32" fmla="*/ 3952 w 6632"/>
                <a:gd name="T33" fmla="*/ 3872 h 4734"/>
                <a:gd name="T34" fmla="*/ 2543 w 6632"/>
                <a:gd name="T35" fmla="*/ 3027 h 4734"/>
                <a:gd name="T36" fmla="*/ 3972 w 6632"/>
                <a:gd name="T37" fmla="*/ 1795 h 4734"/>
                <a:gd name="T38" fmla="*/ 3983 w 6632"/>
                <a:gd name="T39" fmla="*/ 1726 h 4734"/>
                <a:gd name="T40" fmla="*/ 3917 w 6632"/>
                <a:gd name="T41" fmla="*/ 1703 h 4734"/>
                <a:gd name="T42" fmla="*/ 1740 w 6632"/>
                <a:gd name="T43" fmla="*/ 2545 h 4734"/>
                <a:gd name="T44" fmla="*/ 682 w 6632"/>
                <a:gd name="T45" fmla="*/ 1910 h 4734"/>
                <a:gd name="T46" fmla="*/ 5979 w 6632"/>
                <a:gd name="T47" fmla="*/ 577 h 4734"/>
                <a:gd name="T48" fmla="*/ 3952 w 6632"/>
                <a:gd name="T49" fmla="*/ 3872 h 4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32" h="4734">
                  <a:moveTo>
                    <a:pt x="6516" y="183"/>
                  </a:moveTo>
                  <a:cubicBezTo>
                    <a:pt x="6431" y="66"/>
                    <a:pt x="6295" y="0"/>
                    <a:pt x="6155" y="0"/>
                  </a:cubicBezTo>
                  <a:cubicBezTo>
                    <a:pt x="6118" y="0"/>
                    <a:pt x="6081" y="4"/>
                    <a:pt x="6045" y="13"/>
                  </a:cubicBezTo>
                  <a:lnTo>
                    <a:pt x="361" y="1444"/>
                  </a:lnTo>
                  <a:cubicBezTo>
                    <a:pt x="185" y="1488"/>
                    <a:pt x="53" y="1634"/>
                    <a:pt x="27" y="1813"/>
                  </a:cubicBezTo>
                  <a:cubicBezTo>
                    <a:pt x="0" y="1993"/>
                    <a:pt x="84" y="2171"/>
                    <a:pt x="240" y="2264"/>
                  </a:cubicBezTo>
                  <a:lnTo>
                    <a:pt x="1442" y="2985"/>
                  </a:lnTo>
                  <a:lnTo>
                    <a:pt x="1442" y="4567"/>
                  </a:lnTo>
                  <a:cubicBezTo>
                    <a:pt x="1442" y="4627"/>
                    <a:pt x="1476" y="4681"/>
                    <a:pt x="1530" y="4708"/>
                  </a:cubicBezTo>
                  <a:cubicBezTo>
                    <a:pt x="1583" y="4734"/>
                    <a:pt x="1648" y="4727"/>
                    <a:pt x="1695" y="4691"/>
                  </a:cubicBezTo>
                  <a:lnTo>
                    <a:pt x="2822" y="3813"/>
                  </a:lnTo>
                  <a:lnTo>
                    <a:pt x="3748" y="4369"/>
                  </a:lnTo>
                  <a:cubicBezTo>
                    <a:pt x="3820" y="4412"/>
                    <a:pt x="3900" y="4433"/>
                    <a:pt x="3979" y="4433"/>
                  </a:cubicBezTo>
                  <a:cubicBezTo>
                    <a:pt x="4129" y="4433"/>
                    <a:pt x="4276" y="4357"/>
                    <a:pt x="4361" y="4219"/>
                  </a:cubicBezTo>
                  <a:lnTo>
                    <a:pt x="6537" y="684"/>
                  </a:lnTo>
                  <a:cubicBezTo>
                    <a:pt x="6632" y="528"/>
                    <a:pt x="6624" y="330"/>
                    <a:pt x="6516" y="183"/>
                  </a:cubicBezTo>
                  <a:close/>
                  <a:moveTo>
                    <a:pt x="3952" y="3872"/>
                  </a:moveTo>
                  <a:lnTo>
                    <a:pt x="2543" y="3027"/>
                  </a:lnTo>
                  <a:lnTo>
                    <a:pt x="3972" y="1795"/>
                  </a:lnTo>
                  <a:cubicBezTo>
                    <a:pt x="3992" y="1778"/>
                    <a:pt x="3997" y="1748"/>
                    <a:pt x="3983" y="1726"/>
                  </a:cubicBezTo>
                  <a:cubicBezTo>
                    <a:pt x="3970" y="1703"/>
                    <a:pt x="3942" y="1693"/>
                    <a:pt x="3917" y="1703"/>
                  </a:cubicBezTo>
                  <a:lnTo>
                    <a:pt x="1740" y="2545"/>
                  </a:lnTo>
                  <a:lnTo>
                    <a:pt x="682" y="1910"/>
                  </a:lnTo>
                  <a:lnTo>
                    <a:pt x="5979" y="577"/>
                  </a:lnTo>
                  <a:lnTo>
                    <a:pt x="3952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dirty="0"/>
            </a:p>
          </p:txBody>
        </p:sp>
        <p:sp>
          <p:nvSpPr>
            <p:cNvPr id="44" name="íṩḻîḍè">
              <a:extLst>
                <a:ext uri="{FF2B5EF4-FFF2-40B4-BE49-F238E27FC236}">
                  <a16:creationId xmlns:a16="http://schemas.microsoft.com/office/drawing/2014/main" id="{F2A4DD44-257A-40B7-8F27-C8B6C508FE1B}"/>
                </a:ext>
              </a:extLst>
            </p:cNvPr>
            <p:cNvSpPr txBox="1"/>
            <p:nvPr/>
          </p:nvSpPr>
          <p:spPr>
            <a:xfrm>
              <a:off x="8630699" y="1765808"/>
              <a:ext cx="2889789" cy="345507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45" name="îṡḷïḑè">
              <a:extLst>
                <a:ext uri="{FF2B5EF4-FFF2-40B4-BE49-F238E27FC236}">
                  <a16:creationId xmlns:a16="http://schemas.microsoft.com/office/drawing/2014/main" id="{DD96C536-E147-497C-8576-46BC09CAFD8A}"/>
                </a:ext>
              </a:extLst>
            </p:cNvPr>
            <p:cNvSpPr txBox="1"/>
            <p:nvPr/>
          </p:nvSpPr>
          <p:spPr>
            <a:xfrm>
              <a:off x="8630699" y="2111316"/>
              <a:ext cx="2889789" cy="724222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bg1"/>
                  </a:solidFill>
                </a:rPr>
                <a:t>When you copy &amp; paste, choose "keep text only" option.</a:t>
              </a:r>
            </a:p>
          </p:txBody>
        </p:sp>
      </p:grpSp>
      <p:pic>
        <p:nvPicPr>
          <p:cNvPr id="15" name="图片 25">
            <a:extLst>
              <a:ext uri="{FF2B5EF4-FFF2-40B4-BE49-F238E27FC236}">
                <a16:creationId xmlns:a16="http://schemas.microsoft.com/office/drawing/2014/main" id="{9BE5A5AB-1073-4499-862D-E72BF861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71" y="5871739"/>
            <a:ext cx="1990163" cy="758069"/>
          </a:xfrm>
          <a:prstGeom prst="rect">
            <a:avLst/>
          </a:prstGeom>
        </p:spPr>
      </p:pic>
      <p:pic>
        <p:nvPicPr>
          <p:cNvPr id="16" name="图片 18">
            <a:extLst>
              <a:ext uri="{FF2B5EF4-FFF2-40B4-BE49-F238E27FC236}">
                <a16:creationId xmlns:a16="http://schemas.microsoft.com/office/drawing/2014/main" id="{26510E44-6472-4DF3-921B-7FD6C8192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15" y="5916707"/>
            <a:ext cx="370058" cy="669441"/>
          </a:xfrm>
          <a:prstGeom prst="rect">
            <a:avLst/>
          </a:prstGeom>
        </p:spPr>
      </p:pic>
      <p:pic>
        <p:nvPicPr>
          <p:cNvPr id="17" name="图片 19">
            <a:extLst>
              <a:ext uri="{FF2B5EF4-FFF2-40B4-BE49-F238E27FC236}">
                <a16:creationId xmlns:a16="http://schemas.microsoft.com/office/drawing/2014/main" id="{B92E512B-BF19-4E67-AD97-EC82EEADE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366" y="5288937"/>
            <a:ext cx="3210944" cy="1371602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991FA49B-60B4-4058-B393-AC4B77674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182880" y="6577989"/>
            <a:ext cx="12643820" cy="560022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B17F4381-46E8-4363-92C5-D506AB6E1643}"/>
              </a:ext>
            </a:extLst>
          </p:cNvPr>
          <p:cNvSpPr>
            <a:spLocks/>
          </p:cNvSpPr>
          <p:nvPr/>
        </p:nvSpPr>
        <p:spPr bwMode="auto">
          <a:xfrm>
            <a:off x="1105179" y="0"/>
            <a:ext cx="525463" cy="263525"/>
          </a:xfrm>
          <a:custGeom>
            <a:avLst/>
            <a:gdLst>
              <a:gd name="T0" fmla="*/ 4 w 449"/>
              <a:gd name="T1" fmla="*/ 225 h 225"/>
              <a:gd name="T2" fmla="*/ 0 w 449"/>
              <a:gd name="T3" fmla="*/ 199 h 225"/>
              <a:gd name="T4" fmla="*/ 14 w 449"/>
              <a:gd name="T5" fmla="*/ 149 h 225"/>
              <a:gd name="T6" fmla="*/ 73 w 449"/>
              <a:gd name="T7" fmla="*/ 103 h 225"/>
              <a:gd name="T8" fmla="*/ 131 w 449"/>
              <a:gd name="T9" fmla="*/ 103 h 225"/>
              <a:gd name="T10" fmla="*/ 151 w 449"/>
              <a:gd name="T11" fmla="*/ 110 h 225"/>
              <a:gd name="T12" fmla="*/ 153 w 449"/>
              <a:gd name="T13" fmla="*/ 74 h 225"/>
              <a:gd name="T14" fmla="*/ 176 w 449"/>
              <a:gd name="T15" fmla="*/ 34 h 225"/>
              <a:gd name="T16" fmla="*/ 196 w 449"/>
              <a:gd name="T17" fmla="*/ 20 h 225"/>
              <a:gd name="T18" fmla="*/ 253 w 449"/>
              <a:gd name="T19" fmla="*/ 0 h 225"/>
              <a:gd name="T20" fmla="*/ 311 w 449"/>
              <a:gd name="T21" fmla="*/ 20 h 225"/>
              <a:gd name="T22" fmla="*/ 311 w 449"/>
              <a:gd name="T23" fmla="*/ 20 h 225"/>
              <a:gd name="T24" fmla="*/ 356 w 449"/>
              <a:gd name="T25" fmla="*/ 78 h 225"/>
              <a:gd name="T26" fmla="*/ 356 w 449"/>
              <a:gd name="T27" fmla="*/ 130 h 225"/>
              <a:gd name="T28" fmla="*/ 351 w 449"/>
              <a:gd name="T29" fmla="*/ 144 h 225"/>
              <a:gd name="T30" fmla="*/ 373 w 449"/>
              <a:gd name="T31" fmla="*/ 141 h 225"/>
              <a:gd name="T32" fmla="*/ 445 w 449"/>
              <a:gd name="T33" fmla="*/ 225 h 225"/>
              <a:gd name="T34" fmla="*/ 4 w 449"/>
              <a:gd name="T3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9" h="225">
                <a:moveTo>
                  <a:pt x="4" y="225"/>
                </a:moveTo>
                <a:cubicBezTo>
                  <a:pt x="1" y="216"/>
                  <a:pt x="0" y="208"/>
                  <a:pt x="0" y="199"/>
                </a:cubicBezTo>
                <a:cubicBezTo>
                  <a:pt x="0" y="181"/>
                  <a:pt x="5" y="164"/>
                  <a:pt x="14" y="149"/>
                </a:cubicBezTo>
                <a:cubicBezTo>
                  <a:pt x="26" y="128"/>
                  <a:pt x="48" y="109"/>
                  <a:pt x="73" y="103"/>
                </a:cubicBezTo>
                <a:cubicBezTo>
                  <a:pt x="100" y="98"/>
                  <a:pt x="104" y="99"/>
                  <a:pt x="131" y="103"/>
                </a:cubicBezTo>
                <a:cubicBezTo>
                  <a:pt x="138" y="104"/>
                  <a:pt x="144" y="107"/>
                  <a:pt x="151" y="110"/>
                </a:cubicBezTo>
                <a:cubicBezTo>
                  <a:pt x="149" y="98"/>
                  <a:pt x="150" y="86"/>
                  <a:pt x="153" y="74"/>
                </a:cubicBezTo>
                <a:cubicBezTo>
                  <a:pt x="157" y="59"/>
                  <a:pt x="165" y="46"/>
                  <a:pt x="176" y="34"/>
                </a:cubicBezTo>
                <a:cubicBezTo>
                  <a:pt x="182" y="29"/>
                  <a:pt x="189" y="24"/>
                  <a:pt x="196" y="20"/>
                </a:cubicBezTo>
                <a:cubicBezTo>
                  <a:pt x="212" y="7"/>
                  <a:pt x="233" y="0"/>
                  <a:pt x="253" y="0"/>
                </a:cubicBezTo>
                <a:cubicBezTo>
                  <a:pt x="274" y="0"/>
                  <a:pt x="295" y="7"/>
                  <a:pt x="311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34" y="31"/>
                  <a:pt x="348" y="55"/>
                  <a:pt x="356" y="78"/>
                </a:cubicBezTo>
                <a:cubicBezTo>
                  <a:pt x="362" y="94"/>
                  <a:pt x="360" y="114"/>
                  <a:pt x="356" y="130"/>
                </a:cubicBezTo>
                <a:cubicBezTo>
                  <a:pt x="355" y="134"/>
                  <a:pt x="354" y="139"/>
                  <a:pt x="351" y="144"/>
                </a:cubicBezTo>
                <a:cubicBezTo>
                  <a:pt x="358" y="142"/>
                  <a:pt x="365" y="141"/>
                  <a:pt x="373" y="141"/>
                </a:cubicBezTo>
                <a:cubicBezTo>
                  <a:pt x="425" y="141"/>
                  <a:pt x="449" y="184"/>
                  <a:pt x="445" y="225"/>
                </a:cubicBezTo>
                <a:lnTo>
                  <a:pt x="4" y="225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F974E44-18FD-4672-986B-A0990A7323A6}"/>
              </a:ext>
            </a:extLst>
          </p:cNvPr>
          <p:cNvSpPr>
            <a:spLocks/>
          </p:cNvSpPr>
          <p:nvPr/>
        </p:nvSpPr>
        <p:spPr bwMode="auto">
          <a:xfrm>
            <a:off x="3478492" y="439738"/>
            <a:ext cx="1046163" cy="427038"/>
          </a:xfrm>
          <a:custGeom>
            <a:avLst/>
            <a:gdLst>
              <a:gd name="T0" fmla="*/ 895 w 895"/>
              <a:gd name="T1" fmla="*/ 366 h 366"/>
              <a:gd name="T2" fmla="*/ 770 w 895"/>
              <a:gd name="T3" fmla="*/ 237 h 366"/>
              <a:gd name="T4" fmla="*/ 628 w 895"/>
              <a:gd name="T5" fmla="*/ 259 h 366"/>
              <a:gd name="T6" fmla="*/ 626 w 895"/>
              <a:gd name="T7" fmla="*/ 254 h 366"/>
              <a:gd name="T8" fmla="*/ 495 w 895"/>
              <a:gd name="T9" fmla="*/ 168 h 366"/>
              <a:gd name="T10" fmla="*/ 495 w 895"/>
              <a:gd name="T11" fmla="*/ 166 h 366"/>
              <a:gd name="T12" fmla="*/ 329 w 895"/>
              <a:gd name="T13" fmla="*/ 0 h 366"/>
              <a:gd name="T14" fmla="*/ 162 w 895"/>
              <a:gd name="T15" fmla="*/ 166 h 366"/>
              <a:gd name="T16" fmla="*/ 174 w 895"/>
              <a:gd name="T17" fmla="*/ 226 h 366"/>
              <a:gd name="T18" fmla="*/ 150 w 895"/>
              <a:gd name="T19" fmla="*/ 225 h 366"/>
              <a:gd name="T20" fmla="*/ 0 w 895"/>
              <a:gd name="T21" fmla="*/ 366 h 366"/>
              <a:gd name="T22" fmla="*/ 895 w 895"/>
              <a:gd name="T23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5" h="366">
                <a:moveTo>
                  <a:pt x="895" y="366"/>
                </a:moveTo>
                <a:cubicBezTo>
                  <a:pt x="879" y="306"/>
                  <a:pt x="833" y="255"/>
                  <a:pt x="770" y="237"/>
                </a:cubicBezTo>
                <a:cubicBezTo>
                  <a:pt x="720" y="224"/>
                  <a:pt x="669" y="233"/>
                  <a:pt x="628" y="259"/>
                </a:cubicBezTo>
                <a:cubicBezTo>
                  <a:pt x="627" y="257"/>
                  <a:pt x="626" y="256"/>
                  <a:pt x="626" y="254"/>
                </a:cubicBezTo>
                <a:cubicBezTo>
                  <a:pt x="598" y="206"/>
                  <a:pt x="548" y="175"/>
                  <a:pt x="495" y="168"/>
                </a:cubicBezTo>
                <a:cubicBezTo>
                  <a:pt x="495" y="167"/>
                  <a:pt x="495" y="167"/>
                  <a:pt x="495" y="166"/>
                </a:cubicBezTo>
                <a:cubicBezTo>
                  <a:pt x="495" y="75"/>
                  <a:pt x="419" y="0"/>
                  <a:pt x="329" y="0"/>
                </a:cubicBezTo>
                <a:cubicBezTo>
                  <a:pt x="238" y="0"/>
                  <a:pt x="162" y="75"/>
                  <a:pt x="162" y="166"/>
                </a:cubicBezTo>
                <a:cubicBezTo>
                  <a:pt x="162" y="187"/>
                  <a:pt x="167" y="208"/>
                  <a:pt x="174" y="226"/>
                </a:cubicBezTo>
                <a:cubicBezTo>
                  <a:pt x="166" y="225"/>
                  <a:pt x="158" y="225"/>
                  <a:pt x="150" y="225"/>
                </a:cubicBezTo>
                <a:cubicBezTo>
                  <a:pt x="56" y="225"/>
                  <a:pt x="6" y="293"/>
                  <a:pt x="0" y="366"/>
                </a:cubicBezTo>
                <a:lnTo>
                  <a:pt x="895" y="366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7E1FD4E-2BA7-48CF-B205-6C98BCAFB001}"/>
              </a:ext>
            </a:extLst>
          </p:cNvPr>
          <p:cNvSpPr>
            <a:spLocks/>
          </p:cNvSpPr>
          <p:nvPr/>
        </p:nvSpPr>
        <p:spPr bwMode="auto">
          <a:xfrm>
            <a:off x="9052204" y="717550"/>
            <a:ext cx="696913" cy="341313"/>
          </a:xfrm>
          <a:custGeom>
            <a:avLst/>
            <a:gdLst>
              <a:gd name="T0" fmla="*/ 6 w 596"/>
              <a:gd name="T1" fmla="*/ 293 h 293"/>
              <a:gd name="T2" fmla="*/ 565 w 596"/>
              <a:gd name="T3" fmla="*/ 293 h 293"/>
              <a:gd name="T4" fmla="*/ 450 w 596"/>
              <a:gd name="T5" fmla="*/ 108 h 293"/>
              <a:gd name="T6" fmla="*/ 424 w 596"/>
              <a:gd name="T7" fmla="*/ 111 h 293"/>
              <a:gd name="T8" fmla="*/ 313 w 596"/>
              <a:gd name="T9" fmla="*/ 0 h 293"/>
              <a:gd name="T10" fmla="*/ 206 w 596"/>
              <a:gd name="T11" fmla="*/ 145 h 293"/>
              <a:gd name="T12" fmla="*/ 158 w 596"/>
              <a:gd name="T13" fmla="*/ 137 h 293"/>
              <a:gd name="T14" fmla="*/ 6 w 596"/>
              <a:gd name="T15" fmla="*/ 289 h 293"/>
              <a:gd name="T16" fmla="*/ 6 w 596"/>
              <a:gd name="T17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" h="293">
                <a:moveTo>
                  <a:pt x="6" y="293"/>
                </a:moveTo>
                <a:cubicBezTo>
                  <a:pt x="565" y="293"/>
                  <a:pt x="565" y="293"/>
                  <a:pt x="565" y="293"/>
                </a:cubicBezTo>
                <a:cubicBezTo>
                  <a:pt x="596" y="216"/>
                  <a:pt x="558" y="108"/>
                  <a:pt x="450" y="108"/>
                </a:cubicBezTo>
                <a:cubicBezTo>
                  <a:pt x="441" y="108"/>
                  <a:pt x="432" y="109"/>
                  <a:pt x="424" y="111"/>
                </a:cubicBezTo>
                <a:cubicBezTo>
                  <a:pt x="422" y="55"/>
                  <a:pt x="385" y="0"/>
                  <a:pt x="313" y="0"/>
                </a:cubicBezTo>
                <a:cubicBezTo>
                  <a:pt x="226" y="0"/>
                  <a:pt x="190" y="80"/>
                  <a:pt x="206" y="145"/>
                </a:cubicBezTo>
                <a:cubicBezTo>
                  <a:pt x="190" y="140"/>
                  <a:pt x="174" y="137"/>
                  <a:pt x="158" y="137"/>
                </a:cubicBezTo>
                <a:cubicBezTo>
                  <a:pt x="79" y="137"/>
                  <a:pt x="0" y="206"/>
                  <a:pt x="6" y="289"/>
                </a:cubicBezTo>
                <a:cubicBezTo>
                  <a:pt x="6" y="290"/>
                  <a:pt x="6" y="292"/>
                  <a:pt x="6" y="293"/>
                </a:cubicBez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ED254D8-32D2-4CEB-9C8C-32ECA3B516C2}"/>
              </a:ext>
            </a:extLst>
          </p:cNvPr>
          <p:cNvSpPr>
            <a:spLocks/>
          </p:cNvSpPr>
          <p:nvPr/>
        </p:nvSpPr>
        <p:spPr bwMode="auto">
          <a:xfrm>
            <a:off x="10312679" y="1422400"/>
            <a:ext cx="635000" cy="295275"/>
          </a:xfrm>
          <a:custGeom>
            <a:avLst/>
            <a:gdLst>
              <a:gd name="T0" fmla="*/ 542 w 542"/>
              <a:gd name="T1" fmla="*/ 253 h 253"/>
              <a:gd name="T2" fmla="*/ 402 w 542"/>
              <a:gd name="T3" fmla="*/ 109 h 253"/>
              <a:gd name="T4" fmla="*/ 386 w 542"/>
              <a:gd name="T5" fmla="*/ 110 h 253"/>
              <a:gd name="T6" fmla="*/ 270 w 542"/>
              <a:gd name="T7" fmla="*/ 0 h 253"/>
              <a:gd name="T8" fmla="*/ 153 w 542"/>
              <a:gd name="T9" fmla="*/ 136 h 253"/>
              <a:gd name="T10" fmla="*/ 113 w 542"/>
              <a:gd name="T11" fmla="*/ 129 h 253"/>
              <a:gd name="T12" fmla="*/ 5 w 542"/>
              <a:gd name="T13" fmla="*/ 253 h 253"/>
              <a:gd name="T14" fmla="*/ 542 w 542"/>
              <a:gd name="T15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253">
                <a:moveTo>
                  <a:pt x="542" y="253"/>
                </a:moveTo>
                <a:cubicBezTo>
                  <a:pt x="542" y="181"/>
                  <a:pt x="495" y="109"/>
                  <a:pt x="402" y="109"/>
                </a:cubicBezTo>
                <a:cubicBezTo>
                  <a:pt x="397" y="109"/>
                  <a:pt x="391" y="109"/>
                  <a:pt x="386" y="110"/>
                </a:cubicBezTo>
                <a:cubicBezTo>
                  <a:pt x="382" y="53"/>
                  <a:pt x="343" y="0"/>
                  <a:pt x="270" y="0"/>
                </a:cubicBezTo>
                <a:cubicBezTo>
                  <a:pt x="185" y="0"/>
                  <a:pt x="146" y="71"/>
                  <a:pt x="153" y="136"/>
                </a:cubicBezTo>
                <a:cubicBezTo>
                  <a:pt x="142" y="132"/>
                  <a:pt x="128" y="129"/>
                  <a:pt x="113" y="129"/>
                </a:cubicBezTo>
                <a:cubicBezTo>
                  <a:pt x="36" y="129"/>
                  <a:pt x="0" y="194"/>
                  <a:pt x="5" y="253"/>
                </a:cubicBezTo>
                <a:lnTo>
                  <a:pt x="542" y="253"/>
                </a:lnTo>
                <a:close/>
              </a:path>
            </a:pathLst>
          </a:custGeom>
          <a:solidFill>
            <a:srgbClr val="A4E7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12">
            <a:extLst>
              <a:ext uri="{FF2B5EF4-FFF2-40B4-BE49-F238E27FC236}">
                <a16:creationId xmlns:a16="http://schemas.microsoft.com/office/drawing/2014/main" id="{97F3B0F3-E800-4ED7-9E60-2FAF7D3DE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11" y="-508966"/>
            <a:ext cx="1923589" cy="1017932"/>
          </a:xfrm>
          <a:prstGeom prst="rect">
            <a:avLst/>
          </a:prstGeom>
        </p:spPr>
      </p:pic>
      <p:pic>
        <p:nvPicPr>
          <p:cNvPr id="24" name="图片 13">
            <a:extLst>
              <a:ext uri="{FF2B5EF4-FFF2-40B4-BE49-F238E27FC236}">
                <a16:creationId xmlns:a16="http://schemas.microsoft.com/office/drawing/2014/main" id="{1C475DE5-6233-4BDB-B5B9-24D9B6DCC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952" y="-508966"/>
            <a:ext cx="1923589" cy="1017932"/>
          </a:xfrm>
          <a:prstGeom prst="rect">
            <a:avLst/>
          </a:prstGeom>
        </p:spPr>
      </p:pic>
      <p:pic>
        <p:nvPicPr>
          <p:cNvPr id="25" name="图片 14">
            <a:extLst>
              <a:ext uri="{FF2B5EF4-FFF2-40B4-BE49-F238E27FC236}">
                <a16:creationId xmlns:a16="http://schemas.microsoft.com/office/drawing/2014/main" id="{DEB2AE9D-E4F0-4E74-8D99-B7EEB664F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1378" y="4256917"/>
            <a:ext cx="3062010" cy="2340312"/>
          </a:xfrm>
          <a:prstGeom prst="rect">
            <a:avLst/>
          </a:prstGeom>
        </p:spPr>
      </p:pic>
      <p:pic>
        <p:nvPicPr>
          <p:cNvPr id="26" name="图片 16">
            <a:extLst>
              <a:ext uri="{FF2B5EF4-FFF2-40B4-BE49-F238E27FC236}">
                <a16:creationId xmlns:a16="http://schemas.microsoft.com/office/drawing/2014/main" id="{36BA599D-4642-4E8C-8E8F-1FC05B82D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2" y="5755342"/>
            <a:ext cx="2201603" cy="838608"/>
          </a:xfrm>
          <a:prstGeom prst="rect">
            <a:avLst/>
          </a:prstGeom>
        </p:spPr>
      </p:pic>
      <p:grpSp>
        <p:nvGrpSpPr>
          <p:cNvPr id="27" name="组合 21">
            <a:extLst>
              <a:ext uri="{FF2B5EF4-FFF2-40B4-BE49-F238E27FC236}">
                <a16:creationId xmlns:a16="http://schemas.microsoft.com/office/drawing/2014/main" id="{0F2F7734-9EA9-47CF-9DDD-99E4B7B3F6DF}"/>
              </a:ext>
            </a:extLst>
          </p:cNvPr>
          <p:cNvGrpSpPr/>
          <p:nvPr/>
        </p:nvGrpSpPr>
        <p:grpSpPr>
          <a:xfrm>
            <a:off x="439270" y="5780697"/>
            <a:ext cx="2760165" cy="812310"/>
            <a:chOff x="0" y="4435992"/>
            <a:chExt cx="2760165" cy="812310"/>
          </a:xfrm>
        </p:grpSpPr>
        <p:pic>
          <p:nvPicPr>
            <p:cNvPr id="28" name="图片 17">
              <a:extLst>
                <a:ext uri="{FF2B5EF4-FFF2-40B4-BE49-F238E27FC236}">
                  <a16:creationId xmlns:a16="http://schemas.microsoft.com/office/drawing/2014/main" id="{1297FB2E-BA28-4F64-9D8A-1D0E91312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362637" y="4435992"/>
              <a:ext cx="1397528" cy="809897"/>
            </a:xfrm>
            <a:prstGeom prst="rect">
              <a:avLst/>
            </a:prstGeom>
          </p:spPr>
        </p:pic>
        <p:pic>
          <p:nvPicPr>
            <p:cNvPr id="29" name="图片 20">
              <a:extLst>
                <a:ext uri="{FF2B5EF4-FFF2-40B4-BE49-F238E27FC236}">
                  <a16:creationId xmlns:a16="http://schemas.microsoft.com/office/drawing/2014/main" id="{029BF799-2657-4359-8E34-1E133941F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4438405"/>
              <a:ext cx="1397528" cy="809897"/>
            </a:xfrm>
            <a:prstGeom prst="rect">
              <a:avLst/>
            </a:prstGeom>
          </p:spPr>
        </p:pic>
      </p:grpSp>
      <p:pic>
        <p:nvPicPr>
          <p:cNvPr id="30" name="图片 22">
            <a:extLst>
              <a:ext uri="{FF2B5EF4-FFF2-40B4-BE49-F238E27FC236}">
                <a16:creationId xmlns:a16="http://schemas.microsoft.com/office/drawing/2014/main" id="{8CCAC500-07BA-4E34-B87B-3C4DEB64A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54" y="4835779"/>
            <a:ext cx="528352" cy="558163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17716991-B69D-4A30-B5F1-8B03C17F0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20384" y="5153070"/>
            <a:ext cx="545313" cy="576081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EE6853C7-86FF-433A-AF3E-BC5916023B4D}"/>
              </a:ext>
            </a:extLst>
          </p:cNvPr>
          <p:cNvSpPr txBox="1"/>
          <p:nvPr/>
        </p:nvSpPr>
        <p:spPr>
          <a:xfrm>
            <a:off x="-1031358" y="398383"/>
            <a:ext cx="1225460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La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mamá 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Ema </a:t>
            </a:r>
            <a:r>
              <a:rPr lang="es-MX" sz="11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Ana</a:t>
            </a:r>
          </a:p>
        </p:txBody>
      </p:sp>
    </p:spTree>
    <p:extLst>
      <p:ext uri="{BB962C8B-B14F-4D97-AF65-F5344CB8AC3E}">
        <p14:creationId xmlns:p14="http://schemas.microsoft.com/office/powerpoint/2010/main" val="39649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9">
            <a:extLst>
              <a:ext uri="{FF2B5EF4-FFF2-40B4-BE49-F238E27FC236}">
                <a16:creationId xmlns:a16="http://schemas.microsoft.com/office/drawing/2014/main" id="{B28B2ED6-013D-4507-95D5-C7F9B850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-213361" y="6577989"/>
            <a:ext cx="12674301" cy="560022"/>
          </a:xfrm>
          <a:prstGeom prst="rect">
            <a:avLst/>
          </a:prstGeom>
        </p:spPr>
      </p:pic>
      <p:pic>
        <p:nvPicPr>
          <p:cNvPr id="25" name="图片 6">
            <a:extLst>
              <a:ext uri="{FF2B5EF4-FFF2-40B4-BE49-F238E27FC236}">
                <a16:creationId xmlns:a16="http://schemas.microsoft.com/office/drawing/2014/main" id="{D29D0ED7-1E3B-402A-BC70-B3E75FDC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682" y="4274049"/>
            <a:ext cx="2270617" cy="2327097"/>
          </a:xfrm>
          <a:prstGeom prst="rect">
            <a:avLst/>
          </a:prstGeom>
        </p:spPr>
      </p:pic>
      <p:pic>
        <p:nvPicPr>
          <p:cNvPr id="26" name="图片 7">
            <a:extLst>
              <a:ext uri="{FF2B5EF4-FFF2-40B4-BE49-F238E27FC236}">
                <a16:creationId xmlns:a16="http://schemas.microsoft.com/office/drawing/2014/main" id="{EC8BD627-77E7-4B5F-9CB5-95863A359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03" y="4903694"/>
            <a:ext cx="3989597" cy="1954306"/>
          </a:xfrm>
          <a:prstGeom prst="rect">
            <a:avLst/>
          </a:prstGeom>
        </p:spPr>
      </p:pic>
      <p:pic>
        <p:nvPicPr>
          <p:cNvPr id="36" name="图片 8">
            <a:extLst>
              <a:ext uri="{FF2B5EF4-FFF2-40B4-BE49-F238E27FC236}">
                <a16:creationId xmlns:a16="http://schemas.microsoft.com/office/drawing/2014/main" id="{4D360432-F606-4877-9594-1C3D01A6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550" y="5779298"/>
            <a:ext cx="1524216" cy="815127"/>
          </a:xfrm>
          <a:prstGeom prst="rect">
            <a:avLst/>
          </a:prstGeom>
        </p:spPr>
      </p:pic>
      <p:pic>
        <p:nvPicPr>
          <p:cNvPr id="37" name="图片 10">
            <a:extLst>
              <a:ext uri="{FF2B5EF4-FFF2-40B4-BE49-F238E27FC236}">
                <a16:creationId xmlns:a16="http://schemas.microsoft.com/office/drawing/2014/main" id="{FD48D7B3-ECE5-4E98-AE64-97504C941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494" y="5868467"/>
            <a:ext cx="1290687" cy="733092"/>
          </a:xfrm>
          <a:prstGeom prst="rect">
            <a:avLst/>
          </a:prstGeom>
        </p:spPr>
      </p:pic>
      <p:pic>
        <p:nvPicPr>
          <p:cNvPr id="38" name="图片 11">
            <a:extLst>
              <a:ext uri="{FF2B5EF4-FFF2-40B4-BE49-F238E27FC236}">
                <a16:creationId xmlns:a16="http://schemas.microsoft.com/office/drawing/2014/main" id="{F7ED5210-3948-4CF0-A0CE-51D40C768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7190" y="3016353"/>
            <a:ext cx="479579" cy="507011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:a16="http://schemas.microsoft.com/office/drawing/2014/main" id="{6AEB9CAE-CC1C-4FFC-BC3D-4C8FE0163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334857">
            <a:off x="11199883" y="3929327"/>
            <a:ext cx="465832" cy="492478"/>
          </a:xfrm>
          <a:prstGeom prst="rect">
            <a:avLst/>
          </a:prstGeom>
        </p:spPr>
      </p:pic>
      <p:pic>
        <p:nvPicPr>
          <p:cNvPr id="40" name="图片 13">
            <a:extLst>
              <a:ext uri="{FF2B5EF4-FFF2-40B4-BE49-F238E27FC236}">
                <a16:creationId xmlns:a16="http://schemas.microsoft.com/office/drawing/2014/main" id="{602352CC-7EED-4A7A-9858-A13A826F1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61308" y="132871"/>
            <a:ext cx="12914616" cy="1266740"/>
          </a:xfrm>
          <a:prstGeom prst="rect">
            <a:avLst/>
          </a:prstGeom>
        </p:spPr>
      </p:pic>
      <p:pic>
        <p:nvPicPr>
          <p:cNvPr id="41" name="图片 15">
            <a:extLst>
              <a:ext uri="{FF2B5EF4-FFF2-40B4-BE49-F238E27FC236}">
                <a16:creationId xmlns:a16="http://schemas.microsoft.com/office/drawing/2014/main" id="{AB9126D1-3CC8-4F37-AC6E-FAD7448EA7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438" y="82331"/>
            <a:ext cx="974089" cy="971881"/>
          </a:xfrm>
          <a:prstGeom prst="rect">
            <a:avLst/>
          </a:prstGeom>
        </p:spPr>
      </p:pic>
      <p:grpSp>
        <p:nvGrpSpPr>
          <p:cNvPr id="42" name="组合 21">
            <a:extLst>
              <a:ext uri="{FF2B5EF4-FFF2-40B4-BE49-F238E27FC236}">
                <a16:creationId xmlns:a16="http://schemas.microsoft.com/office/drawing/2014/main" id="{AAE5AB73-25FE-4362-B841-80CE71BCD18A}"/>
              </a:ext>
            </a:extLst>
          </p:cNvPr>
          <p:cNvGrpSpPr/>
          <p:nvPr/>
        </p:nvGrpSpPr>
        <p:grpSpPr>
          <a:xfrm>
            <a:off x="1417834" y="1046252"/>
            <a:ext cx="357883" cy="1512013"/>
            <a:chOff x="1417834" y="1046252"/>
            <a:chExt cx="357883" cy="1512013"/>
          </a:xfrm>
        </p:grpSpPr>
        <p:cxnSp>
          <p:nvCxnSpPr>
            <p:cNvPr id="43" name="直接连接符 18">
              <a:extLst>
                <a:ext uri="{FF2B5EF4-FFF2-40B4-BE49-F238E27FC236}">
                  <a16:creationId xmlns:a16="http://schemas.microsoft.com/office/drawing/2014/main" id="{519755F3-D71E-44E8-96F7-B93780EDDB9D}"/>
                </a:ext>
              </a:extLst>
            </p:cNvPr>
            <p:cNvCxnSpPr/>
            <p:nvPr userDrawn="1"/>
          </p:nvCxnSpPr>
          <p:spPr>
            <a:xfrm>
              <a:off x="1417834" y="1047964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接连接符 19">
              <a:extLst>
                <a:ext uri="{FF2B5EF4-FFF2-40B4-BE49-F238E27FC236}">
                  <a16:creationId xmlns:a16="http://schemas.microsoft.com/office/drawing/2014/main" id="{10E19A74-381E-4AA5-B408-A1E64D85BABD}"/>
                </a:ext>
              </a:extLst>
            </p:cNvPr>
            <p:cNvCxnSpPr/>
            <p:nvPr userDrawn="1"/>
          </p:nvCxnSpPr>
          <p:spPr>
            <a:xfrm>
              <a:off x="1590783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D0C2AF71-B78B-4CD5-AD12-DFBF45DD060F}"/>
                </a:ext>
              </a:extLst>
            </p:cNvPr>
            <p:cNvCxnSpPr/>
            <p:nvPr userDrawn="1"/>
          </p:nvCxnSpPr>
          <p:spPr>
            <a:xfrm>
              <a:off x="1775717" y="1046252"/>
              <a:ext cx="0" cy="1510301"/>
            </a:xfrm>
            <a:prstGeom prst="line">
              <a:avLst/>
            </a:prstGeom>
            <a:ln>
              <a:solidFill>
                <a:srgbClr val="D7603C"/>
              </a:solidFill>
              <a:prstDash val="lgDash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5" name="Picture 4" descr="Crayon GIFs - Get the best GIF on GIPHY">
            <a:extLst>
              <a:ext uri="{FF2B5EF4-FFF2-40B4-BE49-F238E27FC236}">
                <a16:creationId xmlns:a16="http://schemas.microsoft.com/office/drawing/2014/main" id="{AABE7673-317D-40AA-AD6B-555717E5AC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262" y="500368"/>
            <a:ext cx="4160994" cy="416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12 de Junio Día Mundial contra el Trabajo Infantil. Gifs animados">
            <a:extLst>
              <a:ext uri="{FF2B5EF4-FFF2-40B4-BE49-F238E27FC236}">
                <a16:creationId xmlns:a16="http://schemas.microsoft.com/office/drawing/2014/main" id="{43F2496A-9940-4212-9181-82E8919EA7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42" y="5113203"/>
            <a:ext cx="1524000" cy="19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Galeria de Estudiantes de Gifs Animados ~ Gifmania | Writing skills,  Primary writing, Assignment writing service">
            <a:extLst>
              <a:ext uri="{FF2B5EF4-FFF2-40B4-BE49-F238E27FC236}">
                <a16:creationId xmlns:a16="http://schemas.microsoft.com/office/drawing/2014/main" id="{6112D303-E8EC-4CA3-8C4F-529A7BD511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87" y="5424646"/>
            <a:ext cx="2672807" cy="167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ACFF7C8D-3161-4773-8B00-91AC96BC1DAF}"/>
              </a:ext>
            </a:extLst>
          </p:cNvPr>
          <p:cNvSpPr/>
          <p:nvPr/>
        </p:nvSpPr>
        <p:spPr>
          <a:xfrm>
            <a:off x="623532" y="154708"/>
            <a:ext cx="1524000" cy="71814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EB1004-DD51-4B4A-AB91-452EB21B044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9509"/>
          <a:stretch/>
        </p:blipFill>
        <p:spPr>
          <a:xfrm>
            <a:off x="3238316" y="189116"/>
            <a:ext cx="6099045" cy="482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2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ff74b34b-91cf-4e8f-b014-5600274680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2BA050A-D0FC-421D-8567-336ED2ED73A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2259107"/>
            <a:ext cx="5760861" cy="4438746"/>
            <a:chOff x="3066256" y="1473200"/>
            <a:chExt cx="6059488" cy="4668838"/>
          </a:xfrm>
        </p:grpSpPr>
        <p:sp>
          <p:nvSpPr>
            <p:cNvPr id="805" name="îṥļíde">
              <a:extLst>
                <a:ext uri="{FF2B5EF4-FFF2-40B4-BE49-F238E27FC236}">
                  <a16:creationId xmlns:a16="http://schemas.microsoft.com/office/drawing/2014/main" id="{0C7E0FDD-725A-4608-A26E-C56A265941D8}"/>
                </a:ext>
              </a:extLst>
            </p:cNvPr>
            <p:cNvSpPr/>
            <p:nvPr/>
          </p:nvSpPr>
          <p:spPr bwMode="auto">
            <a:xfrm>
              <a:off x="5417344" y="1628775"/>
              <a:ext cx="1427163" cy="1354138"/>
            </a:xfrm>
            <a:custGeom>
              <a:avLst/>
              <a:gdLst>
                <a:gd name="T0" fmla="*/ 899 w 899"/>
                <a:gd name="T1" fmla="*/ 853 h 853"/>
                <a:gd name="T2" fmla="*/ 0 w 899"/>
                <a:gd name="T3" fmla="*/ 853 h 853"/>
                <a:gd name="T4" fmla="*/ 0 w 899"/>
                <a:gd name="T5" fmla="*/ 320 h 853"/>
                <a:gd name="T6" fmla="*/ 437 w 899"/>
                <a:gd name="T7" fmla="*/ 0 h 853"/>
                <a:gd name="T8" fmla="*/ 899 w 899"/>
                <a:gd name="T9" fmla="*/ 320 h 853"/>
                <a:gd name="T10" fmla="*/ 899 w 899"/>
                <a:gd name="T11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9" h="853">
                  <a:moveTo>
                    <a:pt x="899" y="853"/>
                  </a:moveTo>
                  <a:lnTo>
                    <a:pt x="0" y="853"/>
                  </a:lnTo>
                  <a:lnTo>
                    <a:pt x="0" y="320"/>
                  </a:lnTo>
                  <a:lnTo>
                    <a:pt x="437" y="0"/>
                  </a:lnTo>
                  <a:lnTo>
                    <a:pt x="899" y="320"/>
                  </a:lnTo>
                  <a:lnTo>
                    <a:pt x="899" y="853"/>
                  </a:lnTo>
                  <a:close/>
                </a:path>
              </a:pathLst>
            </a:cu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6" name="íš1ïḓê">
              <a:extLst>
                <a:ext uri="{FF2B5EF4-FFF2-40B4-BE49-F238E27FC236}">
                  <a16:creationId xmlns:a16="http://schemas.microsoft.com/office/drawing/2014/main" id="{07E2ABB0-6DA8-46E0-9496-03CFAE9C558A}"/>
                </a:ext>
              </a:extLst>
            </p:cNvPr>
            <p:cNvSpPr/>
            <p:nvPr/>
          </p:nvSpPr>
          <p:spPr bwMode="auto">
            <a:xfrm>
              <a:off x="5834856" y="2071688"/>
              <a:ext cx="592138" cy="592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7" name="ïṣľïḓe">
              <a:extLst>
                <a:ext uri="{FF2B5EF4-FFF2-40B4-BE49-F238E27FC236}">
                  <a16:creationId xmlns:a16="http://schemas.microsoft.com/office/drawing/2014/main" id="{9317CDD2-1D8D-4185-A909-6D635432CA4C}"/>
                </a:ext>
              </a:extLst>
            </p:cNvPr>
            <p:cNvSpPr/>
            <p:nvPr/>
          </p:nvSpPr>
          <p:spPr bwMode="auto">
            <a:xfrm>
              <a:off x="5155406" y="1473200"/>
              <a:ext cx="1901825" cy="892175"/>
            </a:xfrm>
            <a:custGeom>
              <a:avLst/>
              <a:gdLst>
                <a:gd name="T0" fmla="*/ 77 w 1198"/>
                <a:gd name="T1" fmla="*/ 562 h 562"/>
                <a:gd name="T2" fmla="*/ 0 w 1198"/>
                <a:gd name="T3" fmla="*/ 426 h 562"/>
                <a:gd name="T4" fmla="*/ 601 w 1198"/>
                <a:gd name="T5" fmla="*/ 0 h 562"/>
                <a:gd name="T6" fmla="*/ 1198 w 1198"/>
                <a:gd name="T7" fmla="*/ 401 h 562"/>
                <a:gd name="T8" fmla="*/ 1124 w 1198"/>
                <a:gd name="T9" fmla="*/ 540 h 562"/>
                <a:gd name="T10" fmla="*/ 603 w 1198"/>
                <a:gd name="T11" fmla="*/ 195 h 562"/>
                <a:gd name="T12" fmla="*/ 77 w 1198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8" h="562">
                  <a:moveTo>
                    <a:pt x="77" y="562"/>
                  </a:moveTo>
                  <a:lnTo>
                    <a:pt x="0" y="426"/>
                  </a:lnTo>
                  <a:lnTo>
                    <a:pt x="601" y="0"/>
                  </a:lnTo>
                  <a:lnTo>
                    <a:pt x="1198" y="401"/>
                  </a:lnTo>
                  <a:lnTo>
                    <a:pt x="1124" y="540"/>
                  </a:lnTo>
                  <a:lnTo>
                    <a:pt x="603" y="195"/>
                  </a:lnTo>
                  <a:lnTo>
                    <a:pt x="77" y="56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8" name="ís1íḑê">
              <a:extLst>
                <a:ext uri="{FF2B5EF4-FFF2-40B4-BE49-F238E27FC236}">
                  <a16:creationId xmlns:a16="http://schemas.microsoft.com/office/drawing/2014/main" id="{0A9C44E0-56B1-46ED-9C20-48717FE05AB0}"/>
                </a:ext>
              </a:extLst>
            </p:cNvPr>
            <p:cNvSpPr/>
            <p:nvPr/>
          </p:nvSpPr>
          <p:spPr bwMode="auto">
            <a:xfrm>
              <a:off x="5945981" y="2270125"/>
              <a:ext cx="371475" cy="155575"/>
            </a:xfrm>
            <a:custGeom>
              <a:avLst/>
              <a:gdLst>
                <a:gd name="T0" fmla="*/ 156 w 175"/>
                <a:gd name="T1" fmla="*/ 4 h 73"/>
                <a:gd name="T2" fmla="*/ 97 w 175"/>
                <a:gd name="T3" fmla="*/ 36 h 73"/>
                <a:gd name="T4" fmla="*/ 88 w 175"/>
                <a:gd name="T5" fmla="*/ 34 h 73"/>
                <a:gd name="T6" fmla="*/ 78 w 175"/>
                <a:gd name="T7" fmla="*/ 36 h 73"/>
                <a:gd name="T8" fmla="*/ 19 w 175"/>
                <a:gd name="T9" fmla="*/ 4 h 73"/>
                <a:gd name="T10" fmla="*/ 3 w 175"/>
                <a:gd name="T11" fmla="*/ 8 h 73"/>
                <a:gd name="T12" fmla="*/ 8 w 175"/>
                <a:gd name="T13" fmla="*/ 24 h 73"/>
                <a:gd name="T14" fmla="*/ 68 w 175"/>
                <a:gd name="T15" fmla="*/ 57 h 73"/>
                <a:gd name="T16" fmla="*/ 88 w 175"/>
                <a:gd name="T17" fmla="*/ 73 h 73"/>
                <a:gd name="T18" fmla="*/ 107 w 175"/>
                <a:gd name="T19" fmla="*/ 57 h 73"/>
                <a:gd name="T20" fmla="*/ 167 w 175"/>
                <a:gd name="T21" fmla="*/ 24 h 73"/>
                <a:gd name="T22" fmla="*/ 172 w 175"/>
                <a:gd name="T23" fmla="*/ 8 h 73"/>
                <a:gd name="T24" fmla="*/ 156 w 175"/>
                <a:gd name="T25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73">
                  <a:moveTo>
                    <a:pt x="156" y="4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4" y="35"/>
                    <a:pt x="91" y="34"/>
                    <a:pt x="88" y="34"/>
                  </a:cubicBezTo>
                  <a:cubicBezTo>
                    <a:pt x="84" y="34"/>
                    <a:pt x="81" y="35"/>
                    <a:pt x="78" y="36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0"/>
                    <a:pt x="7" y="2"/>
                    <a:pt x="3" y="8"/>
                  </a:cubicBezTo>
                  <a:cubicBezTo>
                    <a:pt x="0" y="14"/>
                    <a:pt x="2" y="21"/>
                    <a:pt x="8" y="24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70" y="66"/>
                    <a:pt x="78" y="73"/>
                    <a:pt x="88" y="73"/>
                  </a:cubicBezTo>
                  <a:cubicBezTo>
                    <a:pt x="97" y="73"/>
                    <a:pt x="105" y="66"/>
                    <a:pt x="107" y="57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73" y="21"/>
                    <a:pt x="175" y="14"/>
                    <a:pt x="172" y="8"/>
                  </a:cubicBezTo>
                  <a:cubicBezTo>
                    <a:pt x="168" y="2"/>
                    <a:pt x="161" y="0"/>
                    <a:pt x="156" y="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9" name="iSḻîďê">
              <a:extLst>
                <a:ext uri="{FF2B5EF4-FFF2-40B4-BE49-F238E27FC236}">
                  <a16:creationId xmlns:a16="http://schemas.microsoft.com/office/drawing/2014/main" id="{004400E3-9E47-43BD-8829-228A36419318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solidFill>
              <a:srgbClr val="D57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0" name="îŝ1idê">
              <a:extLst>
                <a:ext uri="{FF2B5EF4-FFF2-40B4-BE49-F238E27FC236}">
                  <a16:creationId xmlns:a16="http://schemas.microsoft.com/office/drawing/2014/main" id="{4235D2F7-1C64-416A-8E63-577AF82ABCFC}"/>
                </a:ext>
              </a:extLst>
            </p:cNvPr>
            <p:cNvSpPr/>
            <p:nvPr/>
          </p:nvSpPr>
          <p:spPr bwMode="auto">
            <a:xfrm>
              <a:off x="3436144" y="4724400"/>
              <a:ext cx="5322888" cy="131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1" name="išlíde">
              <a:extLst>
                <a:ext uri="{FF2B5EF4-FFF2-40B4-BE49-F238E27FC236}">
                  <a16:creationId xmlns:a16="http://schemas.microsoft.com/office/drawing/2014/main" id="{24A6E196-A322-4F95-8B16-1586014BB06F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2" name="íṩḷîde">
              <a:extLst>
                <a:ext uri="{FF2B5EF4-FFF2-40B4-BE49-F238E27FC236}">
                  <a16:creationId xmlns:a16="http://schemas.microsoft.com/office/drawing/2014/main" id="{3C0D8424-3025-483F-9079-E7EBE391CB91}"/>
                </a:ext>
              </a:extLst>
            </p:cNvPr>
            <p:cNvSpPr/>
            <p:nvPr/>
          </p:nvSpPr>
          <p:spPr bwMode="auto">
            <a:xfrm>
              <a:off x="3066256" y="4100513"/>
              <a:ext cx="6059488" cy="660400"/>
            </a:xfrm>
            <a:custGeom>
              <a:avLst/>
              <a:gdLst>
                <a:gd name="T0" fmla="*/ 3650 w 3817"/>
                <a:gd name="T1" fmla="*/ 416 h 416"/>
                <a:gd name="T2" fmla="*/ 159 w 3817"/>
                <a:gd name="T3" fmla="*/ 416 h 416"/>
                <a:gd name="T4" fmla="*/ 0 w 3817"/>
                <a:gd name="T5" fmla="*/ 0 h 416"/>
                <a:gd name="T6" fmla="*/ 3817 w 3817"/>
                <a:gd name="T7" fmla="*/ 0 h 416"/>
                <a:gd name="T8" fmla="*/ 3650 w 3817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7" h="416">
                  <a:moveTo>
                    <a:pt x="3650" y="416"/>
                  </a:moveTo>
                  <a:lnTo>
                    <a:pt x="159" y="416"/>
                  </a:lnTo>
                  <a:lnTo>
                    <a:pt x="0" y="0"/>
                  </a:lnTo>
                  <a:lnTo>
                    <a:pt x="3817" y="0"/>
                  </a:lnTo>
                  <a:lnTo>
                    <a:pt x="3650" y="4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3" name="isḷiḍè">
              <a:extLst>
                <a:ext uri="{FF2B5EF4-FFF2-40B4-BE49-F238E27FC236}">
                  <a16:creationId xmlns:a16="http://schemas.microsoft.com/office/drawing/2014/main" id="{B2D2DA32-5B82-426A-BF86-8B53898AE3F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solidFill>
              <a:srgbClr val="F68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4" name="íśḻîḋê">
              <a:extLst>
                <a:ext uri="{FF2B5EF4-FFF2-40B4-BE49-F238E27FC236}">
                  <a16:creationId xmlns:a16="http://schemas.microsoft.com/office/drawing/2014/main" id="{D566813B-2796-486B-8975-BA478CFE4577}"/>
                </a:ext>
              </a:extLst>
            </p:cNvPr>
            <p:cNvSpPr/>
            <p:nvPr/>
          </p:nvSpPr>
          <p:spPr bwMode="auto">
            <a:xfrm>
              <a:off x="4958556" y="3336925"/>
              <a:ext cx="2278063" cy="270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5" name="iŝḻidê">
              <a:extLst>
                <a:ext uri="{FF2B5EF4-FFF2-40B4-BE49-F238E27FC236}">
                  <a16:creationId xmlns:a16="http://schemas.microsoft.com/office/drawing/2014/main" id="{73539F62-9332-4FB8-9D4A-F1CC27ACF27C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6" name="ïṣļîḓê">
              <a:extLst>
                <a:ext uri="{FF2B5EF4-FFF2-40B4-BE49-F238E27FC236}">
                  <a16:creationId xmlns:a16="http://schemas.microsoft.com/office/drawing/2014/main" id="{978C0E49-7B16-4992-8BCE-9BED4B6E1777}"/>
                </a:ext>
              </a:extLst>
            </p:cNvPr>
            <p:cNvSpPr/>
            <p:nvPr/>
          </p:nvSpPr>
          <p:spPr bwMode="auto">
            <a:xfrm>
              <a:off x="5428456" y="4573588"/>
              <a:ext cx="1338263" cy="146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7" name="ïş1ïde">
              <a:extLst>
                <a:ext uri="{FF2B5EF4-FFF2-40B4-BE49-F238E27FC236}">
                  <a16:creationId xmlns:a16="http://schemas.microsoft.com/office/drawing/2014/main" id="{2270A3A1-1DA1-454C-8D6E-82ED51C0BAB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8" name="iṥ1ïḑê">
              <a:extLst>
                <a:ext uri="{FF2B5EF4-FFF2-40B4-BE49-F238E27FC236}">
                  <a16:creationId xmlns:a16="http://schemas.microsoft.com/office/drawing/2014/main" id="{0519C81C-7046-40C0-894D-89D76C363A25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9" name="iṥľîďê">
              <a:extLst>
                <a:ext uri="{FF2B5EF4-FFF2-40B4-BE49-F238E27FC236}">
                  <a16:creationId xmlns:a16="http://schemas.microsoft.com/office/drawing/2014/main" id="{2C4F8BC1-1181-4211-90D4-4DF5B7B9A53B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0" name="ïṩļíḋè">
              <a:extLst>
                <a:ext uri="{FF2B5EF4-FFF2-40B4-BE49-F238E27FC236}">
                  <a16:creationId xmlns:a16="http://schemas.microsoft.com/office/drawing/2014/main" id="{CD557F49-DEB9-4256-BDC6-128F0B1852A3}"/>
                </a:ext>
              </a:extLst>
            </p:cNvPr>
            <p:cNvSpPr/>
            <p:nvPr/>
          </p:nvSpPr>
          <p:spPr bwMode="auto">
            <a:xfrm>
              <a:off x="5499894" y="4652963"/>
              <a:ext cx="1193800" cy="1389063"/>
            </a:xfrm>
            <a:custGeom>
              <a:avLst/>
              <a:gdLst>
                <a:gd name="T0" fmla="*/ 298 w 752"/>
                <a:gd name="T1" fmla="*/ 0 h 875"/>
                <a:gd name="T2" fmla="*/ 0 w 752"/>
                <a:gd name="T3" fmla="*/ 0 h 875"/>
                <a:gd name="T4" fmla="*/ 0 w 752"/>
                <a:gd name="T5" fmla="*/ 179 h 875"/>
                <a:gd name="T6" fmla="*/ 581 w 752"/>
                <a:gd name="T7" fmla="*/ 875 h 875"/>
                <a:gd name="T8" fmla="*/ 752 w 752"/>
                <a:gd name="T9" fmla="*/ 875 h 875"/>
                <a:gd name="T10" fmla="*/ 752 w 752"/>
                <a:gd name="T11" fmla="*/ 536 h 875"/>
                <a:gd name="T12" fmla="*/ 298 w 752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2" h="875">
                  <a:moveTo>
                    <a:pt x="298" y="0"/>
                  </a:moveTo>
                  <a:lnTo>
                    <a:pt x="0" y="0"/>
                  </a:lnTo>
                  <a:lnTo>
                    <a:pt x="0" y="179"/>
                  </a:lnTo>
                  <a:lnTo>
                    <a:pt x="581" y="875"/>
                  </a:lnTo>
                  <a:lnTo>
                    <a:pt x="752" y="875"/>
                  </a:lnTo>
                  <a:lnTo>
                    <a:pt x="752" y="536"/>
                  </a:lnTo>
                  <a:lnTo>
                    <a:pt x="2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1" name="islîḑè">
              <a:extLst>
                <a:ext uri="{FF2B5EF4-FFF2-40B4-BE49-F238E27FC236}">
                  <a16:creationId xmlns:a16="http://schemas.microsoft.com/office/drawing/2014/main" id="{1BC076D8-C213-4D76-BE18-18A1245E2035}"/>
                </a:ext>
              </a:extLst>
            </p:cNvPr>
            <p:cNvSpPr/>
            <p:nvPr/>
          </p:nvSpPr>
          <p:spPr bwMode="auto">
            <a:xfrm>
              <a:off x="6071394" y="4614863"/>
              <a:ext cx="53975" cy="1427163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2" name="îṥľïḍè">
              <a:extLst>
                <a:ext uri="{FF2B5EF4-FFF2-40B4-BE49-F238E27FC236}">
                  <a16:creationId xmlns:a16="http://schemas.microsoft.com/office/drawing/2014/main" id="{D214A06B-40EB-40F4-911C-BD3E2DDE66BE}"/>
                </a:ext>
              </a:extLst>
            </p:cNvPr>
            <p:cNvSpPr/>
            <p:nvPr/>
          </p:nvSpPr>
          <p:spPr bwMode="auto">
            <a:xfrm>
              <a:off x="5203031" y="5959475"/>
              <a:ext cx="1785938" cy="182563"/>
            </a:xfrm>
            <a:prstGeom prst="rect">
              <a:avLst/>
            </a:prstGeom>
            <a:solidFill>
              <a:srgbClr val="C298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3" name="iṡlïḍê">
              <a:extLst>
                <a:ext uri="{FF2B5EF4-FFF2-40B4-BE49-F238E27FC236}">
                  <a16:creationId xmlns:a16="http://schemas.microsoft.com/office/drawing/2014/main" id="{C0265E25-4C47-4C05-8A4E-C2A7924EEFBC}"/>
                </a:ext>
              </a:extLst>
            </p:cNvPr>
            <p:cNvSpPr/>
            <p:nvPr/>
          </p:nvSpPr>
          <p:spPr bwMode="auto">
            <a:xfrm>
              <a:off x="4391819" y="2825750"/>
              <a:ext cx="3411538" cy="658813"/>
            </a:xfrm>
            <a:custGeom>
              <a:avLst/>
              <a:gdLst>
                <a:gd name="T0" fmla="*/ 1980 w 2149"/>
                <a:gd name="T1" fmla="*/ 415 h 415"/>
                <a:gd name="T2" fmla="*/ 159 w 2149"/>
                <a:gd name="T3" fmla="*/ 415 h 415"/>
                <a:gd name="T4" fmla="*/ 0 w 2149"/>
                <a:gd name="T5" fmla="*/ 0 h 415"/>
                <a:gd name="T6" fmla="*/ 2149 w 2149"/>
                <a:gd name="T7" fmla="*/ 0 h 415"/>
                <a:gd name="T8" fmla="*/ 1980 w 2149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9" h="415">
                  <a:moveTo>
                    <a:pt x="1980" y="415"/>
                  </a:moveTo>
                  <a:lnTo>
                    <a:pt x="159" y="415"/>
                  </a:lnTo>
                  <a:lnTo>
                    <a:pt x="0" y="0"/>
                  </a:lnTo>
                  <a:lnTo>
                    <a:pt x="2149" y="0"/>
                  </a:lnTo>
                  <a:lnTo>
                    <a:pt x="1980" y="415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4" name="ïṡliďé">
              <a:extLst>
                <a:ext uri="{FF2B5EF4-FFF2-40B4-BE49-F238E27FC236}">
                  <a16:creationId xmlns:a16="http://schemas.microsoft.com/office/drawing/2014/main" id="{A9679445-1BC2-4E3B-832E-0423BC9DEE6F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5" name="îsḷïḑè">
              <a:extLst>
                <a:ext uri="{FF2B5EF4-FFF2-40B4-BE49-F238E27FC236}">
                  <a16:creationId xmlns:a16="http://schemas.microsoft.com/office/drawing/2014/main" id="{BE925125-A4C8-4AAE-AE14-39F9359AD910}"/>
                </a:ext>
              </a:extLst>
            </p:cNvPr>
            <p:cNvSpPr/>
            <p:nvPr/>
          </p:nvSpPr>
          <p:spPr bwMode="auto">
            <a:xfrm>
              <a:off x="3688556" y="5037138"/>
              <a:ext cx="1069975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6" name="íṩḷîḓê">
              <a:extLst>
                <a:ext uri="{FF2B5EF4-FFF2-40B4-BE49-F238E27FC236}">
                  <a16:creationId xmlns:a16="http://schemas.microsoft.com/office/drawing/2014/main" id="{B4EB3321-A5B1-4658-909B-65624AE51601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7" name="ïṩḻîḋê">
              <a:extLst>
                <a:ext uri="{FF2B5EF4-FFF2-40B4-BE49-F238E27FC236}">
                  <a16:creationId xmlns:a16="http://schemas.microsoft.com/office/drawing/2014/main" id="{7839B62B-FE1D-4094-9490-926C192E997C}"/>
                </a:ext>
              </a:extLst>
            </p:cNvPr>
            <p:cNvSpPr/>
            <p:nvPr/>
          </p:nvSpPr>
          <p:spPr bwMode="auto">
            <a:xfrm>
              <a:off x="3728244" y="5072063"/>
              <a:ext cx="996950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8" name="íṡ1iḍè">
              <a:extLst>
                <a:ext uri="{FF2B5EF4-FFF2-40B4-BE49-F238E27FC236}">
                  <a16:creationId xmlns:a16="http://schemas.microsoft.com/office/drawing/2014/main" id="{19A61A85-21C8-40A8-AA10-7061AEBBCEB0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9" name="îS1ïḍê">
              <a:extLst>
                <a:ext uri="{FF2B5EF4-FFF2-40B4-BE49-F238E27FC236}">
                  <a16:creationId xmlns:a16="http://schemas.microsoft.com/office/drawing/2014/main" id="{879EDD37-DE41-48C3-826F-5A34C32208E4}"/>
                </a:ext>
              </a:extLst>
            </p:cNvPr>
            <p:cNvSpPr/>
            <p:nvPr/>
          </p:nvSpPr>
          <p:spPr bwMode="auto">
            <a:xfrm>
              <a:off x="4071144" y="5072063"/>
              <a:ext cx="654050" cy="617538"/>
            </a:xfrm>
            <a:custGeom>
              <a:avLst/>
              <a:gdLst>
                <a:gd name="T0" fmla="*/ 211 w 412"/>
                <a:gd name="T1" fmla="*/ 0 h 389"/>
                <a:gd name="T2" fmla="*/ 0 w 412"/>
                <a:gd name="T3" fmla="*/ 0 h 389"/>
                <a:gd name="T4" fmla="*/ 327 w 412"/>
                <a:gd name="T5" fmla="*/ 389 h 389"/>
                <a:gd name="T6" fmla="*/ 412 w 412"/>
                <a:gd name="T7" fmla="*/ 389 h 389"/>
                <a:gd name="T8" fmla="*/ 412 w 412"/>
                <a:gd name="T9" fmla="*/ 238 h 389"/>
                <a:gd name="T10" fmla="*/ 211 w 412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2" y="389"/>
                  </a:lnTo>
                  <a:lnTo>
                    <a:pt x="412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0" name="iš1îdè">
              <a:extLst>
                <a:ext uri="{FF2B5EF4-FFF2-40B4-BE49-F238E27FC236}">
                  <a16:creationId xmlns:a16="http://schemas.microsoft.com/office/drawing/2014/main" id="{729F8989-30F8-4501-AB67-EA75DEA87265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1" name="îṧḻiḍê">
              <a:extLst>
                <a:ext uri="{FF2B5EF4-FFF2-40B4-BE49-F238E27FC236}">
                  <a16:creationId xmlns:a16="http://schemas.microsoft.com/office/drawing/2014/main" id="{999DA7FA-3EA0-4ED6-8E3F-939B2FFA2002}"/>
                </a:ext>
              </a:extLst>
            </p:cNvPr>
            <p:cNvSpPr/>
            <p:nvPr/>
          </p:nvSpPr>
          <p:spPr bwMode="auto">
            <a:xfrm>
              <a:off x="3774281" y="5072063"/>
              <a:ext cx="725488" cy="617538"/>
            </a:xfrm>
            <a:custGeom>
              <a:avLst/>
              <a:gdLst>
                <a:gd name="T0" fmla="*/ 122 w 457"/>
                <a:gd name="T1" fmla="*/ 0 h 389"/>
                <a:gd name="T2" fmla="*/ 0 w 457"/>
                <a:gd name="T3" fmla="*/ 0 h 389"/>
                <a:gd name="T4" fmla="*/ 328 w 457"/>
                <a:gd name="T5" fmla="*/ 389 h 389"/>
                <a:gd name="T6" fmla="*/ 457 w 457"/>
                <a:gd name="T7" fmla="*/ 389 h 389"/>
                <a:gd name="T8" fmla="*/ 122 w 457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389">
                  <a:moveTo>
                    <a:pt x="122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7" y="389"/>
                  </a:lnTo>
                  <a:lnTo>
                    <a:pt x="1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2" name="îṩļidê">
              <a:extLst>
                <a:ext uri="{FF2B5EF4-FFF2-40B4-BE49-F238E27FC236}">
                  <a16:creationId xmlns:a16="http://schemas.microsoft.com/office/drawing/2014/main" id="{8375742B-DCB0-4EB7-AF7F-9CE8A7D26EF4}"/>
                </a:ext>
              </a:extLst>
            </p:cNvPr>
            <p:cNvSpPr/>
            <p:nvPr/>
          </p:nvSpPr>
          <p:spPr bwMode="auto">
            <a:xfrm>
              <a:off x="4033044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3" name="ïśliďé">
              <a:extLst>
                <a:ext uri="{FF2B5EF4-FFF2-40B4-BE49-F238E27FC236}">
                  <a16:creationId xmlns:a16="http://schemas.microsoft.com/office/drawing/2014/main" id="{27E12DFC-E9FE-4ED3-B118-B385C1800A3F}"/>
                </a:ext>
              </a:extLst>
            </p:cNvPr>
            <p:cNvSpPr/>
            <p:nvPr/>
          </p:nvSpPr>
          <p:spPr bwMode="auto">
            <a:xfrm>
              <a:off x="4410869" y="5062538"/>
              <a:ext cx="30163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4" name="íṣḷídé">
              <a:extLst>
                <a:ext uri="{FF2B5EF4-FFF2-40B4-BE49-F238E27FC236}">
                  <a16:creationId xmlns:a16="http://schemas.microsoft.com/office/drawing/2014/main" id="{1BA916B9-770E-405C-A8F0-4891CF047E64}"/>
                </a:ext>
              </a:extLst>
            </p:cNvPr>
            <p:cNvSpPr/>
            <p:nvPr/>
          </p:nvSpPr>
          <p:spPr bwMode="auto">
            <a:xfrm>
              <a:off x="3709194" y="5367338"/>
              <a:ext cx="1025525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5" name="íṥ1ïḑê">
              <a:extLst>
                <a:ext uri="{FF2B5EF4-FFF2-40B4-BE49-F238E27FC236}">
                  <a16:creationId xmlns:a16="http://schemas.microsoft.com/office/drawing/2014/main" id="{8D20BE24-1D5C-4D67-BF13-A7F13AC3BA2B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6" name="ïSlídè">
              <a:extLst>
                <a:ext uri="{FF2B5EF4-FFF2-40B4-BE49-F238E27FC236}">
                  <a16:creationId xmlns:a16="http://schemas.microsoft.com/office/drawing/2014/main" id="{F2CB50AE-F97B-4147-8572-A527D3ED7C75}"/>
                </a:ext>
              </a:extLst>
            </p:cNvPr>
            <p:cNvSpPr/>
            <p:nvPr/>
          </p:nvSpPr>
          <p:spPr bwMode="auto">
            <a:xfrm>
              <a:off x="7457281" y="5037138"/>
              <a:ext cx="1073150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7" name="iśḻiḍe">
              <a:extLst>
                <a:ext uri="{FF2B5EF4-FFF2-40B4-BE49-F238E27FC236}">
                  <a16:creationId xmlns:a16="http://schemas.microsoft.com/office/drawing/2014/main" id="{F5F18498-7D39-428C-B707-F5BC5A942441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8" name="ïṡḻiďe">
              <a:extLst>
                <a:ext uri="{FF2B5EF4-FFF2-40B4-BE49-F238E27FC236}">
                  <a16:creationId xmlns:a16="http://schemas.microsoft.com/office/drawing/2014/main" id="{109D0408-7A3A-4C6E-A57F-03E7341454BB}"/>
                </a:ext>
              </a:extLst>
            </p:cNvPr>
            <p:cNvSpPr/>
            <p:nvPr/>
          </p:nvSpPr>
          <p:spPr bwMode="auto">
            <a:xfrm>
              <a:off x="7500144" y="5072063"/>
              <a:ext cx="993775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9" name="îS1îḋé">
              <a:extLst>
                <a:ext uri="{FF2B5EF4-FFF2-40B4-BE49-F238E27FC236}">
                  <a16:creationId xmlns:a16="http://schemas.microsoft.com/office/drawing/2014/main" id="{9FB63298-DE0F-4B9B-BD6F-4F85C0FE9446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0" name="ïśļíďê">
              <a:extLst>
                <a:ext uri="{FF2B5EF4-FFF2-40B4-BE49-F238E27FC236}">
                  <a16:creationId xmlns:a16="http://schemas.microsoft.com/office/drawing/2014/main" id="{98C3537C-90E4-4FF6-92E9-5737042A32BB}"/>
                </a:ext>
              </a:extLst>
            </p:cNvPr>
            <p:cNvSpPr/>
            <p:nvPr/>
          </p:nvSpPr>
          <p:spPr bwMode="auto">
            <a:xfrm>
              <a:off x="7841456" y="5072063"/>
              <a:ext cx="652463" cy="617538"/>
            </a:xfrm>
            <a:custGeom>
              <a:avLst/>
              <a:gdLst>
                <a:gd name="T0" fmla="*/ 211 w 411"/>
                <a:gd name="T1" fmla="*/ 0 h 389"/>
                <a:gd name="T2" fmla="*/ 0 w 411"/>
                <a:gd name="T3" fmla="*/ 0 h 389"/>
                <a:gd name="T4" fmla="*/ 327 w 411"/>
                <a:gd name="T5" fmla="*/ 389 h 389"/>
                <a:gd name="T6" fmla="*/ 411 w 411"/>
                <a:gd name="T7" fmla="*/ 389 h 389"/>
                <a:gd name="T8" fmla="*/ 411 w 411"/>
                <a:gd name="T9" fmla="*/ 238 h 389"/>
                <a:gd name="T10" fmla="*/ 211 w 411"/>
                <a:gd name="T1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389">
                  <a:moveTo>
                    <a:pt x="211" y="0"/>
                  </a:moveTo>
                  <a:lnTo>
                    <a:pt x="0" y="0"/>
                  </a:lnTo>
                  <a:lnTo>
                    <a:pt x="327" y="389"/>
                  </a:lnTo>
                  <a:lnTo>
                    <a:pt x="411" y="389"/>
                  </a:lnTo>
                  <a:lnTo>
                    <a:pt x="411" y="238"/>
                  </a:lnTo>
                  <a:lnTo>
                    <a:pt x="2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1" name="ïṧḻîḍe">
              <a:extLst>
                <a:ext uri="{FF2B5EF4-FFF2-40B4-BE49-F238E27FC236}">
                  <a16:creationId xmlns:a16="http://schemas.microsoft.com/office/drawing/2014/main" id="{6E98BAE6-6014-44AB-BEEC-4BBBA00C8D9B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2" name="îṥlïdé">
              <a:extLst>
                <a:ext uri="{FF2B5EF4-FFF2-40B4-BE49-F238E27FC236}">
                  <a16:creationId xmlns:a16="http://schemas.microsoft.com/office/drawing/2014/main" id="{BF155136-6A9F-4C85-8687-3CED9A25522E}"/>
                </a:ext>
              </a:extLst>
            </p:cNvPr>
            <p:cNvSpPr/>
            <p:nvPr/>
          </p:nvSpPr>
          <p:spPr bwMode="auto">
            <a:xfrm>
              <a:off x="7544594" y="5072063"/>
              <a:ext cx="727075" cy="617538"/>
            </a:xfrm>
            <a:custGeom>
              <a:avLst/>
              <a:gdLst>
                <a:gd name="T0" fmla="*/ 123 w 458"/>
                <a:gd name="T1" fmla="*/ 0 h 389"/>
                <a:gd name="T2" fmla="*/ 0 w 458"/>
                <a:gd name="T3" fmla="*/ 0 h 389"/>
                <a:gd name="T4" fmla="*/ 328 w 458"/>
                <a:gd name="T5" fmla="*/ 389 h 389"/>
                <a:gd name="T6" fmla="*/ 458 w 458"/>
                <a:gd name="T7" fmla="*/ 389 h 389"/>
                <a:gd name="T8" fmla="*/ 123 w 458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89">
                  <a:moveTo>
                    <a:pt x="123" y="0"/>
                  </a:moveTo>
                  <a:lnTo>
                    <a:pt x="0" y="0"/>
                  </a:lnTo>
                  <a:lnTo>
                    <a:pt x="328" y="389"/>
                  </a:lnTo>
                  <a:lnTo>
                    <a:pt x="458" y="389"/>
                  </a:lnTo>
                  <a:lnTo>
                    <a:pt x="1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3" name="î$lîḍê">
              <a:extLst>
                <a:ext uri="{FF2B5EF4-FFF2-40B4-BE49-F238E27FC236}">
                  <a16:creationId xmlns:a16="http://schemas.microsoft.com/office/drawing/2014/main" id="{7BD221AB-E08D-4F04-AF2E-1A86360B80DA}"/>
                </a:ext>
              </a:extLst>
            </p:cNvPr>
            <p:cNvSpPr/>
            <p:nvPr/>
          </p:nvSpPr>
          <p:spPr bwMode="auto">
            <a:xfrm>
              <a:off x="7803356" y="5062538"/>
              <a:ext cx="28575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4" name="î$ļïḋé">
              <a:extLst>
                <a:ext uri="{FF2B5EF4-FFF2-40B4-BE49-F238E27FC236}">
                  <a16:creationId xmlns:a16="http://schemas.microsoft.com/office/drawing/2014/main" id="{5798D363-5F33-4A93-BEDF-D738F5AB23E3}"/>
                </a:ext>
              </a:extLst>
            </p:cNvPr>
            <p:cNvSpPr/>
            <p:nvPr/>
          </p:nvSpPr>
          <p:spPr bwMode="auto">
            <a:xfrm>
              <a:off x="8182769" y="5062538"/>
              <a:ext cx="26988" cy="63817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5" name="ïśḷïḑé">
              <a:extLst>
                <a:ext uri="{FF2B5EF4-FFF2-40B4-BE49-F238E27FC236}">
                  <a16:creationId xmlns:a16="http://schemas.microsoft.com/office/drawing/2014/main" id="{1B2ACCAC-48F8-43CD-9BCE-39575C61DD83}"/>
                </a:ext>
              </a:extLst>
            </p:cNvPr>
            <p:cNvSpPr/>
            <p:nvPr/>
          </p:nvSpPr>
          <p:spPr bwMode="auto">
            <a:xfrm>
              <a:off x="7477919" y="5367338"/>
              <a:ext cx="1028700" cy="269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6" name="îŝľïḍé">
              <a:extLst>
                <a:ext uri="{FF2B5EF4-FFF2-40B4-BE49-F238E27FC236}">
                  <a16:creationId xmlns:a16="http://schemas.microsoft.com/office/drawing/2014/main" id="{D989FD04-1D9F-49FB-AC0C-C8191B4E11D5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7" name="iṡḻïḍè">
              <a:extLst>
                <a:ext uri="{FF2B5EF4-FFF2-40B4-BE49-F238E27FC236}">
                  <a16:creationId xmlns:a16="http://schemas.microsoft.com/office/drawing/2014/main" id="{F25B968C-AEAB-42BC-AE57-AD6A66D63CF4}"/>
                </a:ext>
              </a:extLst>
            </p:cNvPr>
            <p:cNvSpPr/>
            <p:nvPr/>
          </p:nvSpPr>
          <p:spPr bwMode="auto">
            <a:xfrm>
              <a:off x="5174456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8" name="ïṧḻíďe">
              <a:extLst>
                <a:ext uri="{FF2B5EF4-FFF2-40B4-BE49-F238E27FC236}">
                  <a16:creationId xmlns:a16="http://schemas.microsoft.com/office/drawing/2014/main" id="{2C74C46A-A7A8-46FC-BEF3-B0CA30314850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9" name="ísḻïḓé">
              <a:extLst>
                <a:ext uri="{FF2B5EF4-FFF2-40B4-BE49-F238E27FC236}">
                  <a16:creationId xmlns:a16="http://schemas.microsoft.com/office/drawing/2014/main" id="{EE8B3B8B-EAA3-4EEF-A148-9A0AAB4EC923}"/>
                </a:ext>
              </a:extLst>
            </p:cNvPr>
            <p:cNvSpPr/>
            <p:nvPr/>
          </p:nvSpPr>
          <p:spPr bwMode="auto">
            <a:xfrm>
              <a:off x="5199856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0" name="íšļíḓe">
              <a:extLst>
                <a:ext uri="{FF2B5EF4-FFF2-40B4-BE49-F238E27FC236}">
                  <a16:creationId xmlns:a16="http://schemas.microsoft.com/office/drawing/2014/main" id="{E2908323-50B1-489B-92F6-71F24810E170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1" name="íšḻídè">
              <a:extLst>
                <a:ext uri="{FF2B5EF4-FFF2-40B4-BE49-F238E27FC236}">
                  <a16:creationId xmlns:a16="http://schemas.microsoft.com/office/drawing/2014/main" id="{DED21484-8CEB-44FF-AFCE-3558B53C10DF}"/>
                </a:ext>
              </a:extLst>
            </p:cNvPr>
            <p:cNvSpPr/>
            <p:nvPr/>
          </p:nvSpPr>
          <p:spPr bwMode="auto">
            <a:xfrm>
              <a:off x="5726906" y="3886200"/>
              <a:ext cx="29527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2" name="iṣḷîḑe">
              <a:extLst>
                <a:ext uri="{FF2B5EF4-FFF2-40B4-BE49-F238E27FC236}">
                  <a16:creationId xmlns:a16="http://schemas.microsoft.com/office/drawing/2014/main" id="{40A14E5B-A126-4EE9-8789-B3FCE301E5D9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3" name="ïŝḻidè">
              <a:extLst>
                <a:ext uri="{FF2B5EF4-FFF2-40B4-BE49-F238E27FC236}">
                  <a16:creationId xmlns:a16="http://schemas.microsoft.com/office/drawing/2014/main" id="{C3C9390A-AF6C-4610-9D9C-8BC53489E134}"/>
                </a:ext>
              </a:extLst>
            </p:cNvPr>
            <p:cNvSpPr/>
            <p:nvPr/>
          </p:nvSpPr>
          <p:spPr bwMode="auto">
            <a:xfrm>
              <a:off x="5490369" y="3606800"/>
              <a:ext cx="531813" cy="279400"/>
            </a:xfrm>
            <a:custGeom>
              <a:avLst/>
              <a:gdLst>
                <a:gd name="T0" fmla="*/ 185 w 335"/>
                <a:gd name="T1" fmla="*/ 0 h 176"/>
                <a:gd name="T2" fmla="*/ 0 w 335"/>
                <a:gd name="T3" fmla="*/ 0 h 176"/>
                <a:gd name="T4" fmla="*/ 149 w 335"/>
                <a:gd name="T5" fmla="*/ 176 h 176"/>
                <a:gd name="T6" fmla="*/ 335 w 335"/>
                <a:gd name="T7" fmla="*/ 176 h 176"/>
                <a:gd name="T8" fmla="*/ 185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5" y="0"/>
                  </a:moveTo>
                  <a:lnTo>
                    <a:pt x="0" y="0"/>
                  </a:lnTo>
                  <a:lnTo>
                    <a:pt x="149" y="176"/>
                  </a:lnTo>
                  <a:lnTo>
                    <a:pt x="335" y="176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4" name="îṩľîḍè">
              <a:extLst>
                <a:ext uri="{FF2B5EF4-FFF2-40B4-BE49-F238E27FC236}">
                  <a16:creationId xmlns:a16="http://schemas.microsoft.com/office/drawing/2014/main" id="{F2649BF4-0324-499A-B3F4-1F65B8AAE7DB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5" name="ïš1ïḓé">
              <a:extLst>
                <a:ext uri="{FF2B5EF4-FFF2-40B4-BE49-F238E27FC236}">
                  <a16:creationId xmlns:a16="http://schemas.microsoft.com/office/drawing/2014/main" id="{2830BEBA-F4E1-4A4F-A746-9BE7CEC81152}"/>
                </a:ext>
              </a:extLst>
            </p:cNvPr>
            <p:cNvSpPr/>
            <p:nvPr/>
          </p:nvSpPr>
          <p:spPr bwMode="auto">
            <a:xfrm>
              <a:off x="5466556" y="3886200"/>
              <a:ext cx="17621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6" name="iṣļïḑè">
              <a:extLst>
                <a:ext uri="{FF2B5EF4-FFF2-40B4-BE49-F238E27FC236}">
                  <a16:creationId xmlns:a16="http://schemas.microsoft.com/office/drawing/2014/main" id="{EE7CCDC7-F424-439B-8B49-A42230E928FA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7" name="íṡḷîḋe">
              <a:extLst>
                <a:ext uri="{FF2B5EF4-FFF2-40B4-BE49-F238E27FC236}">
                  <a16:creationId xmlns:a16="http://schemas.microsoft.com/office/drawing/2014/main" id="{EA64F585-B6E6-4D46-8011-82E5E209492C}"/>
                </a:ext>
              </a:extLst>
            </p:cNvPr>
            <p:cNvSpPr/>
            <p:nvPr/>
          </p:nvSpPr>
          <p:spPr bwMode="auto">
            <a:xfrm>
              <a:off x="5228431" y="3606800"/>
              <a:ext cx="414338" cy="279400"/>
            </a:xfrm>
            <a:custGeom>
              <a:avLst/>
              <a:gdLst>
                <a:gd name="T0" fmla="*/ 109 w 261"/>
                <a:gd name="T1" fmla="*/ 0 h 176"/>
                <a:gd name="T2" fmla="*/ 0 w 261"/>
                <a:gd name="T3" fmla="*/ 0 h 176"/>
                <a:gd name="T4" fmla="*/ 150 w 261"/>
                <a:gd name="T5" fmla="*/ 176 h 176"/>
                <a:gd name="T6" fmla="*/ 261 w 261"/>
                <a:gd name="T7" fmla="*/ 176 h 176"/>
                <a:gd name="T8" fmla="*/ 109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9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261" y="176"/>
                  </a:lnTo>
                  <a:lnTo>
                    <a:pt x="1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8" name="íŝļïďe">
              <a:extLst>
                <a:ext uri="{FF2B5EF4-FFF2-40B4-BE49-F238E27FC236}">
                  <a16:creationId xmlns:a16="http://schemas.microsoft.com/office/drawing/2014/main" id="{7A18CB09-AB2B-40C9-A4B8-EB6A3F135D75}"/>
                </a:ext>
              </a:extLst>
            </p:cNvPr>
            <p:cNvSpPr/>
            <p:nvPr/>
          </p:nvSpPr>
          <p:spPr bwMode="auto">
            <a:xfrm>
              <a:off x="54665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9" name="îsḷiḓe">
              <a:extLst>
                <a:ext uri="{FF2B5EF4-FFF2-40B4-BE49-F238E27FC236}">
                  <a16:creationId xmlns:a16="http://schemas.microsoft.com/office/drawing/2014/main" id="{60384B78-2942-4C48-AC09-E91B4BE3ABF2}"/>
                </a:ext>
              </a:extLst>
            </p:cNvPr>
            <p:cNvSpPr/>
            <p:nvPr/>
          </p:nvSpPr>
          <p:spPr bwMode="auto">
            <a:xfrm>
              <a:off x="5799931" y="3598863"/>
              <a:ext cx="22225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0" name="ïṥľíḓè">
              <a:extLst>
                <a:ext uri="{FF2B5EF4-FFF2-40B4-BE49-F238E27FC236}">
                  <a16:creationId xmlns:a16="http://schemas.microsoft.com/office/drawing/2014/main" id="{E03FBBD6-CBD9-4F9E-8619-51634E063C1C}"/>
                </a:ext>
              </a:extLst>
            </p:cNvPr>
            <p:cNvSpPr/>
            <p:nvPr/>
          </p:nvSpPr>
          <p:spPr bwMode="auto">
            <a:xfrm>
              <a:off x="60983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1" name="íśḻiḑê">
              <a:extLst>
                <a:ext uri="{FF2B5EF4-FFF2-40B4-BE49-F238E27FC236}">
                  <a16:creationId xmlns:a16="http://schemas.microsoft.com/office/drawing/2014/main" id="{F9671620-3F62-415E-BBD4-8F905BA33E46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2" name="íS1íḓé">
              <a:extLst>
                <a:ext uri="{FF2B5EF4-FFF2-40B4-BE49-F238E27FC236}">
                  <a16:creationId xmlns:a16="http://schemas.microsoft.com/office/drawing/2014/main" id="{4820DA18-4E8E-451B-BC6B-DE9E06EF69A3}"/>
                </a:ext>
              </a:extLst>
            </p:cNvPr>
            <p:cNvSpPr/>
            <p:nvPr/>
          </p:nvSpPr>
          <p:spPr bwMode="auto">
            <a:xfrm>
              <a:off x="6098381" y="3589338"/>
              <a:ext cx="949325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3" name="îsliḍé">
              <a:extLst>
                <a:ext uri="{FF2B5EF4-FFF2-40B4-BE49-F238E27FC236}">
                  <a16:creationId xmlns:a16="http://schemas.microsoft.com/office/drawing/2014/main" id="{6BAB1D5D-4BEC-4D0B-B931-389387962F3D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solidFill>
              <a:srgbClr val="99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4" name="ïṧḻïdé">
              <a:extLst>
                <a:ext uri="{FF2B5EF4-FFF2-40B4-BE49-F238E27FC236}">
                  <a16:creationId xmlns:a16="http://schemas.microsoft.com/office/drawing/2014/main" id="{CE555555-3DEC-4795-B37B-6D0CAC6559F7}"/>
                </a:ext>
              </a:extLst>
            </p:cNvPr>
            <p:cNvSpPr/>
            <p:nvPr/>
          </p:nvSpPr>
          <p:spPr bwMode="auto">
            <a:xfrm>
              <a:off x="6123781" y="3606800"/>
              <a:ext cx="8985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5" name="ïšḻíďe">
              <a:extLst>
                <a:ext uri="{FF2B5EF4-FFF2-40B4-BE49-F238E27FC236}">
                  <a16:creationId xmlns:a16="http://schemas.microsoft.com/office/drawing/2014/main" id="{45040683-1029-4F31-A60E-2375B97F41DD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6" name="iSḷídê">
              <a:extLst>
                <a:ext uri="{FF2B5EF4-FFF2-40B4-BE49-F238E27FC236}">
                  <a16:creationId xmlns:a16="http://schemas.microsoft.com/office/drawing/2014/main" id="{2D7FB4F3-3D32-4C00-9195-BAEA4C473084}"/>
                </a:ext>
              </a:extLst>
            </p:cNvPr>
            <p:cNvSpPr/>
            <p:nvPr/>
          </p:nvSpPr>
          <p:spPr bwMode="auto">
            <a:xfrm>
              <a:off x="6652419" y="3886200"/>
              <a:ext cx="295275" cy="0"/>
            </a:xfrm>
            <a:custGeom>
              <a:avLst/>
              <a:gdLst>
                <a:gd name="T0" fmla="*/ 185 w 186"/>
                <a:gd name="T1" fmla="*/ 0 w 186"/>
                <a:gd name="T2" fmla="*/ 0 w 186"/>
                <a:gd name="T3" fmla="*/ 186 w 186"/>
                <a:gd name="T4" fmla="*/ 185 w 18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86">
                  <a:moveTo>
                    <a:pt x="18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7" name="íslîḑê">
              <a:extLst>
                <a:ext uri="{FF2B5EF4-FFF2-40B4-BE49-F238E27FC236}">
                  <a16:creationId xmlns:a16="http://schemas.microsoft.com/office/drawing/2014/main" id="{566641AC-4CAE-4527-B631-84A6475D1881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8" name="ïśľiḍé">
              <a:extLst>
                <a:ext uri="{FF2B5EF4-FFF2-40B4-BE49-F238E27FC236}">
                  <a16:creationId xmlns:a16="http://schemas.microsoft.com/office/drawing/2014/main" id="{648B6046-3365-4D15-B629-70EA3B89A202}"/>
                </a:ext>
              </a:extLst>
            </p:cNvPr>
            <p:cNvSpPr/>
            <p:nvPr/>
          </p:nvSpPr>
          <p:spPr bwMode="auto">
            <a:xfrm>
              <a:off x="6414294" y="3606800"/>
              <a:ext cx="531813" cy="279400"/>
            </a:xfrm>
            <a:custGeom>
              <a:avLst/>
              <a:gdLst>
                <a:gd name="T0" fmla="*/ 186 w 335"/>
                <a:gd name="T1" fmla="*/ 0 h 176"/>
                <a:gd name="T2" fmla="*/ 0 w 335"/>
                <a:gd name="T3" fmla="*/ 0 h 176"/>
                <a:gd name="T4" fmla="*/ 150 w 335"/>
                <a:gd name="T5" fmla="*/ 176 h 176"/>
                <a:gd name="T6" fmla="*/ 335 w 335"/>
                <a:gd name="T7" fmla="*/ 176 h 176"/>
                <a:gd name="T8" fmla="*/ 186 w 33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76">
                  <a:moveTo>
                    <a:pt x="186" y="0"/>
                  </a:moveTo>
                  <a:lnTo>
                    <a:pt x="0" y="0"/>
                  </a:lnTo>
                  <a:lnTo>
                    <a:pt x="150" y="176"/>
                  </a:lnTo>
                  <a:lnTo>
                    <a:pt x="335" y="176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9" name="iṣ1îḑê">
              <a:extLst>
                <a:ext uri="{FF2B5EF4-FFF2-40B4-BE49-F238E27FC236}">
                  <a16:creationId xmlns:a16="http://schemas.microsoft.com/office/drawing/2014/main" id="{3C21C960-EBA9-4574-88ED-127648A21106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solidFill>
              <a:srgbClr val="9B7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0" name="íṡ1íḍé">
              <a:extLst>
                <a:ext uri="{FF2B5EF4-FFF2-40B4-BE49-F238E27FC236}">
                  <a16:creationId xmlns:a16="http://schemas.microsoft.com/office/drawing/2014/main" id="{19FC365B-0DC4-4984-8BC4-D3FEA95486CC}"/>
                </a:ext>
              </a:extLst>
            </p:cNvPr>
            <p:cNvSpPr/>
            <p:nvPr/>
          </p:nvSpPr>
          <p:spPr bwMode="auto">
            <a:xfrm>
              <a:off x="6393656" y="3886200"/>
              <a:ext cx="17462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1" name="iş1ïḍé">
              <a:extLst>
                <a:ext uri="{FF2B5EF4-FFF2-40B4-BE49-F238E27FC236}">
                  <a16:creationId xmlns:a16="http://schemas.microsoft.com/office/drawing/2014/main" id="{9CEAC7BD-ED10-49CC-85F6-F16613A7E448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A8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2" name="ïś1iďè">
              <a:extLst>
                <a:ext uri="{FF2B5EF4-FFF2-40B4-BE49-F238E27FC236}">
                  <a16:creationId xmlns:a16="http://schemas.microsoft.com/office/drawing/2014/main" id="{ABB13EAB-DFCE-480E-859D-97C0E8E9D937}"/>
                </a:ext>
              </a:extLst>
            </p:cNvPr>
            <p:cNvSpPr/>
            <p:nvPr/>
          </p:nvSpPr>
          <p:spPr bwMode="auto">
            <a:xfrm>
              <a:off x="6153944" y="3606800"/>
              <a:ext cx="414338" cy="279400"/>
            </a:xfrm>
            <a:custGeom>
              <a:avLst/>
              <a:gdLst>
                <a:gd name="T0" fmla="*/ 108 w 261"/>
                <a:gd name="T1" fmla="*/ 0 h 176"/>
                <a:gd name="T2" fmla="*/ 0 w 261"/>
                <a:gd name="T3" fmla="*/ 0 h 176"/>
                <a:gd name="T4" fmla="*/ 151 w 261"/>
                <a:gd name="T5" fmla="*/ 176 h 176"/>
                <a:gd name="T6" fmla="*/ 261 w 261"/>
                <a:gd name="T7" fmla="*/ 176 h 176"/>
                <a:gd name="T8" fmla="*/ 108 w 261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76">
                  <a:moveTo>
                    <a:pt x="108" y="0"/>
                  </a:moveTo>
                  <a:lnTo>
                    <a:pt x="0" y="0"/>
                  </a:lnTo>
                  <a:lnTo>
                    <a:pt x="151" y="176"/>
                  </a:lnTo>
                  <a:lnTo>
                    <a:pt x="261" y="176"/>
                  </a:lnTo>
                  <a:lnTo>
                    <a:pt x="1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3" name="îṡlïdê">
              <a:extLst>
                <a:ext uri="{FF2B5EF4-FFF2-40B4-BE49-F238E27FC236}">
                  <a16:creationId xmlns:a16="http://schemas.microsoft.com/office/drawing/2014/main" id="{BDD34DB5-3E95-4AFD-A3DC-02957AE149DA}"/>
                </a:ext>
              </a:extLst>
            </p:cNvPr>
            <p:cNvSpPr/>
            <p:nvPr/>
          </p:nvSpPr>
          <p:spPr bwMode="auto">
            <a:xfrm>
              <a:off x="6390481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4" name="iŝľiḍè">
              <a:extLst>
                <a:ext uri="{FF2B5EF4-FFF2-40B4-BE49-F238E27FC236}">
                  <a16:creationId xmlns:a16="http://schemas.microsoft.com/office/drawing/2014/main" id="{BDED5095-D07D-4E58-B51B-561C1E49E4E9}"/>
                </a:ext>
              </a:extLst>
            </p:cNvPr>
            <p:cNvSpPr/>
            <p:nvPr/>
          </p:nvSpPr>
          <p:spPr bwMode="auto">
            <a:xfrm>
              <a:off x="672385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5" name="iṡľïďé">
              <a:extLst>
                <a:ext uri="{FF2B5EF4-FFF2-40B4-BE49-F238E27FC236}">
                  <a16:creationId xmlns:a16="http://schemas.microsoft.com/office/drawing/2014/main" id="{8C317743-DE1A-49D6-A45E-7AC624AE8B04}"/>
                </a:ext>
              </a:extLst>
            </p:cNvPr>
            <p:cNvSpPr/>
            <p:nvPr/>
          </p:nvSpPr>
          <p:spPr bwMode="auto">
            <a:xfrm>
              <a:off x="7022306" y="3598863"/>
              <a:ext cx="25400" cy="293688"/>
            </a:xfrm>
            <a:prstGeom prst="rect">
              <a:avLst/>
            </a:prstGeom>
            <a:solidFill>
              <a:srgbClr val="895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6" name="ïšḷîḍé">
              <a:extLst>
                <a:ext uri="{FF2B5EF4-FFF2-40B4-BE49-F238E27FC236}">
                  <a16:creationId xmlns:a16="http://schemas.microsoft.com/office/drawing/2014/main" id="{7C5B38AA-8C7B-4A6A-864A-369C41AEDB90}"/>
                </a:ext>
              </a:extLst>
            </p:cNvPr>
            <p:cNvSpPr/>
            <p:nvPr/>
          </p:nvSpPr>
          <p:spPr bwMode="auto">
            <a:xfrm>
              <a:off x="5227053" y="4049555"/>
              <a:ext cx="1654175" cy="4683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7" name="ïşḻîde">
              <a:extLst>
                <a:ext uri="{FF2B5EF4-FFF2-40B4-BE49-F238E27FC236}">
                  <a16:creationId xmlns:a16="http://schemas.microsoft.com/office/drawing/2014/main" id="{8706BDD6-989B-424F-8577-921C62686CA2}"/>
                </a:ext>
              </a:extLst>
            </p:cNvPr>
            <p:cNvSpPr/>
            <p:nvPr/>
          </p:nvSpPr>
          <p:spPr bwMode="auto">
            <a:xfrm>
              <a:off x="5608598" y="4195480"/>
              <a:ext cx="1304150" cy="27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200" b="0" i="0" u="none" strike="noStrike" cap="none" normalizeH="0" baseline="0" dirty="0">
                  <a:ln>
                    <a:noFill/>
                  </a:ln>
                  <a:solidFill>
                    <a:srgbClr val="414042"/>
                  </a:solidFill>
                  <a:effectLst/>
                </a:rPr>
                <a:t>SCHOOL</a:t>
              </a:r>
              <a:endParaRPr kumimoji="0" lang="zh-CN" altLang="zh-CN" sz="2200" b="0" i="0" u="none" strike="noStrike" cap="none" normalizeH="0" baseline="0" dirty="0">
                <a:ln>
                  <a:noFill/>
                </a:ln>
                <a:solidFill>
                  <a:srgbClr val="414042"/>
                </a:solidFill>
                <a:effectLst/>
              </a:endParaRPr>
            </a:p>
          </p:txBody>
        </p:sp>
      </p:grpSp>
      <p:grpSp>
        <p:nvGrpSpPr>
          <p:cNvPr id="329" name="组合 32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EA7EA75-F128-43E2-AD7E-B6350372F505}"/>
              </a:ext>
            </a:extLst>
          </p:cNvPr>
          <p:cNvGrpSpPr/>
          <p:nvPr/>
        </p:nvGrpSpPr>
        <p:grpSpPr>
          <a:xfrm>
            <a:off x="733637" y="4479141"/>
            <a:ext cx="2850730" cy="2088776"/>
            <a:chOff x="3294530" y="1336501"/>
            <a:chExt cx="7100421" cy="5292900"/>
          </a:xfrm>
        </p:grpSpPr>
        <p:grpSp>
          <p:nvGrpSpPr>
            <p:cNvPr id="330" name="îṣ1íḍé">
              <a:extLst>
                <a:ext uri="{FF2B5EF4-FFF2-40B4-BE49-F238E27FC236}">
                  <a16:creationId xmlns:a16="http://schemas.microsoft.com/office/drawing/2014/main" id="{28A4278B-222A-49C9-90AC-BEE67ADDFBE1}"/>
                </a:ext>
              </a:extLst>
            </p:cNvPr>
            <p:cNvGrpSpPr/>
            <p:nvPr/>
          </p:nvGrpSpPr>
          <p:grpSpPr>
            <a:xfrm>
              <a:off x="3294530" y="1336501"/>
              <a:ext cx="2127794" cy="5292900"/>
              <a:chOff x="3294529" y="1336500"/>
              <a:chExt cx="2127793" cy="5292900"/>
            </a:xfrm>
          </p:grpSpPr>
          <p:sp>
            <p:nvSpPr>
              <p:cNvPr id="405" name="îṩ1íďe">
                <a:extLst>
                  <a:ext uri="{FF2B5EF4-FFF2-40B4-BE49-F238E27FC236}">
                    <a16:creationId xmlns:a16="http://schemas.microsoft.com/office/drawing/2014/main" id="{8F7C5166-1D25-4737-940D-A0BCDE088DCC}"/>
                  </a:ext>
                </a:extLst>
              </p:cNvPr>
              <p:cNvSpPr/>
              <p:nvPr/>
            </p:nvSpPr>
            <p:spPr bwMode="auto">
              <a:xfrm>
                <a:off x="3594054" y="6026461"/>
                <a:ext cx="1828268" cy="602939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6" name="íšlíḋé">
                <a:extLst>
                  <a:ext uri="{FF2B5EF4-FFF2-40B4-BE49-F238E27FC236}">
                    <a16:creationId xmlns:a16="http://schemas.microsoft.com/office/drawing/2014/main" id="{C4DAEA2E-022C-4A26-8820-59604BDB17DE}"/>
                  </a:ext>
                </a:extLst>
              </p:cNvPr>
              <p:cNvSpPr/>
              <p:nvPr/>
            </p:nvSpPr>
            <p:spPr bwMode="auto">
              <a:xfrm>
                <a:off x="3294529" y="2883396"/>
                <a:ext cx="1457428" cy="2042214"/>
              </a:xfrm>
              <a:custGeom>
                <a:avLst/>
                <a:gdLst>
                  <a:gd name="T0" fmla="*/ 541 w 541"/>
                  <a:gd name="T1" fmla="*/ 132 h 759"/>
                  <a:gd name="T2" fmla="*/ 403 w 541"/>
                  <a:gd name="T3" fmla="*/ 32 h 759"/>
                  <a:gd name="T4" fmla="*/ 192 w 541"/>
                  <a:gd name="T5" fmla="*/ 46 h 759"/>
                  <a:gd name="T6" fmla="*/ 249 w 541"/>
                  <a:gd name="T7" fmla="*/ 658 h 759"/>
                  <a:gd name="T8" fmla="*/ 463 w 541"/>
                  <a:gd name="T9" fmla="*/ 527 h 759"/>
                  <a:gd name="T10" fmla="*/ 505 w 541"/>
                  <a:gd name="T11" fmla="*/ 279 h 759"/>
                  <a:gd name="T12" fmla="*/ 541 w 541"/>
                  <a:gd name="T13" fmla="*/ 132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759">
                    <a:moveTo>
                      <a:pt x="541" y="132"/>
                    </a:moveTo>
                    <a:cubicBezTo>
                      <a:pt x="541" y="132"/>
                      <a:pt x="530" y="64"/>
                      <a:pt x="403" y="32"/>
                    </a:cubicBezTo>
                    <a:cubicBezTo>
                      <a:pt x="276" y="0"/>
                      <a:pt x="192" y="46"/>
                      <a:pt x="192" y="46"/>
                    </a:cubicBezTo>
                    <a:cubicBezTo>
                      <a:pt x="192" y="46"/>
                      <a:pt x="0" y="556"/>
                      <a:pt x="249" y="658"/>
                    </a:cubicBezTo>
                    <a:cubicBezTo>
                      <a:pt x="497" y="759"/>
                      <a:pt x="458" y="541"/>
                      <a:pt x="463" y="527"/>
                    </a:cubicBezTo>
                    <a:cubicBezTo>
                      <a:pt x="469" y="512"/>
                      <a:pt x="504" y="285"/>
                      <a:pt x="505" y="279"/>
                    </a:cubicBezTo>
                    <a:cubicBezTo>
                      <a:pt x="505" y="274"/>
                      <a:pt x="541" y="132"/>
                      <a:pt x="541" y="132"/>
                    </a:cubicBezTo>
                    <a:close/>
                  </a:path>
                </a:pathLst>
              </a:custGeom>
              <a:solidFill>
                <a:srgbClr val="BF5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7" name="íśḷíḋê">
                <a:extLst>
                  <a:ext uri="{FF2B5EF4-FFF2-40B4-BE49-F238E27FC236}">
                    <a16:creationId xmlns:a16="http://schemas.microsoft.com/office/drawing/2014/main" id="{F332C65C-C948-44C8-B3D6-60FD30E7123B}"/>
                  </a:ext>
                </a:extLst>
              </p:cNvPr>
              <p:cNvSpPr/>
              <p:nvPr/>
            </p:nvSpPr>
            <p:spPr bwMode="auto">
              <a:xfrm>
                <a:off x="4679345" y="5854007"/>
                <a:ext cx="285262" cy="304711"/>
              </a:xfrm>
              <a:custGeom>
                <a:avLst/>
                <a:gdLst>
                  <a:gd name="T0" fmla="*/ 4 w 106"/>
                  <a:gd name="T1" fmla="*/ 54 h 113"/>
                  <a:gd name="T2" fmla="*/ 2 w 106"/>
                  <a:gd name="T3" fmla="*/ 21 h 113"/>
                  <a:gd name="T4" fmla="*/ 53 w 106"/>
                  <a:gd name="T5" fmla="*/ 3 h 113"/>
                  <a:gd name="T6" fmla="*/ 102 w 106"/>
                  <a:gd name="T7" fmla="*/ 17 h 113"/>
                  <a:gd name="T8" fmla="*/ 106 w 106"/>
                  <a:gd name="T9" fmla="*/ 50 h 113"/>
                  <a:gd name="T10" fmla="*/ 78 w 106"/>
                  <a:gd name="T11" fmla="*/ 98 h 113"/>
                  <a:gd name="T12" fmla="*/ 38 w 106"/>
                  <a:gd name="T13" fmla="*/ 113 h 113"/>
                  <a:gd name="T14" fmla="*/ 8 w 106"/>
                  <a:gd name="T15" fmla="*/ 103 h 113"/>
                  <a:gd name="T16" fmla="*/ 4 w 106"/>
                  <a:gd name="T17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13">
                    <a:moveTo>
                      <a:pt x="4" y="54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0" y="7"/>
                      <a:pt x="53" y="3"/>
                    </a:cubicBezTo>
                    <a:cubicBezTo>
                      <a:pt x="105" y="0"/>
                      <a:pt x="102" y="17"/>
                      <a:pt x="102" y="17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39" y="113"/>
                      <a:pt x="38" y="113"/>
                    </a:cubicBezTo>
                    <a:cubicBezTo>
                      <a:pt x="36" y="112"/>
                      <a:pt x="8" y="103"/>
                      <a:pt x="8" y="103"/>
                    </a:cubicBez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8" name="ísḻídé">
                <a:extLst>
                  <a:ext uri="{FF2B5EF4-FFF2-40B4-BE49-F238E27FC236}">
                    <a16:creationId xmlns:a16="http://schemas.microsoft.com/office/drawing/2014/main" id="{0BB4D29A-0239-41A0-8997-3F91B753A7EF}"/>
                  </a:ext>
                </a:extLst>
              </p:cNvPr>
              <p:cNvSpPr/>
              <p:nvPr/>
            </p:nvSpPr>
            <p:spPr bwMode="auto">
              <a:xfrm>
                <a:off x="3879315" y="5525956"/>
                <a:ext cx="274889" cy="420113"/>
              </a:xfrm>
              <a:custGeom>
                <a:avLst/>
                <a:gdLst>
                  <a:gd name="T0" fmla="*/ 102 w 102"/>
                  <a:gd name="T1" fmla="*/ 15 h 156"/>
                  <a:gd name="T2" fmla="*/ 73 w 102"/>
                  <a:gd name="T3" fmla="*/ 156 h 156"/>
                  <a:gd name="T4" fmla="*/ 0 w 102"/>
                  <a:gd name="T5" fmla="*/ 153 h 156"/>
                  <a:gd name="T6" fmla="*/ 25 w 102"/>
                  <a:gd name="T7" fmla="*/ 4 h 156"/>
                  <a:gd name="T8" fmla="*/ 102 w 102"/>
                  <a:gd name="T9" fmla="*/ 1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56">
                    <a:moveTo>
                      <a:pt x="102" y="15"/>
                    </a:moveTo>
                    <a:cubicBezTo>
                      <a:pt x="73" y="156"/>
                      <a:pt x="73" y="156"/>
                      <a:pt x="73" y="156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85" y="0"/>
                      <a:pt x="102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9" name="ïŝḷíḑè">
                <a:extLst>
                  <a:ext uri="{FF2B5EF4-FFF2-40B4-BE49-F238E27FC236}">
                    <a16:creationId xmlns:a16="http://schemas.microsoft.com/office/drawing/2014/main" id="{83E655C8-FCD9-4B0E-B118-337731FBBAB4}"/>
                  </a:ext>
                </a:extLst>
              </p:cNvPr>
              <p:cNvSpPr/>
              <p:nvPr/>
            </p:nvSpPr>
            <p:spPr bwMode="auto">
              <a:xfrm>
                <a:off x="4679345" y="5467607"/>
                <a:ext cx="220429" cy="424003"/>
              </a:xfrm>
              <a:custGeom>
                <a:avLst/>
                <a:gdLst>
                  <a:gd name="T0" fmla="*/ 0 w 82"/>
                  <a:gd name="T1" fmla="*/ 6 h 158"/>
                  <a:gd name="T2" fmla="*/ 13 w 82"/>
                  <a:gd name="T3" fmla="*/ 158 h 158"/>
                  <a:gd name="T4" fmla="*/ 43 w 82"/>
                  <a:gd name="T5" fmla="*/ 158 h 158"/>
                  <a:gd name="T6" fmla="*/ 82 w 82"/>
                  <a:gd name="T7" fmla="*/ 154 h 158"/>
                  <a:gd name="T8" fmla="*/ 72 w 82"/>
                  <a:gd name="T9" fmla="*/ 6 h 158"/>
                  <a:gd name="T10" fmla="*/ 37 w 82"/>
                  <a:gd name="T11" fmla="*/ 0 h 158"/>
                  <a:gd name="T12" fmla="*/ 0 w 82"/>
                  <a:gd name="T13" fmla="*/ 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58">
                    <a:moveTo>
                      <a:pt x="0" y="6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3" y="158"/>
                      <a:pt x="36" y="158"/>
                      <a:pt x="43" y="158"/>
                    </a:cubicBezTo>
                    <a:cubicBezTo>
                      <a:pt x="51" y="158"/>
                      <a:pt x="82" y="154"/>
                      <a:pt x="82" y="15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0" name="íṡ1îďè">
                <a:extLst>
                  <a:ext uri="{FF2B5EF4-FFF2-40B4-BE49-F238E27FC236}">
                    <a16:creationId xmlns:a16="http://schemas.microsoft.com/office/drawing/2014/main" id="{DEE37EBF-6C22-4A3D-A57F-B130BF22E945}"/>
                  </a:ext>
                </a:extLst>
              </p:cNvPr>
              <p:cNvSpPr/>
              <p:nvPr/>
            </p:nvSpPr>
            <p:spPr bwMode="auto">
              <a:xfrm>
                <a:off x="3383997" y="3698985"/>
                <a:ext cx="440859" cy="1343323"/>
              </a:xfrm>
              <a:custGeom>
                <a:avLst/>
                <a:gdLst>
                  <a:gd name="T0" fmla="*/ 154 w 164"/>
                  <a:gd name="T1" fmla="*/ 72 h 499"/>
                  <a:gd name="T2" fmla="*/ 110 w 164"/>
                  <a:gd name="T3" fmla="*/ 315 h 499"/>
                  <a:gd name="T4" fmla="*/ 159 w 164"/>
                  <a:gd name="T5" fmla="*/ 393 h 499"/>
                  <a:gd name="T6" fmla="*/ 114 w 164"/>
                  <a:gd name="T7" fmla="*/ 405 h 499"/>
                  <a:gd name="T8" fmla="*/ 105 w 164"/>
                  <a:gd name="T9" fmla="*/ 383 h 499"/>
                  <a:gd name="T10" fmla="*/ 110 w 164"/>
                  <a:gd name="T11" fmla="*/ 477 h 499"/>
                  <a:gd name="T12" fmla="*/ 93 w 164"/>
                  <a:gd name="T13" fmla="*/ 497 h 499"/>
                  <a:gd name="T14" fmla="*/ 65 w 164"/>
                  <a:gd name="T15" fmla="*/ 480 h 499"/>
                  <a:gd name="T16" fmla="*/ 28 w 164"/>
                  <a:gd name="T17" fmla="*/ 453 h 499"/>
                  <a:gd name="T18" fmla="*/ 5 w 164"/>
                  <a:gd name="T19" fmla="*/ 374 h 499"/>
                  <a:gd name="T20" fmla="*/ 39 w 164"/>
                  <a:gd name="T21" fmla="*/ 302 h 499"/>
                  <a:gd name="T22" fmla="*/ 91 w 164"/>
                  <a:gd name="T23" fmla="*/ 55 h 499"/>
                  <a:gd name="T24" fmla="*/ 128 w 164"/>
                  <a:gd name="T25" fmla="*/ 36 h 499"/>
                  <a:gd name="T26" fmla="*/ 151 w 164"/>
                  <a:gd name="T27" fmla="*/ 49 h 499"/>
                  <a:gd name="T28" fmla="*/ 154 w 164"/>
                  <a:gd name="T29" fmla="*/ 7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" h="499">
                    <a:moveTo>
                      <a:pt x="154" y="72"/>
                    </a:moveTo>
                    <a:cubicBezTo>
                      <a:pt x="154" y="72"/>
                      <a:pt x="116" y="192"/>
                      <a:pt x="110" y="315"/>
                    </a:cubicBezTo>
                    <a:cubicBezTo>
                      <a:pt x="110" y="315"/>
                      <a:pt x="153" y="329"/>
                      <a:pt x="159" y="393"/>
                    </a:cubicBezTo>
                    <a:cubicBezTo>
                      <a:pt x="164" y="458"/>
                      <a:pt x="118" y="440"/>
                      <a:pt x="114" y="405"/>
                    </a:cubicBezTo>
                    <a:cubicBezTo>
                      <a:pt x="111" y="370"/>
                      <a:pt x="105" y="383"/>
                      <a:pt x="105" y="383"/>
                    </a:cubicBezTo>
                    <a:cubicBezTo>
                      <a:pt x="105" y="383"/>
                      <a:pt x="91" y="421"/>
                      <a:pt x="110" y="477"/>
                    </a:cubicBezTo>
                    <a:cubicBezTo>
                      <a:pt x="110" y="477"/>
                      <a:pt x="114" y="495"/>
                      <a:pt x="93" y="497"/>
                    </a:cubicBezTo>
                    <a:cubicBezTo>
                      <a:pt x="71" y="499"/>
                      <a:pt x="65" y="480"/>
                      <a:pt x="65" y="480"/>
                    </a:cubicBezTo>
                    <a:cubicBezTo>
                      <a:pt x="65" y="480"/>
                      <a:pt x="40" y="479"/>
                      <a:pt x="28" y="453"/>
                    </a:cubicBezTo>
                    <a:cubicBezTo>
                      <a:pt x="28" y="453"/>
                      <a:pt x="0" y="440"/>
                      <a:pt x="5" y="374"/>
                    </a:cubicBezTo>
                    <a:cubicBezTo>
                      <a:pt x="8" y="318"/>
                      <a:pt x="39" y="302"/>
                      <a:pt x="39" y="302"/>
                    </a:cubicBezTo>
                    <a:cubicBezTo>
                      <a:pt x="39" y="302"/>
                      <a:pt x="62" y="123"/>
                      <a:pt x="91" y="55"/>
                    </a:cubicBezTo>
                    <a:cubicBezTo>
                      <a:pt x="115" y="0"/>
                      <a:pt x="125" y="36"/>
                      <a:pt x="128" y="36"/>
                    </a:cubicBezTo>
                    <a:cubicBezTo>
                      <a:pt x="130" y="35"/>
                      <a:pt x="151" y="49"/>
                      <a:pt x="151" y="49"/>
                    </a:cubicBezTo>
                    <a:lnTo>
                      <a:pt x="154" y="7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1" name="ïsḷïḋé">
                <a:extLst>
                  <a:ext uri="{FF2B5EF4-FFF2-40B4-BE49-F238E27FC236}">
                    <a16:creationId xmlns:a16="http://schemas.microsoft.com/office/drawing/2014/main" id="{269DFA08-1BAB-4784-B649-B1B3FB591587}"/>
                  </a:ext>
                </a:extLst>
              </p:cNvPr>
              <p:cNvSpPr/>
              <p:nvPr/>
            </p:nvSpPr>
            <p:spPr bwMode="auto">
              <a:xfrm>
                <a:off x="4805119" y="3781970"/>
                <a:ext cx="361764" cy="1138453"/>
              </a:xfrm>
              <a:custGeom>
                <a:avLst/>
                <a:gdLst>
                  <a:gd name="T0" fmla="*/ 64 w 134"/>
                  <a:gd name="T1" fmla="*/ 0 h 423"/>
                  <a:gd name="T2" fmla="*/ 100 w 134"/>
                  <a:gd name="T3" fmla="*/ 277 h 423"/>
                  <a:gd name="T4" fmla="*/ 130 w 134"/>
                  <a:gd name="T5" fmla="*/ 366 h 423"/>
                  <a:gd name="T6" fmla="*/ 71 w 134"/>
                  <a:gd name="T7" fmla="*/ 378 h 423"/>
                  <a:gd name="T8" fmla="*/ 8 w 134"/>
                  <a:gd name="T9" fmla="*/ 246 h 423"/>
                  <a:gd name="T10" fmla="*/ 16 w 134"/>
                  <a:gd name="T11" fmla="*/ 98 h 423"/>
                  <a:gd name="T12" fmla="*/ 28 w 134"/>
                  <a:gd name="T13" fmla="*/ 22 h 423"/>
                  <a:gd name="T14" fmla="*/ 64 w 134"/>
                  <a:gd name="T15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423">
                    <a:moveTo>
                      <a:pt x="64" y="0"/>
                    </a:moveTo>
                    <a:cubicBezTo>
                      <a:pt x="64" y="0"/>
                      <a:pt x="82" y="207"/>
                      <a:pt x="100" y="277"/>
                    </a:cubicBezTo>
                    <a:cubicBezTo>
                      <a:pt x="100" y="277"/>
                      <a:pt x="134" y="312"/>
                      <a:pt x="130" y="366"/>
                    </a:cubicBezTo>
                    <a:cubicBezTo>
                      <a:pt x="126" y="419"/>
                      <a:pt x="82" y="423"/>
                      <a:pt x="71" y="378"/>
                    </a:cubicBezTo>
                    <a:cubicBezTo>
                      <a:pt x="60" y="332"/>
                      <a:pt x="0" y="253"/>
                      <a:pt x="8" y="246"/>
                    </a:cubicBezTo>
                    <a:cubicBezTo>
                      <a:pt x="16" y="239"/>
                      <a:pt x="16" y="108"/>
                      <a:pt x="16" y="98"/>
                    </a:cubicBezTo>
                    <a:cubicBezTo>
                      <a:pt x="16" y="89"/>
                      <a:pt x="25" y="24"/>
                      <a:pt x="28" y="22"/>
                    </a:cubicBezTo>
                    <a:cubicBezTo>
                      <a:pt x="31" y="20"/>
                      <a:pt x="64" y="0"/>
                      <a:pt x="64" y="0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2" name="ïślíḍè">
                <a:extLst>
                  <a:ext uri="{FF2B5EF4-FFF2-40B4-BE49-F238E27FC236}">
                    <a16:creationId xmlns:a16="http://schemas.microsoft.com/office/drawing/2014/main" id="{BB8A424F-B447-48BA-8CF3-C5683FEA1451}"/>
                  </a:ext>
                </a:extLst>
              </p:cNvPr>
              <p:cNvSpPr/>
              <p:nvPr/>
            </p:nvSpPr>
            <p:spPr bwMode="auto">
              <a:xfrm>
                <a:off x="3760024" y="4466598"/>
                <a:ext cx="1325170" cy="1119004"/>
              </a:xfrm>
              <a:custGeom>
                <a:avLst/>
                <a:gdLst>
                  <a:gd name="T0" fmla="*/ 464 w 492"/>
                  <a:gd name="T1" fmla="*/ 48 h 416"/>
                  <a:gd name="T2" fmla="*/ 492 w 492"/>
                  <a:gd name="T3" fmla="*/ 361 h 416"/>
                  <a:gd name="T4" fmla="*/ 286 w 492"/>
                  <a:gd name="T5" fmla="*/ 366 h 416"/>
                  <a:gd name="T6" fmla="*/ 276 w 492"/>
                  <a:gd name="T7" fmla="*/ 213 h 416"/>
                  <a:gd name="T8" fmla="*/ 240 w 492"/>
                  <a:gd name="T9" fmla="*/ 382 h 416"/>
                  <a:gd name="T10" fmla="*/ 123 w 492"/>
                  <a:gd name="T11" fmla="*/ 407 h 416"/>
                  <a:gd name="T12" fmla="*/ 0 w 492"/>
                  <a:gd name="T13" fmla="*/ 365 h 416"/>
                  <a:gd name="T14" fmla="*/ 52 w 492"/>
                  <a:gd name="T15" fmla="*/ 48 h 416"/>
                  <a:gd name="T16" fmla="*/ 75 w 492"/>
                  <a:gd name="T17" fmla="*/ 3 h 416"/>
                  <a:gd name="T18" fmla="*/ 212 w 492"/>
                  <a:gd name="T19" fmla="*/ 3 h 416"/>
                  <a:gd name="T20" fmla="*/ 346 w 492"/>
                  <a:gd name="T21" fmla="*/ 27 h 416"/>
                  <a:gd name="T22" fmla="*/ 408 w 492"/>
                  <a:gd name="T23" fmla="*/ 38 h 416"/>
                  <a:gd name="T24" fmla="*/ 468 w 492"/>
                  <a:gd name="T25" fmla="*/ 5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2" h="416">
                    <a:moveTo>
                      <a:pt x="464" y="48"/>
                    </a:moveTo>
                    <a:cubicBezTo>
                      <a:pt x="464" y="48"/>
                      <a:pt x="486" y="230"/>
                      <a:pt x="492" y="361"/>
                    </a:cubicBezTo>
                    <a:cubicBezTo>
                      <a:pt x="492" y="361"/>
                      <a:pt x="414" y="405"/>
                      <a:pt x="286" y="366"/>
                    </a:cubicBezTo>
                    <a:cubicBezTo>
                      <a:pt x="276" y="213"/>
                      <a:pt x="276" y="213"/>
                      <a:pt x="276" y="213"/>
                    </a:cubicBezTo>
                    <a:cubicBezTo>
                      <a:pt x="240" y="382"/>
                      <a:pt x="240" y="382"/>
                      <a:pt x="240" y="382"/>
                    </a:cubicBezTo>
                    <a:cubicBezTo>
                      <a:pt x="240" y="382"/>
                      <a:pt x="201" y="416"/>
                      <a:pt x="123" y="407"/>
                    </a:cubicBezTo>
                    <a:cubicBezTo>
                      <a:pt x="89" y="404"/>
                      <a:pt x="27" y="393"/>
                      <a:pt x="0" y="365"/>
                    </a:cubicBezTo>
                    <a:cubicBezTo>
                      <a:pt x="0" y="365"/>
                      <a:pt x="44" y="96"/>
                      <a:pt x="52" y="48"/>
                    </a:cubicBezTo>
                    <a:cubicBezTo>
                      <a:pt x="59" y="0"/>
                      <a:pt x="75" y="3"/>
                      <a:pt x="75" y="3"/>
                    </a:cubicBezTo>
                    <a:cubicBezTo>
                      <a:pt x="75" y="3"/>
                      <a:pt x="200" y="7"/>
                      <a:pt x="212" y="3"/>
                    </a:cubicBezTo>
                    <a:cubicBezTo>
                      <a:pt x="224" y="0"/>
                      <a:pt x="342" y="27"/>
                      <a:pt x="346" y="27"/>
                    </a:cubicBezTo>
                    <a:cubicBezTo>
                      <a:pt x="351" y="27"/>
                      <a:pt x="400" y="40"/>
                      <a:pt x="408" y="38"/>
                    </a:cubicBezTo>
                    <a:cubicBezTo>
                      <a:pt x="416" y="36"/>
                      <a:pt x="468" y="52"/>
                      <a:pt x="468" y="52"/>
                    </a:cubicBezTo>
                  </a:path>
                </a:pathLst>
              </a:custGeom>
              <a:solidFill>
                <a:srgbClr val="FFB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3" name="íš1íḓe">
                <a:extLst>
                  <a:ext uri="{FF2B5EF4-FFF2-40B4-BE49-F238E27FC236}">
                    <a16:creationId xmlns:a16="http://schemas.microsoft.com/office/drawing/2014/main" id="{8E8BD705-2129-4F89-AF6C-B31386272EF9}"/>
                  </a:ext>
                </a:extLst>
              </p:cNvPr>
              <p:cNvSpPr/>
              <p:nvPr/>
            </p:nvSpPr>
            <p:spPr bwMode="auto">
              <a:xfrm>
                <a:off x="3424193" y="3007874"/>
                <a:ext cx="1637661" cy="1673967"/>
              </a:xfrm>
              <a:custGeom>
                <a:avLst/>
                <a:gdLst>
                  <a:gd name="T0" fmla="*/ 418 w 608"/>
                  <a:gd name="T1" fmla="*/ 25 h 622"/>
                  <a:gd name="T2" fmla="*/ 511 w 608"/>
                  <a:gd name="T3" fmla="*/ 82 h 622"/>
                  <a:gd name="T4" fmla="*/ 608 w 608"/>
                  <a:gd name="T5" fmla="*/ 278 h 622"/>
                  <a:gd name="T6" fmla="*/ 572 w 608"/>
                  <a:gd name="T7" fmla="*/ 306 h 622"/>
                  <a:gd name="T8" fmla="*/ 599 w 608"/>
                  <a:gd name="T9" fmla="*/ 591 h 622"/>
                  <a:gd name="T10" fmla="*/ 436 w 608"/>
                  <a:gd name="T11" fmla="*/ 620 h 622"/>
                  <a:gd name="T12" fmla="*/ 159 w 608"/>
                  <a:gd name="T13" fmla="*/ 581 h 622"/>
                  <a:gd name="T14" fmla="*/ 206 w 608"/>
                  <a:gd name="T15" fmla="*/ 323 h 622"/>
                  <a:gd name="T16" fmla="*/ 92 w 608"/>
                  <a:gd name="T17" fmla="*/ 318 h 622"/>
                  <a:gd name="T18" fmla="*/ 0 w 608"/>
                  <a:gd name="T19" fmla="*/ 257 h 622"/>
                  <a:gd name="T20" fmla="*/ 162 w 608"/>
                  <a:gd name="T21" fmla="*/ 1 h 622"/>
                  <a:gd name="T22" fmla="*/ 249 w 608"/>
                  <a:gd name="T23" fmla="*/ 0 h 622"/>
                  <a:gd name="T24" fmla="*/ 280 w 608"/>
                  <a:gd name="T25" fmla="*/ 0 h 622"/>
                  <a:gd name="T26" fmla="*/ 418 w 608"/>
                  <a:gd name="T27" fmla="*/ 25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8" h="622">
                    <a:moveTo>
                      <a:pt x="418" y="25"/>
                    </a:moveTo>
                    <a:cubicBezTo>
                      <a:pt x="511" y="82"/>
                      <a:pt x="511" y="82"/>
                      <a:pt x="511" y="82"/>
                    </a:cubicBezTo>
                    <a:cubicBezTo>
                      <a:pt x="511" y="82"/>
                      <a:pt x="574" y="160"/>
                      <a:pt x="608" y="278"/>
                    </a:cubicBezTo>
                    <a:cubicBezTo>
                      <a:pt x="608" y="278"/>
                      <a:pt x="599" y="301"/>
                      <a:pt x="572" y="306"/>
                    </a:cubicBezTo>
                    <a:cubicBezTo>
                      <a:pt x="572" y="306"/>
                      <a:pt x="588" y="444"/>
                      <a:pt x="599" y="591"/>
                    </a:cubicBezTo>
                    <a:cubicBezTo>
                      <a:pt x="599" y="591"/>
                      <a:pt x="559" y="619"/>
                      <a:pt x="436" y="620"/>
                    </a:cubicBezTo>
                    <a:cubicBezTo>
                      <a:pt x="312" y="622"/>
                      <a:pt x="183" y="594"/>
                      <a:pt x="159" y="581"/>
                    </a:cubicBezTo>
                    <a:cubicBezTo>
                      <a:pt x="159" y="581"/>
                      <a:pt x="202" y="337"/>
                      <a:pt x="206" y="323"/>
                    </a:cubicBezTo>
                    <a:cubicBezTo>
                      <a:pt x="206" y="323"/>
                      <a:pt x="152" y="341"/>
                      <a:pt x="92" y="318"/>
                    </a:cubicBezTo>
                    <a:cubicBezTo>
                      <a:pt x="32" y="296"/>
                      <a:pt x="0" y="257"/>
                      <a:pt x="0" y="257"/>
                    </a:cubicBezTo>
                    <a:cubicBezTo>
                      <a:pt x="0" y="257"/>
                      <a:pt x="83" y="40"/>
                      <a:pt x="162" y="1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418" y="25"/>
                    </a:lnTo>
                    <a:close/>
                  </a:path>
                </a:pathLst>
              </a:custGeom>
              <a:solidFill>
                <a:srgbClr val="685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4" name="í$ľîḑè">
                <a:extLst>
                  <a:ext uri="{FF2B5EF4-FFF2-40B4-BE49-F238E27FC236}">
                    <a16:creationId xmlns:a16="http://schemas.microsoft.com/office/drawing/2014/main" id="{83790FAA-ACD5-4F42-A4D5-1EC4F1259525}"/>
                  </a:ext>
                </a:extLst>
              </p:cNvPr>
              <p:cNvSpPr/>
              <p:nvPr/>
            </p:nvSpPr>
            <p:spPr bwMode="auto">
              <a:xfrm>
                <a:off x="3951927" y="3007874"/>
                <a:ext cx="252846" cy="1008789"/>
              </a:xfrm>
              <a:custGeom>
                <a:avLst/>
                <a:gdLst>
                  <a:gd name="T0" fmla="*/ 53 w 94"/>
                  <a:gd name="T1" fmla="*/ 0 h 375"/>
                  <a:gd name="T2" fmla="*/ 85 w 94"/>
                  <a:gd name="T3" fmla="*/ 179 h 375"/>
                  <a:gd name="T4" fmla="*/ 0 w 94"/>
                  <a:gd name="T5" fmla="*/ 375 h 375"/>
                  <a:gd name="T6" fmla="*/ 10 w 94"/>
                  <a:gd name="T7" fmla="*/ 323 h 375"/>
                  <a:gd name="T8" fmla="*/ 33 w 94"/>
                  <a:gd name="T9" fmla="*/ 140 h 375"/>
                  <a:gd name="T10" fmla="*/ 7 w 94"/>
                  <a:gd name="T11" fmla="*/ 1 h 375"/>
                  <a:gd name="T12" fmla="*/ 53 w 94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75">
                    <a:moveTo>
                      <a:pt x="53" y="0"/>
                    </a:moveTo>
                    <a:cubicBezTo>
                      <a:pt x="53" y="0"/>
                      <a:pt x="94" y="74"/>
                      <a:pt x="85" y="179"/>
                    </a:cubicBezTo>
                    <a:cubicBezTo>
                      <a:pt x="76" y="284"/>
                      <a:pt x="30" y="354"/>
                      <a:pt x="0" y="375"/>
                    </a:cubicBezTo>
                    <a:cubicBezTo>
                      <a:pt x="10" y="323"/>
                      <a:pt x="10" y="323"/>
                      <a:pt x="10" y="323"/>
                    </a:cubicBezTo>
                    <a:cubicBezTo>
                      <a:pt x="10" y="323"/>
                      <a:pt x="31" y="223"/>
                      <a:pt x="33" y="140"/>
                    </a:cubicBezTo>
                    <a:cubicBezTo>
                      <a:pt x="36" y="58"/>
                      <a:pt x="7" y="1"/>
                      <a:pt x="7" y="1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5" name="ísliďê">
                <a:extLst>
                  <a:ext uri="{FF2B5EF4-FFF2-40B4-BE49-F238E27FC236}">
                    <a16:creationId xmlns:a16="http://schemas.microsoft.com/office/drawing/2014/main" id="{0B3F8440-651C-47B4-BF33-47A6CA6922E5}"/>
                  </a:ext>
                </a:extLst>
              </p:cNvPr>
              <p:cNvSpPr/>
              <p:nvPr/>
            </p:nvSpPr>
            <p:spPr bwMode="auto">
              <a:xfrm>
                <a:off x="4674158" y="3153098"/>
                <a:ext cx="303415" cy="809106"/>
              </a:xfrm>
              <a:custGeom>
                <a:avLst/>
                <a:gdLst>
                  <a:gd name="T0" fmla="*/ 0 w 113"/>
                  <a:gd name="T1" fmla="*/ 0 h 301"/>
                  <a:gd name="T2" fmla="*/ 113 w 113"/>
                  <a:gd name="T3" fmla="*/ 301 h 301"/>
                  <a:gd name="T4" fmla="*/ 47 w 113"/>
                  <a:gd name="T5" fmla="*/ 28 h 301"/>
                  <a:gd name="T6" fmla="*/ 0 w 113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301">
                    <a:moveTo>
                      <a:pt x="0" y="0"/>
                    </a:moveTo>
                    <a:cubicBezTo>
                      <a:pt x="0" y="0"/>
                      <a:pt x="93" y="195"/>
                      <a:pt x="113" y="301"/>
                    </a:cubicBezTo>
                    <a:cubicBezTo>
                      <a:pt x="113" y="301"/>
                      <a:pt x="98" y="150"/>
                      <a:pt x="47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6" name="îṧlíḑe">
                <a:extLst>
                  <a:ext uri="{FF2B5EF4-FFF2-40B4-BE49-F238E27FC236}">
                    <a16:creationId xmlns:a16="http://schemas.microsoft.com/office/drawing/2014/main" id="{506D98F5-5673-4C4B-8515-6BFD84C7BD27}"/>
                  </a:ext>
                </a:extLst>
              </p:cNvPr>
              <p:cNvSpPr/>
              <p:nvPr/>
            </p:nvSpPr>
            <p:spPr bwMode="auto">
              <a:xfrm>
                <a:off x="4509484" y="4910050"/>
                <a:ext cx="162080" cy="175047"/>
              </a:xfrm>
              <a:custGeom>
                <a:avLst/>
                <a:gdLst>
                  <a:gd name="T0" fmla="*/ 0 w 60"/>
                  <a:gd name="T1" fmla="*/ 38 h 65"/>
                  <a:gd name="T2" fmla="*/ 60 w 60"/>
                  <a:gd name="T3" fmla="*/ 0 h 65"/>
                  <a:gd name="T4" fmla="*/ 0 w 60"/>
                  <a:gd name="T5" fmla="*/ 65 h 65"/>
                  <a:gd name="T6" fmla="*/ 0 w 60"/>
                  <a:gd name="T7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5">
                    <a:moveTo>
                      <a:pt x="0" y="38"/>
                    </a:moveTo>
                    <a:cubicBezTo>
                      <a:pt x="0" y="38"/>
                      <a:pt x="27" y="12"/>
                      <a:pt x="60" y="0"/>
                    </a:cubicBezTo>
                    <a:cubicBezTo>
                      <a:pt x="60" y="0"/>
                      <a:pt x="8" y="38"/>
                      <a:pt x="0" y="65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E29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7" name="iṣḷíḑê">
                <a:extLst>
                  <a:ext uri="{FF2B5EF4-FFF2-40B4-BE49-F238E27FC236}">
                    <a16:creationId xmlns:a16="http://schemas.microsoft.com/office/drawing/2014/main" id="{5B03CF41-F7AB-4319-8EC2-AF9BE1B12A11}"/>
                  </a:ext>
                </a:extLst>
              </p:cNvPr>
              <p:cNvSpPr/>
              <p:nvPr/>
            </p:nvSpPr>
            <p:spPr bwMode="auto">
              <a:xfrm>
                <a:off x="3669259" y="5924026"/>
                <a:ext cx="554964" cy="578303"/>
              </a:xfrm>
              <a:custGeom>
                <a:avLst/>
                <a:gdLst>
                  <a:gd name="T0" fmla="*/ 90 w 206"/>
                  <a:gd name="T1" fmla="*/ 215 h 215"/>
                  <a:gd name="T2" fmla="*/ 206 w 206"/>
                  <a:gd name="T3" fmla="*/ 187 h 215"/>
                  <a:gd name="T4" fmla="*/ 170 w 206"/>
                  <a:gd name="T5" fmla="*/ 60 h 215"/>
                  <a:gd name="T6" fmla="*/ 93 w 206"/>
                  <a:gd name="T7" fmla="*/ 31 h 215"/>
                  <a:gd name="T8" fmla="*/ 62 w 206"/>
                  <a:gd name="T9" fmla="*/ 39 h 215"/>
                  <a:gd name="T10" fmla="*/ 50 w 206"/>
                  <a:gd name="T11" fmla="*/ 46 h 215"/>
                  <a:gd name="T12" fmla="*/ 0 w 206"/>
                  <a:gd name="T13" fmla="*/ 175 h 215"/>
                  <a:gd name="T14" fmla="*/ 90 w 206"/>
                  <a:gd name="T1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215">
                    <a:moveTo>
                      <a:pt x="90" y="215"/>
                    </a:moveTo>
                    <a:cubicBezTo>
                      <a:pt x="147" y="215"/>
                      <a:pt x="180" y="204"/>
                      <a:pt x="206" y="187"/>
                    </a:cubicBezTo>
                    <a:cubicBezTo>
                      <a:pt x="205" y="158"/>
                      <a:pt x="198" y="102"/>
                      <a:pt x="170" y="60"/>
                    </a:cubicBezTo>
                    <a:cubicBezTo>
                      <a:pt x="129" y="0"/>
                      <a:pt x="94" y="29"/>
                      <a:pt x="93" y="31"/>
                    </a:cubicBezTo>
                    <a:cubicBezTo>
                      <a:pt x="91" y="32"/>
                      <a:pt x="62" y="39"/>
                      <a:pt x="62" y="3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18" y="98"/>
                      <a:pt x="0" y="175"/>
                    </a:cubicBezTo>
                    <a:cubicBezTo>
                      <a:pt x="11" y="187"/>
                      <a:pt x="42" y="215"/>
                      <a:pt x="90" y="215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8" name="íṡlíďê">
                <a:extLst>
                  <a:ext uri="{FF2B5EF4-FFF2-40B4-BE49-F238E27FC236}">
                    <a16:creationId xmlns:a16="http://schemas.microsoft.com/office/drawing/2014/main" id="{011CF842-88B6-4118-9EF8-A008BE6D6B98}"/>
                  </a:ext>
                </a:extLst>
              </p:cNvPr>
              <p:cNvSpPr/>
              <p:nvPr/>
            </p:nvSpPr>
            <p:spPr bwMode="auto">
              <a:xfrm>
                <a:off x="3657589" y="6394707"/>
                <a:ext cx="566633" cy="186717"/>
              </a:xfrm>
              <a:custGeom>
                <a:avLst/>
                <a:gdLst>
                  <a:gd name="T0" fmla="*/ 101 w 210"/>
                  <a:gd name="T1" fmla="*/ 69 h 69"/>
                  <a:gd name="T2" fmla="*/ 210 w 210"/>
                  <a:gd name="T3" fmla="*/ 32 h 69"/>
                  <a:gd name="T4" fmla="*/ 210 w 210"/>
                  <a:gd name="T5" fmla="*/ 12 h 69"/>
                  <a:gd name="T6" fmla="*/ 94 w 210"/>
                  <a:gd name="T7" fmla="*/ 40 h 69"/>
                  <a:gd name="T8" fmla="*/ 4 w 210"/>
                  <a:gd name="T9" fmla="*/ 0 h 69"/>
                  <a:gd name="T10" fmla="*/ 0 w 210"/>
                  <a:gd name="T11" fmla="*/ 20 h 69"/>
                  <a:gd name="T12" fmla="*/ 101 w 21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9">
                    <a:moveTo>
                      <a:pt x="101" y="69"/>
                    </a:moveTo>
                    <a:cubicBezTo>
                      <a:pt x="182" y="69"/>
                      <a:pt x="210" y="32"/>
                      <a:pt x="210" y="32"/>
                    </a:cubicBezTo>
                    <a:cubicBezTo>
                      <a:pt x="210" y="32"/>
                      <a:pt x="210" y="24"/>
                      <a:pt x="210" y="12"/>
                    </a:cubicBezTo>
                    <a:cubicBezTo>
                      <a:pt x="184" y="29"/>
                      <a:pt x="151" y="40"/>
                      <a:pt x="94" y="40"/>
                    </a:cubicBezTo>
                    <a:cubicBezTo>
                      <a:pt x="46" y="40"/>
                      <a:pt x="15" y="12"/>
                      <a:pt x="4" y="0"/>
                    </a:cubicBezTo>
                    <a:cubicBezTo>
                      <a:pt x="3" y="7"/>
                      <a:pt x="2" y="13"/>
                      <a:pt x="0" y="20"/>
                    </a:cubicBezTo>
                    <a:cubicBezTo>
                      <a:pt x="0" y="20"/>
                      <a:pt x="17" y="69"/>
                      <a:pt x="101" y="6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9" name="isḷïḋê">
                <a:extLst>
                  <a:ext uri="{FF2B5EF4-FFF2-40B4-BE49-F238E27FC236}">
                    <a16:creationId xmlns:a16="http://schemas.microsoft.com/office/drawing/2014/main" id="{D8FC8399-84E4-485C-B462-EB1875997B80}"/>
                  </a:ext>
                </a:extLst>
              </p:cNvPr>
              <p:cNvSpPr/>
              <p:nvPr/>
            </p:nvSpPr>
            <p:spPr bwMode="auto">
              <a:xfrm>
                <a:off x="3787254" y="6013494"/>
                <a:ext cx="299525" cy="306008"/>
              </a:xfrm>
              <a:custGeom>
                <a:avLst/>
                <a:gdLst>
                  <a:gd name="T0" fmla="*/ 0 w 111"/>
                  <a:gd name="T1" fmla="*/ 103 h 114"/>
                  <a:gd name="T2" fmla="*/ 19 w 111"/>
                  <a:gd name="T3" fmla="*/ 18 h 114"/>
                  <a:gd name="T4" fmla="*/ 76 w 111"/>
                  <a:gd name="T5" fmla="*/ 3 h 114"/>
                  <a:gd name="T6" fmla="*/ 111 w 111"/>
                  <a:gd name="T7" fmla="*/ 17 h 114"/>
                  <a:gd name="T8" fmla="*/ 102 w 111"/>
                  <a:gd name="T9" fmla="*/ 107 h 114"/>
                  <a:gd name="T10" fmla="*/ 16 w 111"/>
                  <a:gd name="T11" fmla="*/ 114 h 114"/>
                  <a:gd name="T12" fmla="*/ 0 w 111"/>
                  <a:gd name="T13" fmla="*/ 10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4">
                    <a:moveTo>
                      <a:pt x="0" y="103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58" y="0"/>
                      <a:pt x="76" y="3"/>
                    </a:cubicBezTo>
                    <a:cubicBezTo>
                      <a:pt x="93" y="5"/>
                      <a:pt x="111" y="17"/>
                      <a:pt x="111" y="17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7" y="114"/>
                      <a:pt x="16" y="114"/>
                    </a:cubicBezTo>
                    <a:cubicBezTo>
                      <a:pt x="15" y="114"/>
                      <a:pt x="0" y="103"/>
                      <a:pt x="0" y="10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0" name="ïśļíḑe">
                <a:extLst>
                  <a:ext uri="{FF2B5EF4-FFF2-40B4-BE49-F238E27FC236}">
                    <a16:creationId xmlns:a16="http://schemas.microsoft.com/office/drawing/2014/main" id="{CE6A5CA4-1376-46F7-BC67-BF17D27294E7}"/>
                  </a:ext>
                </a:extLst>
              </p:cNvPr>
              <p:cNvSpPr/>
              <p:nvPr/>
            </p:nvSpPr>
            <p:spPr bwMode="auto">
              <a:xfrm>
                <a:off x="4180137" y="2843200"/>
                <a:ext cx="396773" cy="304711"/>
              </a:xfrm>
              <a:custGeom>
                <a:avLst/>
                <a:gdLst>
                  <a:gd name="T0" fmla="*/ 0 w 147"/>
                  <a:gd name="T1" fmla="*/ 0 h 113"/>
                  <a:gd name="T2" fmla="*/ 0 w 147"/>
                  <a:gd name="T3" fmla="*/ 61 h 113"/>
                  <a:gd name="T4" fmla="*/ 147 w 147"/>
                  <a:gd name="T5" fmla="*/ 90 h 113"/>
                  <a:gd name="T6" fmla="*/ 147 w 147"/>
                  <a:gd name="T7" fmla="*/ 45 h 113"/>
                  <a:gd name="T8" fmla="*/ 26 w 147"/>
                  <a:gd name="T9" fmla="*/ 0 h 113"/>
                  <a:gd name="T10" fmla="*/ 0 w 147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13">
                    <a:moveTo>
                      <a:pt x="0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13" y="113"/>
                      <a:pt x="147" y="90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A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1" name="íṧľíḓé">
                <a:extLst>
                  <a:ext uri="{FF2B5EF4-FFF2-40B4-BE49-F238E27FC236}">
                    <a16:creationId xmlns:a16="http://schemas.microsoft.com/office/drawing/2014/main" id="{97155F98-334D-4DC3-B426-C84484374406}"/>
                  </a:ext>
                </a:extLst>
              </p:cNvPr>
              <p:cNvSpPr/>
              <p:nvPr/>
            </p:nvSpPr>
            <p:spPr bwMode="auto">
              <a:xfrm>
                <a:off x="3817076" y="1669737"/>
                <a:ext cx="1268118" cy="1358883"/>
              </a:xfrm>
              <a:custGeom>
                <a:avLst/>
                <a:gdLst>
                  <a:gd name="T0" fmla="*/ 467 w 471"/>
                  <a:gd name="T1" fmla="*/ 144 h 505"/>
                  <a:gd name="T2" fmla="*/ 320 w 471"/>
                  <a:gd name="T3" fmla="*/ 483 h 505"/>
                  <a:gd name="T4" fmla="*/ 209 w 471"/>
                  <a:gd name="T5" fmla="*/ 483 h 505"/>
                  <a:gd name="T6" fmla="*/ 53 w 471"/>
                  <a:gd name="T7" fmla="*/ 328 h 505"/>
                  <a:gd name="T8" fmla="*/ 29 w 471"/>
                  <a:gd name="T9" fmla="*/ 277 h 505"/>
                  <a:gd name="T10" fmla="*/ 14 w 471"/>
                  <a:gd name="T11" fmla="*/ 168 h 505"/>
                  <a:gd name="T12" fmla="*/ 83 w 471"/>
                  <a:gd name="T13" fmla="*/ 61 h 505"/>
                  <a:gd name="T14" fmla="*/ 135 w 471"/>
                  <a:gd name="T15" fmla="*/ 32 h 505"/>
                  <a:gd name="T16" fmla="*/ 216 w 471"/>
                  <a:gd name="T17" fmla="*/ 4 h 505"/>
                  <a:gd name="T18" fmla="*/ 307 w 471"/>
                  <a:gd name="T19" fmla="*/ 22 h 505"/>
                  <a:gd name="T20" fmla="*/ 432 w 471"/>
                  <a:gd name="T21" fmla="*/ 88 h 505"/>
                  <a:gd name="T22" fmla="*/ 467 w 471"/>
                  <a:gd name="T23" fmla="*/ 144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1" h="505">
                    <a:moveTo>
                      <a:pt x="467" y="144"/>
                    </a:moveTo>
                    <a:cubicBezTo>
                      <a:pt x="467" y="144"/>
                      <a:pt x="471" y="411"/>
                      <a:pt x="320" y="483"/>
                    </a:cubicBezTo>
                    <a:cubicBezTo>
                      <a:pt x="320" y="483"/>
                      <a:pt x="269" y="505"/>
                      <a:pt x="209" y="483"/>
                    </a:cubicBezTo>
                    <a:cubicBezTo>
                      <a:pt x="149" y="461"/>
                      <a:pt x="77" y="405"/>
                      <a:pt x="53" y="328"/>
                    </a:cubicBezTo>
                    <a:cubicBezTo>
                      <a:pt x="29" y="251"/>
                      <a:pt x="29" y="277"/>
                      <a:pt x="29" y="277"/>
                    </a:cubicBezTo>
                    <a:cubicBezTo>
                      <a:pt x="29" y="277"/>
                      <a:pt x="0" y="258"/>
                      <a:pt x="14" y="168"/>
                    </a:cubicBezTo>
                    <a:cubicBezTo>
                      <a:pt x="29" y="79"/>
                      <a:pt x="78" y="65"/>
                      <a:pt x="83" y="61"/>
                    </a:cubicBezTo>
                    <a:cubicBezTo>
                      <a:pt x="87" y="56"/>
                      <a:pt x="127" y="40"/>
                      <a:pt x="135" y="32"/>
                    </a:cubicBezTo>
                    <a:cubicBezTo>
                      <a:pt x="143" y="24"/>
                      <a:pt x="209" y="9"/>
                      <a:pt x="216" y="4"/>
                    </a:cubicBezTo>
                    <a:cubicBezTo>
                      <a:pt x="223" y="0"/>
                      <a:pt x="293" y="21"/>
                      <a:pt x="307" y="22"/>
                    </a:cubicBezTo>
                    <a:cubicBezTo>
                      <a:pt x="322" y="24"/>
                      <a:pt x="418" y="82"/>
                      <a:pt x="432" y="88"/>
                    </a:cubicBezTo>
                    <a:cubicBezTo>
                      <a:pt x="446" y="93"/>
                      <a:pt x="467" y="144"/>
                      <a:pt x="467" y="144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2" name="işlïḋe">
                <a:extLst>
                  <a:ext uri="{FF2B5EF4-FFF2-40B4-BE49-F238E27FC236}">
                    <a16:creationId xmlns:a16="http://schemas.microsoft.com/office/drawing/2014/main" id="{9BE9C43C-CF3A-42A0-8118-5C39770983C3}"/>
                  </a:ext>
                </a:extLst>
              </p:cNvPr>
              <p:cNvSpPr/>
              <p:nvPr/>
            </p:nvSpPr>
            <p:spPr bwMode="auto">
              <a:xfrm>
                <a:off x="4829755" y="2417901"/>
                <a:ext cx="117995" cy="142631"/>
              </a:xfrm>
              <a:custGeom>
                <a:avLst/>
                <a:gdLst>
                  <a:gd name="T0" fmla="*/ 18 w 44"/>
                  <a:gd name="T1" fmla="*/ 0 h 53"/>
                  <a:gd name="T2" fmla="*/ 29 w 44"/>
                  <a:gd name="T3" fmla="*/ 29 h 53"/>
                  <a:gd name="T4" fmla="*/ 0 w 44"/>
                  <a:gd name="T5" fmla="*/ 50 h 53"/>
                  <a:gd name="T6" fmla="*/ 39 w 44"/>
                  <a:gd name="T7" fmla="*/ 31 h 53"/>
                  <a:gd name="T8" fmla="*/ 18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18" y="0"/>
                    </a:moveTo>
                    <a:cubicBezTo>
                      <a:pt x="18" y="0"/>
                      <a:pt x="31" y="10"/>
                      <a:pt x="29" y="29"/>
                    </a:cubicBezTo>
                    <a:cubicBezTo>
                      <a:pt x="27" y="48"/>
                      <a:pt x="0" y="50"/>
                      <a:pt x="0" y="50"/>
                    </a:cubicBezTo>
                    <a:cubicBezTo>
                      <a:pt x="0" y="50"/>
                      <a:pt x="34" y="53"/>
                      <a:pt x="39" y="31"/>
                    </a:cubicBezTo>
                    <a:cubicBezTo>
                      <a:pt x="44" y="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3" name="işļîḋe">
                <a:extLst>
                  <a:ext uri="{FF2B5EF4-FFF2-40B4-BE49-F238E27FC236}">
                    <a16:creationId xmlns:a16="http://schemas.microsoft.com/office/drawing/2014/main" id="{6A334846-B902-4E98-A10D-62482654F223}"/>
                  </a:ext>
                </a:extLst>
              </p:cNvPr>
              <p:cNvSpPr/>
              <p:nvPr/>
            </p:nvSpPr>
            <p:spPr bwMode="auto">
              <a:xfrm>
                <a:off x="3701675" y="1336500"/>
                <a:ext cx="1550786" cy="1434088"/>
              </a:xfrm>
              <a:custGeom>
                <a:avLst/>
                <a:gdLst>
                  <a:gd name="T0" fmla="*/ 230 w 576"/>
                  <a:gd name="T1" fmla="*/ 162 h 533"/>
                  <a:gd name="T2" fmla="*/ 333 w 576"/>
                  <a:gd name="T3" fmla="*/ 219 h 533"/>
                  <a:gd name="T4" fmla="*/ 535 w 576"/>
                  <a:gd name="T5" fmla="*/ 322 h 533"/>
                  <a:gd name="T6" fmla="*/ 510 w 576"/>
                  <a:gd name="T7" fmla="*/ 168 h 533"/>
                  <a:gd name="T8" fmla="*/ 348 w 576"/>
                  <a:gd name="T9" fmla="*/ 35 h 533"/>
                  <a:gd name="T10" fmla="*/ 191 w 576"/>
                  <a:gd name="T11" fmla="*/ 65 h 533"/>
                  <a:gd name="T12" fmla="*/ 25 w 576"/>
                  <a:gd name="T13" fmla="*/ 322 h 533"/>
                  <a:gd name="T14" fmla="*/ 48 w 576"/>
                  <a:gd name="T15" fmla="*/ 263 h 533"/>
                  <a:gd name="T16" fmla="*/ 129 w 576"/>
                  <a:gd name="T17" fmla="*/ 533 h 533"/>
                  <a:gd name="T18" fmla="*/ 95 w 576"/>
                  <a:gd name="T19" fmla="*/ 402 h 533"/>
                  <a:gd name="T20" fmla="*/ 65 w 576"/>
                  <a:gd name="T21" fmla="*/ 309 h 533"/>
                  <a:gd name="T22" fmla="*/ 138 w 576"/>
                  <a:gd name="T23" fmla="*/ 340 h 533"/>
                  <a:gd name="T24" fmla="*/ 157 w 576"/>
                  <a:gd name="T25" fmla="*/ 342 h 533"/>
                  <a:gd name="T26" fmla="*/ 186 w 576"/>
                  <a:gd name="T27" fmla="*/ 276 h 533"/>
                  <a:gd name="T28" fmla="*/ 230 w 576"/>
                  <a:gd name="T29" fmla="*/ 16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533">
                    <a:moveTo>
                      <a:pt x="230" y="162"/>
                    </a:moveTo>
                    <a:cubicBezTo>
                      <a:pt x="230" y="162"/>
                      <a:pt x="258" y="206"/>
                      <a:pt x="333" y="219"/>
                    </a:cubicBezTo>
                    <a:cubicBezTo>
                      <a:pt x="409" y="232"/>
                      <a:pt x="522" y="270"/>
                      <a:pt x="535" y="322"/>
                    </a:cubicBezTo>
                    <a:cubicBezTo>
                      <a:pt x="535" y="322"/>
                      <a:pt x="576" y="228"/>
                      <a:pt x="510" y="168"/>
                    </a:cubicBezTo>
                    <a:cubicBezTo>
                      <a:pt x="510" y="168"/>
                      <a:pt x="496" y="79"/>
                      <a:pt x="348" y="35"/>
                    </a:cubicBezTo>
                    <a:cubicBezTo>
                      <a:pt x="229" y="0"/>
                      <a:pt x="191" y="65"/>
                      <a:pt x="191" y="65"/>
                    </a:cubicBezTo>
                    <a:cubicBezTo>
                      <a:pt x="191" y="65"/>
                      <a:pt x="0" y="68"/>
                      <a:pt x="25" y="322"/>
                    </a:cubicBezTo>
                    <a:cubicBezTo>
                      <a:pt x="25" y="322"/>
                      <a:pt x="26" y="281"/>
                      <a:pt x="48" y="263"/>
                    </a:cubicBezTo>
                    <a:cubicBezTo>
                      <a:pt x="48" y="263"/>
                      <a:pt x="5" y="420"/>
                      <a:pt x="129" y="533"/>
                    </a:cubicBezTo>
                    <a:cubicBezTo>
                      <a:pt x="129" y="533"/>
                      <a:pt x="83" y="443"/>
                      <a:pt x="95" y="402"/>
                    </a:cubicBezTo>
                    <a:cubicBezTo>
                      <a:pt x="95" y="402"/>
                      <a:pt x="43" y="377"/>
                      <a:pt x="65" y="309"/>
                    </a:cubicBezTo>
                    <a:cubicBezTo>
                      <a:pt x="88" y="242"/>
                      <a:pt x="144" y="286"/>
                      <a:pt x="138" y="340"/>
                    </a:cubicBezTo>
                    <a:cubicBezTo>
                      <a:pt x="157" y="342"/>
                      <a:pt x="157" y="342"/>
                      <a:pt x="157" y="342"/>
                    </a:cubicBezTo>
                    <a:cubicBezTo>
                      <a:pt x="157" y="342"/>
                      <a:pt x="169" y="300"/>
                      <a:pt x="186" y="276"/>
                    </a:cubicBezTo>
                    <a:cubicBezTo>
                      <a:pt x="204" y="252"/>
                      <a:pt x="235" y="216"/>
                      <a:pt x="230" y="162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4" name="iš1íḓê">
                <a:extLst>
                  <a:ext uri="{FF2B5EF4-FFF2-40B4-BE49-F238E27FC236}">
                    <a16:creationId xmlns:a16="http://schemas.microsoft.com/office/drawing/2014/main" id="{BFCC00B0-09EC-4E7B-87BC-C9626550F925}"/>
                  </a:ext>
                </a:extLst>
              </p:cNvPr>
              <p:cNvSpPr/>
              <p:nvPr/>
            </p:nvSpPr>
            <p:spPr bwMode="auto">
              <a:xfrm>
                <a:off x="4479662" y="2152089"/>
                <a:ext cx="92062" cy="13225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5" name="iŝļîḍè">
                <a:extLst>
                  <a:ext uri="{FF2B5EF4-FFF2-40B4-BE49-F238E27FC236}">
                    <a16:creationId xmlns:a16="http://schemas.microsoft.com/office/drawing/2014/main" id="{CB947252-B920-4765-BBB3-9C1F6C1F6FC5}"/>
                  </a:ext>
                </a:extLst>
              </p:cNvPr>
              <p:cNvSpPr/>
              <p:nvPr/>
            </p:nvSpPr>
            <p:spPr bwMode="auto">
              <a:xfrm>
                <a:off x="4862171" y="2262304"/>
                <a:ext cx="77799" cy="117995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6" name="îṥ1îdê">
                <a:extLst>
                  <a:ext uri="{FF2B5EF4-FFF2-40B4-BE49-F238E27FC236}">
                    <a16:creationId xmlns:a16="http://schemas.microsoft.com/office/drawing/2014/main" id="{57D71C0C-D24C-4414-B3F3-DEC4E3D31B6E}"/>
                  </a:ext>
                </a:extLst>
              </p:cNvPr>
              <p:cNvSpPr/>
              <p:nvPr/>
            </p:nvSpPr>
            <p:spPr bwMode="auto">
              <a:xfrm>
                <a:off x="4452432" y="1944626"/>
                <a:ext cx="129664" cy="99842"/>
              </a:xfrm>
              <a:custGeom>
                <a:avLst/>
                <a:gdLst>
                  <a:gd name="T0" fmla="*/ 48 w 48"/>
                  <a:gd name="T1" fmla="*/ 18 h 37"/>
                  <a:gd name="T2" fmla="*/ 48 w 48"/>
                  <a:gd name="T3" fmla="*/ 37 h 37"/>
                  <a:gd name="T4" fmla="*/ 0 w 48"/>
                  <a:gd name="T5" fmla="*/ 30 h 37"/>
                  <a:gd name="T6" fmla="*/ 48 w 48"/>
                  <a:gd name="T7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7">
                    <a:moveTo>
                      <a:pt x="48" y="18"/>
                    </a:move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7"/>
                      <a:pt x="27" y="11"/>
                      <a:pt x="0" y="30"/>
                    </a:cubicBezTo>
                    <a:cubicBezTo>
                      <a:pt x="0" y="30"/>
                      <a:pt x="16" y="0"/>
                      <a:pt x="48" y="18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7" name="íṧļîḍe">
                <a:extLst>
                  <a:ext uri="{FF2B5EF4-FFF2-40B4-BE49-F238E27FC236}">
                    <a16:creationId xmlns:a16="http://schemas.microsoft.com/office/drawing/2014/main" id="{0E1F4702-25FD-4AA1-8177-ECD3B8746928}"/>
                  </a:ext>
                </a:extLst>
              </p:cNvPr>
              <p:cNvSpPr/>
              <p:nvPr/>
            </p:nvSpPr>
            <p:spPr bwMode="auto">
              <a:xfrm>
                <a:off x="4884214" y="2100223"/>
                <a:ext cx="77799" cy="64832"/>
              </a:xfrm>
              <a:custGeom>
                <a:avLst/>
                <a:gdLst>
                  <a:gd name="T0" fmla="*/ 0 w 29"/>
                  <a:gd name="T1" fmla="*/ 0 h 24"/>
                  <a:gd name="T2" fmla="*/ 0 w 29"/>
                  <a:gd name="T3" fmla="*/ 16 h 24"/>
                  <a:gd name="T4" fmla="*/ 27 w 29"/>
                  <a:gd name="T5" fmla="*/ 24 h 24"/>
                  <a:gd name="T6" fmla="*/ 0 w 2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4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20" y="10"/>
                      <a:pt x="27" y="24"/>
                    </a:cubicBezTo>
                    <a:cubicBezTo>
                      <a:pt x="27" y="24"/>
                      <a:pt x="29" y="0"/>
                      <a:pt x="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8" name="íśḻîḓè">
                <a:extLst>
                  <a:ext uri="{FF2B5EF4-FFF2-40B4-BE49-F238E27FC236}">
                    <a16:creationId xmlns:a16="http://schemas.microsoft.com/office/drawing/2014/main" id="{B4572BCE-BBFC-482D-A2A3-B850E6DF25CC}"/>
                  </a:ext>
                </a:extLst>
              </p:cNvPr>
              <p:cNvSpPr/>
              <p:nvPr/>
            </p:nvSpPr>
            <p:spPr bwMode="auto">
              <a:xfrm>
                <a:off x="4449839" y="2825047"/>
                <a:ext cx="127071" cy="85578"/>
              </a:xfrm>
              <a:custGeom>
                <a:avLst/>
                <a:gdLst>
                  <a:gd name="T0" fmla="*/ 47 w 47"/>
                  <a:gd name="T1" fmla="*/ 18 h 32"/>
                  <a:gd name="T2" fmla="*/ 0 w 47"/>
                  <a:gd name="T3" fmla="*/ 0 h 32"/>
                  <a:gd name="T4" fmla="*/ 47 w 47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2">
                    <a:moveTo>
                      <a:pt x="47" y="18"/>
                    </a:moveTo>
                    <a:cubicBezTo>
                      <a:pt x="47" y="18"/>
                      <a:pt x="16" y="17"/>
                      <a:pt x="0" y="0"/>
                    </a:cubicBezTo>
                    <a:cubicBezTo>
                      <a:pt x="0" y="0"/>
                      <a:pt x="18" y="32"/>
                      <a:pt x="47" y="18"/>
                    </a:cubicBezTo>
                    <a:close/>
                  </a:path>
                </a:pathLst>
              </a:custGeom>
              <a:solidFill>
                <a:srgbClr val="DD9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9" name="iṡḻíḍé">
                <a:extLst>
                  <a:ext uri="{FF2B5EF4-FFF2-40B4-BE49-F238E27FC236}">
                    <a16:creationId xmlns:a16="http://schemas.microsoft.com/office/drawing/2014/main" id="{F37088DC-D7B3-4814-A7D1-D392D5294E4B}"/>
                  </a:ext>
                </a:extLst>
              </p:cNvPr>
              <p:cNvSpPr/>
              <p:nvPr/>
            </p:nvSpPr>
            <p:spPr bwMode="auto">
              <a:xfrm>
                <a:off x="4407049" y="2530709"/>
                <a:ext cx="344907" cy="189310"/>
              </a:xfrm>
              <a:custGeom>
                <a:avLst/>
                <a:gdLst>
                  <a:gd name="T0" fmla="*/ 2 w 128"/>
                  <a:gd name="T1" fmla="*/ 0 h 70"/>
                  <a:gd name="T2" fmla="*/ 2 w 128"/>
                  <a:gd name="T3" fmla="*/ 30 h 70"/>
                  <a:gd name="T4" fmla="*/ 120 w 128"/>
                  <a:gd name="T5" fmla="*/ 67 h 70"/>
                  <a:gd name="T6" fmla="*/ 128 w 128"/>
                  <a:gd name="T7" fmla="*/ 45 h 70"/>
                  <a:gd name="T8" fmla="*/ 2 w 12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0">
                    <a:moveTo>
                      <a:pt x="2" y="0"/>
                    </a:moveTo>
                    <a:cubicBezTo>
                      <a:pt x="2" y="0"/>
                      <a:pt x="0" y="13"/>
                      <a:pt x="2" y="30"/>
                    </a:cubicBezTo>
                    <a:cubicBezTo>
                      <a:pt x="19" y="42"/>
                      <a:pt x="65" y="70"/>
                      <a:pt x="120" y="67"/>
                    </a:cubicBezTo>
                    <a:cubicBezTo>
                      <a:pt x="126" y="55"/>
                      <a:pt x="128" y="45"/>
                      <a:pt x="128" y="45"/>
                    </a:cubicBezTo>
                    <a:cubicBezTo>
                      <a:pt x="128" y="45"/>
                      <a:pt x="49" y="35"/>
                      <a:pt x="2" y="0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0" name="išḻîḋe">
                <a:extLst>
                  <a:ext uri="{FF2B5EF4-FFF2-40B4-BE49-F238E27FC236}">
                    <a16:creationId xmlns:a16="http://schemas.microsoft.com/office/drawing/2014/main" id="{D175384A-8088-40BC-83DA-C26BF36E511F}"/>
                  </a:ext>
                </a:extLst>
              </p:cNvPr>
              <p:cNvSpPr/>
              <p:nvPr/>
            </p:nvSpPr>
            <p:spPr bwMode="auto">
              <a:xfrm>
                <a:off x="4654708" y="2708349"/>
                <a:ext cx="75205" cy="76502"/>
              </a:xfrm>
              <a:custGeom>
                <a:avLst/>
                <a:gdLst>
                  <a:gd name="T0" fmla="*/ 28 w 28"/>
                  <a:gd name="T1" fmla="*/ 1 h 28"/>
                  <a:gd name="T2" fmla="*/ 0 w 28"/>
                  <a:gd name="T3" fmla="*/ 0 h 28"/>
                  <a:gd name="T4" fmla="*/ 7 w 28"/>
                  <a:gd name="T5" fmla="*/ 28 h 28"/>
                  <a:gd name="T6" fmla="*/ 28 w 28"/>
                  <a:gd name="T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8">
                    <a:moveTo>
                      <a:pt x="28" y="1"/>
                    </a:moveTo>
                    <a:cubicBezTo>
                      <a:pt x="18" y="2"/>
                      <a:pt x="9" y="1"/>
                      <a:pt x="0" y="0"/>
                    </a:cubicBezTo>
                    <a:cubicBezTo>
                      <a:pt x="4" y="7"/>
                      <a:pt x="8" y="17"/>
                      <a:pt x="7" y="28"/>
                    </a:cubicBezTo>
                    <a:cubicBezTo>
                      <a:pt x="17" y="21"/>
                      <a:pt x="24" y="11"/>
                      <a:pt x="28" y="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1" name="ïṩľiḍé">
                <a:extLst>
                  <a:ext uri="{FF2B5EF4-FFF2-40B4-BE49-F238E27FC236}">
                    <a16:creationId xmlns:a16="http://schemas.microsoft.com/office/drawing/2014/main" id="{82C8FABA-205D-4826-95A8-13BDFFC25969}"/>
                  </a:ext>
                </a:extLst>
              </p:cNvPr>
              <p:cNvSpPr/>
              <p:nvPr/>
            </p:nvSpPr>
            <p:spPr bwMode="auto">
              <a:xfrm>
                <a:off x="4412236" y="2612398"/>
                <a:ext cx="264515" cy="193200"/>
              </a:xfrm>
              <a:custGeom>
                <a:avLst/>
                <a:gdLst>
                  <a:gd name="T0" fmla="*/ 90 w 98"/>
                  <a:gd name="T1" fmla="*/ 36 h 72"/>
                  <a:gd name="T2" fmla="*/ 0 w 98"/>
                  <a:gd name="T3" fmla="*/ 0 h 72"/>
                  <a:gd name="T4" fmla="*/ 61 w 98"/>
                  <a:gd name="T5" fmla="*/ 68 h 72"/>
                  <a:gd name="T6" fmla="*/ 97 w 98"/>
                  <a:gd name="T7" fmla="*/ 64 h 72"/>
                  <a:gd name="T8" fmla="*/ 90 w 98"/>
                  <a:gd name="T9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2">
                    <a:moveTo>
                      <a:pt x="90" y="36"/>
                    </a:moveTo>
                    <a:cubicBezTo>
                      <a:pt x="48" y="30"/>
                      <a:pt x="14" y="10"/>
                      <a:pt x="0" y="0"/>
                    </a:cubicBezTo>
                    <a:cubicBezTo>
                      <a:pt x="3" y="24"/>
                      <a:pt x="15" y="57"/>
                      <a:pt x="61" y="68"/>
                    </a:cubicBezTo>
                    <a:cubicBezTo>
                      <a:pt x="76" y="72"/>
                      <a:pt x="88" y="70"/>
                      <a:pt x="97" y="64"/>
                    </a:cubicBezTo>
                    <a:cubicBezTo>
                      <a:pt x="98" y="53"/>
                      <a:pt x="94" y="43"/>
                      <a:pt x="90" y="36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2" name="ïṣḷïḋè">
                <a:extLst>
                  <a:ext uri="{FF2B5EF4-FFF2-40B4-BE49-F238E27FC236}">
                    <a16:creationId xmlns:a16="http://schemas.microsoft.com/office/drawing/2014/main" id="{07E17A17-FDA6-4F33-93F6-08BD1E98E129}"/>
                  </a:ext>
                </a:extLst>
              </p:cNvPr>
              <p:cNvSpPr/>
              <p:nvPr/>
            </p:nvSpPr>
            <p:spPr bwMode="auto">
              <a:xfrm>
                <a:off x="3804110" y="5808624"/>
                <a:ext cx="322864" cy="295635"/>
              </a:xfrm>
              <a:custGeom>
                <a:avLst/>
                <a:gdLst>
                  <a:gd name="T0" fmla="*/ 120 w 120"/>
                  <a:gd name="T1" fmla="*/ 110 h 110"/>
                  <a:gd name="T2" fmla="*/ 116 w 120"/>
                  <a:gd name="T3" fmla="*/ 55 h 110"/>
                  <a:gd name="T4" fmla="*/ 4 w 120"/>
                  <a:gd name="T5" fmla="*/ 44 h 110"/>
                  <a:gd name="T6" fmla="*/ 0 w 120"/>
                  <a:gd name="T7" fmla="*/ 65 h 110"/>
                  <a:gd name="T8" fmla="*/ 0 w 120"/>
                  <a:gd name="T9" fmla="*/ 110 h 110"/>
                  <a:gd name="T10" fmla="*/ 120 w 120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10">
                    <a:moveTo>
                      <a:pt x="120" y="110"/>
                    </a:moveTo>
                    <a:cubicBezTo>
                      <a:pt x="116" y="55"/>
                      <a:pt x="116" y="55"/>
                      <a:pt x="116" y="55"/>
                    </a:cubicBezTo>
                    <a:cubicBezTo>
                      <a:pt x="116" y="55"/>
                      <a:pt x="60" y="0"/>
                      <a:pt x="4" y="44"/>
                    </a:cubicBezTo>
                    <a:cubicBezTo>
                      <a:pt x="4" y="44"/>
                      <a:pt x="0" y="55"/>
                      <a:pt x="0" y="65"/>
                    </a:cubicBezTo>
                    <a:cubicBezTo>
                      <a:pt x="0" y="75"/>
                      <a:pt x="0" y="110"/>
                      <a:pt x="0" y="110"/>
                    </a:cubicBezTo>
                    <a:cubicBezTo>
                      <a:pt x="0" y="110"/>
                      <a:pt x="52" y="50"/>
                      <a:pt x="120" y="11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3" name="îṩľiďè">
                <a:extLst>
                  <a:ext uri="{FF2B5EF4-FFF2-40B4-BE49-F238E27FC236}">
                    <a16:creationId xmlns:a16="http://schemas.microsoft.com/office/drawing/2014/main" id="{67174480-60A5-4826-96DD-4C92FDF4D177}"/>
                  </a:ext>
                </a:extLst>
              </p:cNvPr>
              <p:cNvSpPr/>
              <p:nvPr/>
            </p:nvSpPr>
            <p:spPr bwMode="auto">
              <a:xfrm>
                <a:off x="4622292" y="6296163"/>
                <a:ext cx="784470" cy="160784"/>
              </a:xfrm>
              <a:custGeom>
                <a:avLst/>
                <a:gdLst>
                  <a:gd name="T0" fmla="*/ 137 w 291"/>
                  <a:gd name="T1" fmla="*/ 58 h 60"/>
                  <a:gd name="T2" fmla="*/ 291 w 291"/>
                  <a:gd name="T3" fmla="*/ 21 h 60"/>
                  <a:gd name="T4" fmla="*/ 284 w 291"/>
                  <a:gd name="T5" fmla="*/ 0 h 60"/>
                  <a:gd name="T6" fmla="*/ 144 w 291"/>
                  <a:gd name="T7" fmla="*/ 39 h 60"/>
                  <a:gd name="T8" fmla="*/ 0 w 291"/>
                  <a:gd name="T9" fmla="*/ 26 h 60"/>
                  <a:gd name="T10" fmla="*/ 3 w 291"/>
                  <a:gd name="T11" fmla="*/ 43 h 60"/>
                  <a:gd name="T12" fmla="*/ 137 w 291"/>
                  <a:gd name="T13" fmla="*/ 5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60">
                    <a:moveTo>
                      <a:pt x="137" y="58"/>
                    </a:moveTo>
                    <a:cubicBezTo>
                      <a:pt x="265" y="55"/>
                      <a:pt x="291" y="21"/>
                      <a:pt x="291" y="21"/>
                    </a:cubicBezTo>
                    <a:cubicBezTo>
                      <a:pt x="289" y="14"/>
                      <a:pt x="286" y="7"/>
                      <a:pt x="284" y="0"/>
                    </a:cubicBezTo>
                    <a:cubicBezTo>
                      <a:pt x="275" y="8"/>
                      <a:pt x="232" y="33"/>
                      <a:pt x="144" y="39"/>
                    </a:cubicBezTo>
                    <a:cubicBezTo>
                      <a:pt x="57" y="45"/>
                      <a:pt x="0" y="26"/>
                      <a:pt x="0" y="26"/>
                    </a:cubicBezTo>
                    <a:cubicBezTo>
                      <a:pt x="1" y="37"/>
                      <a:pt x="3" y="43"/>
                      <a:pt x="3" y="43"/>
                    </a:cubicBezTo>
                    <a:cubicBezTo>
                      <a:pt x="3" y="43"/>
                      <a:pt x="9" y="60"/>
                      <a:pt x="137" y="58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4" name="ïṣḻíḍe">
                <a:extLst>
                  <a:ext uri="{FF2B5EF4-FFF2-40B4-BE49-F238E27FC236}">
                    <a16:creationId xmlns:a16="http://schemas.microsoft.com/office/drawing/2014/main" id="{A110EA7D-13D6-4A5E-9E95-39C008D851A5}"/>
                  </a:ext>
                </a:extLst>
              </p:cNvPr>
              <p:cNvSpPr/>
              <p:nvPr/>
            </p:nvSpPr>
            <p:spPr bwMode="auto">
              <a:xfrm>
                <a:off x="4604139" y="5996638"/>
                <a:ext cx="478462" cy="420113"/>
              </a:xfrm>
              <a:custGeom>
                <a:avLst/>
                <a:gdLst>
                  <a:gd name="T0" fmla="*/ 178 w 178"/>
                  <a:gd name="T1" fmla="*/ 77 h 156"/>
                  <a:gd name="T2" fmla="*/ 98 w 178"/>
                  <a:gd name="T3" fmla="*/ 25 h 156"/>
                  <a:gd name="T4" fmla="*/ 94 w 178"/>
                  <a:gd name="T5" fmla="*/ 35 h 156"/>
                  <a:gd name="T6" fmla="*/ 44 w 178"/>
                  <a:gd name="T7" fmla="*/ 10 h 156"/>
                  <a:gd name="T8" fmla="*/ 32 w 178"/>
                  <a:gd name="T9" fmla="*/ 1 h 156"/>
                  <a:gd name="T10" fmla="*/ 7 w 178"/>
                  <a:gd name="T11" fmla="*/ 137 h 156"/>
                  <a:gd name="T12" fmla="*/ 151 w 178"/>
                  <a:gd name="T13" fmla="*/ 150 h 156"/>
                  <a:gd name="T14" fmla="*/ 159 w 178"/>
                  <a:gd name="T15" fmla="*/ 149 h 156"/>
                  <a:gd name="T16" fmla="*/ 158 w 178"/>
                  <a:gd name="T17" fmla="*/ 147 h 156"/>
                  <a:gd name="T18" fmla="*/ 178 w 178"/>
                  <a:gd name="T19" fmla="*/ 7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56">
                    <a:moveTo>
                      <a:pt x="178" y="77"/>
                    </a:moveTo>
                    <a:cubicBezTo>
                      <a:pt x="152" y="49"/>
                      <a:pt x="115" y="32"/>
                      <a:pt x="98" y="25"/>
                    </a:cubicBezTo>
                    <a:cubicBezTo>
                      <a:pt x="95" y="31"/>
                      <a:pt x="94" y="35"/>
                      <a:pt x="94" y="35"/>
                    </a:cubicBezTo>
                    <a:cubicBezTo>
                      <a:pt x="72" y="41"/>
                      <a:pt x="50" y="21"/>
                      <a:pt x="44" y="10"/>
                    </a:cubicBezTo>
                    <a:cubicBezTo>
                      <a:pt x="38" y="0"/>
                      <a:pt x="32" y="1"/>
                      <a:pt x="32" y="1"/>
                    </a:cubicBezTo>
                    <a:cubicBezTo>
                      <a:pt x="0" y="36"/>
                      <a:pt x="4" y="105"/>
                      <a:pt x="7" y="137"/>
                    </a:cubicBezTo>
                    <a:cubicBezTo>
                      <a:pt x="7" y="137"/>
                      <a:pt x="64" y="156"/>
                      <a:pt x="151" y="150"/>
                    </a:cubicBezTo>
                    <a:cubicBezTo>
                      <a:pt x="154" y="150"/>
                      <a:pt x="157" y="149"/>
                      <a:pt x="159" y="149"/>
                    </a:cubicBezTo>
                    <a:cubicBezTo>
                      <a:pt x="159" y="148"/>
                      <a:pt x="158" y="147"/>
                      <a:pt x="158" y="147"/>
                    </a:cubicBezTo>
                    <a:cubicBezTo>
                      <a:pt x="159" y="117"/>
                      <a:pt x="167" y="94"/>
                      <a:pt x="178" y="77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5" name="ís1íḑe">
                <a:extLst>
                  <a:ext uri="{FF2B5EF4-FFF2-40B4-BE49-F238E27FC236}">
                    <a16:creationId xmlns:a16="http://schemas.microsoft.com/office/drawing/2014/main" id="{73D5826A-1D97-4328-97C5-8BD49F4E85C6}"/>
                  </a:ext>
                </a:extLst>
              </p:cNvPr>
              <p:cNvSpPr/>
              <p:nvPr/>
            </p:nvSpPr>
            <p:spPr bwMode="auto">
              <a:xfrm>
                <a:off x="4867358" y="5988858"/>
                <a:ext cx="334534" cy="215243"/>
              </a:xfrm>
              <a:custGeom>
                <a:avLst/>
                <a:gdLst>
                  <a:gd name="T0" fmla="*/ 80 w 124"/>
                  <a:gd name="T1" fmla="*/ 80 h 80"/>
                  <a:gd name="T2" fmla="*/ 124 w 124"/>
                  <a:gd name="T3" fmla="*/ 39 h 80"/>
                  <a:gd name="T4" fmla="*/ 36 w 124"/>
                  <a:gd name="T5" fmla="*/ 0 h 80"/>
                  <a:gd name="T6" fmla="*/ 0 w 124"/>
                  <a:gd name="T7" fmla="*/ 28 h 80"/>
                  <a:gd name="T8" fmla="*/ 80 w 124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80">
                    <a:moveTo>
                      <a:pt x="80" y="80"/>
                    </a:moveTo>
                    <a:cubicBezTo>
                      <a:pt x="94" y="56"/>
                      <a:pt x="113" y="44"/>
                      <a:pt x="124" y="39"/>
                    </a:cubicBezTo>
                    <a:cubicBezTo>
                      <a:pt x="81" y="10"/>
                      <a:pt x="36" y="0"/>
                      <a:pt x="36" y="0"/>
                    </a:cubicBezTo>
                    <a:cubicBezTo>
                      <a:pt x="16" y="6"/>
                      <a:pt x="5" y="19"/>
                      <a:pt x="0" y="28"/>
                    </a:cubicBezTo>
                    <a:cubicBezTo>
                      <a:pt x="17" y="35"/>
                      <a:pt x="54" y="52"/>
                      <a:pt x="80" y="8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6" name="ïṧļîḑê">
                <a:extLst>
                  <a:ext uri="{FF2B5EF4-FFF2-40B4-BE49-F238E27FC236}">
                    <a16:creationId xmlns:a16="http://schemas.microsoft.com/office/drawing/2014/main" id="{C649E41F-AD32-49C1-9950-F22DA80D53A8}"/>
                  </a:ext>
                </a:extLst>
              </p:cNvPr>
              <p:cNvSpPr/>
              <p:nvPr/>
            </p:nvSpPr>
            <p:spPr bwMode="auto">
              <a:xfrm>
                <a:off x="5029439" y="6126302"/>
                <a:ext cx="357874" cy="272295"/>
              </a:xfrm>
              <a:custGeom>
                <a:avLst/>
                <a:gdLst>
                  <a:gd name="T0" fmla="*/ 81 w 133"/>
                  <a:gd name="T1" fmla="*/ 0 h 101"/>
                  <a:gd name="T2" fmla="*/ 80 w 133"/>
                  <a:gd name="T3" fmla="*/ 12 h 101"/>
                  <a:gd name="T4" fmla="*/ 68 w 133"/>
                  <a:gd name="T5" fmla="*/ 31 h 101"/>
                  <a:gd name="T6" fmla="*/ 27 w 133"/>
                  <a:gd name="T7" fmla="*/ 39 h 101"/>
                  <a:gd name="T8" fmla="*/ 20 w 133"/>
                  <a:gd name="T9" fmla="*/ 29 h 101"/>
                  <a:gd name="T10" fmla="*/ 0 w 133"/>
                  <a:gd name="T11" fmla="*/ 99 h 101"/>
                  <a:gd name="T12" fmla="*/ 1 w 133"/>
                  <a:gd name="T13" fmla="*/ 101 h 101"/>
                  <a:gd name="T14" fmla="*/ 133 w 133"/>
                  <a:gd name="T15" fmla="*/ 63 h 101"/>
                  <a:gd name="T16" fmla="*/ 81 w 133"/>
                  <a:gd name="T1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01">
                    <a:moveTo>
                      <a:pt x="81" y="0"/>
                    </a:moveTo>
                    <a:cubicBezTo>
                      <a:pt x="80" y="6"/>
                      <a:pt x="80" y="11"/>
                      <a:pt x="80" y="12"/>
                    </a:cubicBezTo>
                    <a:cubicBezTo>
                      <a:pt x="79" y="14"/>
                      <a:pt x="68" y="31"/>
                      <a:pt x="68" y="31"/>
                    </a:cubicBezTo>
                    <a:cubicBezTo>
                      <a:pt x="68" y="31"/>
                      <a:pt x="59" y="84"/>
                      <a:pt x="27" y="39"/>
                    </a:cubicBezTo>
                    <a:cubicBezTo>
                      <a:pt x="25" y="36"/>
                      <a:pt x="22" y="32"/>
                      <a:pt x="20" y="29"/>
                    </a:cubicBezTo>
                    <a:cubicBezTo>
                      <a:pt x="9" y="46"/>
                      <a:pt x="1" y="69"/>
                      <a:pt x="0" y="99"/>
                    </a:cubicBezTo>
                    <a:cubicBezTo>
                      <a:pt x="0" y="99"/>
                      <a:pt x="1" y="100"/>
                      <a:pt x="1" y="101"/>
                    </a:cubicBezTo>
                    <a:cubicBezTo>
                      <a:pt x="84" y="94"/>
                      <a:pt x="124" y="71"/>
                      <a:pt x="133" y="63"/>
                    </a:cubicBezTo>
                    <a:cubicBezTo>
                      <a:pt x="121" y="37"/>
                      <a:pt x="102" y="16"/>
                      <a:pt x="81" y="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7" name="îṩḻiḑe">
                <a:extLst>
                  <a:ext uri="{FF2B5EF4-FFF2-40B4-BE49-F238E27FC236}">
                    <a16:creationId xmlns:a16="http://schemas.microsoft.com/office/drawing/2014/main" id="{61902835-190F-4BDA-B6AB-C32B27D63048}"/>
                  </a:ext>
                </a:extLst>
              </p:cNvPr>
              <p:cNvSpPr/>
              <p:nvPr/>
            </p:nvSpPr>
            <p:spPr bwMode="auto">
              <a:xfrm>
                <a:off x="5082601" y="6093886"/>
                <a:ext cx="164674" cy="258032"/>
              </a:xfrm>
              <a:custGeom>
                <a:avLst/>
                <a:gdLst>
                  <a:gd name="T0" fmla="*/ 0 w 61"/>
                  <a:gd name="T1" fmla="*/ 41 h 96"/>
                  <a:gd name="T2" fmla="*/ 7 w 61"/>
                  <a:gd name="T3" fmla="*/ 51 h 96"/>
                  <a:gd name="T4" fmla="*/ 48 w 61"/>
                  <a:gd name="T5" fmla="*/ 43 h 96"/>
                  <a:gd name="T6" fmla="*/ 60 w 61"/>
                  <a:gd name="T7" fmla="*/ 24 h 96"/>
                  <a:gd name="T8" fmla="*/ 61 w 61"/>
                  <a:gd name="T9" fmla="*/ 12 h 96"/>
                  <a:gd name="T10" fmla="*/ 44 w 61"/>
                  <a:gd name="T11" fmla="*/ 0 h 96"/>
                  <a:gd name="T12" fmla="*/ 0 w 61"/>
                  <a:gd name="T13" fmla="*/ 4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6">
                    <a:moveTo>
                      <a:pt x="0" y="41"/>
                    </a:moveTo>
                    <a:cubicBezTo>
                      <a:pt x="2" y="44"/>
                      <a:pt x="5" y="48"/>
                      <a:pt x="7" y="51"/>
                    </a:cubicBezTo>
                    <a:cubicBezTo>
                      <a:pt x="39" y="96"/>
                      <a:pt x="48" y="43"/>
                      <a:pt x="48" y="43"/>
                    </a:cubicBezTo>
                    <a:cubicBezTo>
                      <a:pt x="48" y="43"/>
                      <a:pt x="59" y="26"/>
                      <a:pt x="60" y="24"/>
                    </a:cubicBezTo>
                    <a:cubicBezTo>
                      <a:pt x="60" y="23"/>
                      <a:pt x="60" y="18"/>
                      <a:pt x="61" y="12"/>
                    </a:cubicBezTo>
                    <a:cubicBezTo>
                      <a:pt x="55" y="7"/>
                      <a:pt x="50" y="3"/>
                      <a:pt x="44" y="0"/>
                    </a:cubicBezTo>
                    <a:cubicBezTo>
                      <a:pt x="33" y="5"/>
                      <a:pt x="14" y="17"/>
                      <a:pt x="0" y="41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8" name="íś1íďe">
                <a:extLst>
                  <a:ext uri="{FF2B5EF4-FFF2-40B4-BE49-F238E27FC236}">
                    <a16:creationId xmlns:a16="http://schemas.microsoft.com/office/drawing/2014/main" id="{525E909B-0C19-4706-8DEA-FD5E35EE3D76}"/>
                  </a:ext>
                </a:extLst>
              </p:cNvPr>
              <p:cNvSpPr/>
              <p:nvPr/>
            </p:nvSpPr>
            <p:spPr bwMode="auto">
              <a:xfrm>
                <a:off x="4495221" y="2167649"/>
                <a:ext cx="29823" cy="3760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9" name="işḻíḑé">
                <a:extLst>
                  <a:ext uri="{FF2B5EF4-FFF2-40B4-BE49-F238E27FC236}">
                    <a16:creationId xmlns:a16="http://schemas.microsoft.com/office/drawing/2014/main" id="{52E60BF7-F08F-4879-A143-A3CF8A6ECDB7}"/>
                  </a:ext>
                </a:extLst>
              </p:cNvPr>
              <p:cNvSpPr/>
              <p:nvPr/>
            </p:nvSpPr>
            <p:spPr bwMode="auto">
              <a:xfrm>
                <a:off x="4875138" y="2275270"/>
                <a:ext cx="24636" cy="2982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0" name="iṣ1íḓe">
                <a:extLst>
                  <a:ext uri="{FF2B5EF4-FFF2-40B4-BE49-F238E27FC236}">
                    <a16:creationId xmlns:a16="http://schemas.microsoft.com/office/drawing/2014/main" id="{3642DA87-FF3E-43C3-B914-67E435DEBFDD}"/>
                  </a:ext>
                </a:extLst>
              </p:cNvPr>
              <p:cNvSpPr/>
              <p:nvPr/>
            </p:nvSpPr>
            <p:spPr bwMode="auto">
              <a:xfrm>
                <a:off x="3699082" y="6241704"/>
                <a:ext cx="484945" cy="293041"/>
              </a:xfrm>
              <a:custGeom>
                <a:avLst/>
                <a:gdLst>
                  <a:gd name="T0" fmla="*/ 2 w 180"/>
                  <a:gd name="T1" fmla="*/ 74 h 109"/>
                  <a:gd name="T2" fmla="*/ 82 w 180"/>
                  <a:gd name="T3" fmla="*/ 0 h 109"/>
                  <a:gd name="T4" fmla="*/ 180 w 180"/>
                  <a:gd name="T5" fmla="*/ 84 h 109"/>
                  <a:gd name="T6" fmla="*/ 142 w 180"/>
                  <a:gd name="T7" fmla="*/ 99 h 109"/>
                  <a:gd name="T8" fmla="*/ 71 w 180"/>
                  <a:gd name="T9" fmla="*/ 106 h 109"/>
                  <a:gd name="T10" fmla="*/ 22 w 180"/>
                  <a:gd name="T11" fmla="*/ 94 h 109"/>
                  <a:gd name="T12" fmla="*/ 2 w 180"/>
                  <a:gd name="T13" fmla="*/ 7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09">
                    <a:moveTo>
                      <a:pt x="2" y="74"/>
                    </a:moveTo>
                    <a:cubicBezTo>
                      <a:pt x="2" y="74"/>
                      <a:pt x="0" y="0"/>
                      <a:pt x="82" y="0"/>
                    </a:cubicBezTo>
                    <a:cubicBezTo>
                      <a:pt x="169" y="0"/>
                      <a:pt x="180" y="84"/>
                      <a:pt x="180" y="84"/>
                    </a:cubicBezTo>
                    <a:cubicBezTo>
                      <a:pt x="180" y="84"/>
                      <a:pt x="146" y="98"/>
                      <a:pt x="142" y="99"/>
                    </a:cubicBezTo>
                    <a:cubicBezTo>
                      <a:pt x="137" y="100"/>
                      <a:pt x="79" y="109"/>
                      <a:pt x="71" y="106"/>
                    </a:cubicBezTo>
                    <a:cubicBezTo>
                      <a:pt x="64" y="104"/>
                      <a:pt x="26" y="96"/>
                      <a:pt x="22" y="94"/>
                    </a:cubicBezTo>
                    <a:cubicBezTo>
                      <a:pt x="19" y="92"/>
                      <a:pt x="2" y="74"/>
                      <a:pt x="2" y="74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31" name="îṥ1îdè">
              <a:extLst>
                <a:ext uri="{FF2B5EF4-FFF2-40B4-BE49-F238E27FC236}">
                  <a16:creationId xmlns:a16="http://schemas.microsoft.com/office/drawing/2014/main" id="{03D45EA4-3BB2-4B4E-A842-5505C8F5410E}"/>
                </a:ext>
              </a:extLst>
            </p:cNvPr>
            <p:cNvSpPr/>
            <p:nvPr/>
          </p:nvSpPr>
          <p:spPr bwMode="auto">
            <a:xfrm>
              <a:off x="8134902" y="4089275"/>
              <a:ext cx="753350" cy="812996"/>
            </a:xfrm>
            <a:custGeom>
              <a:avLst/>
              <a:gdLst>
                <a:gd name="T0" fmla="*/ 240 w 280"/>
                <a:gd name="T1" fmla="*/ 21 h 302"/>
                <a:gd name="T2" fmla="*/ 114 w 280"/>
                <a:gd name="T3" fmla="*/ 194 h 302"/>
                <a:gd name="T4" fmla="*/ 53 w 280"/>
                <a:gd name="T5" fmla="*/ 206 h 302"/>
                <a:gd name="T6" fmla="*/ 1 w 280"/>
                <a:gd name="T7" fmla="*/ 214 h 302"/>
                <a:gd name="T8" fmla="*/ 55 w 280"/>
                <a:gd name="T9" fmla="*/ 243 h 302"/>
                <a:gd name="T10" fmla="*/ 93 w 280"/>
                <a:gd name="T11" fmla="*/ 236 h 302"/>
                <a:gd name="T12" fmla="*/ 95 w 280"/>
                <a:gd name="T13" fmla="*/ 257 h 302"/>
                <a:gd name="T14" fmla="*/ 113 w 280"/>
                <a:gd name="T15" fmla="*/ 300 h 302"/>
                <a:gd name="T16" fmla="*/ 121 w 280"/>
                <a:gd name="T17" fmla="*/ 272 h 302"/>
                <a:gd name="T18" fmla="*/ 148 w 280"/>
                <a:gd name="T19" fmla="*/ 242 h 302"/>
                <a:gd name="T20" fmla="*/ 157 w 280"/>
                <a:gd name="T21" fmla="*/ 205 h 302"/>
                <a:gd name="T22" fmla="*/ 255 w 280"/>
                <a:gd name="T23" fmla="*/ 72 h 302"/>
                <a:gd name="T24" fmla="*/ 280 w 280"/>
                <a:gd name="T25" fmla="*/ 21 h 302"/>
                <a:gd name="T26" fmla="*/ 243 w 280"/>
                <a:gd name="T27" fmla="*/ 0 h 302"/>
                <a:gd name="T28" fmla="*/ 240 w 280"/>
                <a:gd name="T29" fmla="*/ 2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302">
                  <a:moveTo>
                    <a:pt x="240" y="21"/>
                  </a:moveTo>
                  <a:cubicBezTo>
                    <a:pt x="240" y="21"/>
                    <a:pt x="177" y="155"/>
                    <a:pt x="114" y="194"/>
                  </a:cubicBezTo>
                  <a:cubicBezTo>
                    <a:pt x="114" y="194"/>
                    <a:pt x="87" y="207"/>
                    <a:pt x="53" y="206"/>
                  </a:cubicBezTo>
                  <a:cubicBezTo>
                    <a:pt x="18" y="205"/>
                    <a:pt x="3" y="194"/>
                    <a:pt x="1" y="214"/>
                  </a:cubicBezTo>
                  <a:cubicBezTo>
                    <a:pt x="0" y="234"/>
                    <a:pt x="29" y="249"/>
                    <a:pt x="55" y="243"/>
                  </a:cubicBezTo>
                  <a:cubicBezTo>
                    <a:pt x="81" y="236"/>
                    <a:pt x="90" y="231"/>
                    <a:pt x="93" y="236"/>
                  </a:cubicBezTo>
                  <a:cubicBezTo>
                    <a:pt x="96" y="242"/>
                    <a:pt x="98" y="248"/>
                    <a:pt x="95" y="257"/>
                  </a:cubicBezTo>
                  <a:cubicBezTo>
                    <a:pt x="93" y="266"/>
                    <a:pt x="88" y="299"/>
                    <a:pt x="113" y="300"/>
                  </a:cubicBezTo>
                  <a:cubicBezTo>
                    <a:pt x="138" y="302"/>
                    <a:pt x="117" y="290"/>
                    <a:pt x="121" y="272"/>
                  </a:cubicBezTo>
                  <a:cubicBezTo>
                    <a:pt x="125" y="255"/>
                    <a:pt x="139" y="255"/>
                    <a:pt x="148" y="242"/>
                  </a:cubicBezTo>
                  <a:cubicBezTo>
                    <a:pt x="157" y="229"/>
                    <a:pt x="156" y="208"/>
                    <a:pt x="157" y="205"/>
                  </a:cubicBezTo>
                  <a:cubicBezTo>
                    <a:pt x="158" y="202"/>
                    <a:pt x="242" y="115"/>
                    <a:pt x="255" y="72"/>
                  </a:cubicBezTo>
                  <a:cubicBezTo>
                    <a:pt x="269" y="30"/>
                    <a:pt x="280" y="21"/>
                    <a:pt x="280" y="21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240" y="21"/>
                  </a:lnTo>
                  <a:close/>
                </a:path>
              </a:pathLst>
            </a:custGeom>
            <a:solidFill>
              <a:srgbClr val="FFC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32" name="ïṧlîḑé">
              <a:extLst>
                <a:ext uri="{FF2B5EF4-FFF2-40B4-BE49-F238E27FC236}">
                  <a16:creationId xmlns:a16="http://schemas.microsoft.com/office/drawing/2014/main" id="{6F572D19-D209-4138-8676-A297616CE527}"/>
                </a:ext>
              </a:extLst>
            </p:cNvPr>
            <p:cNvGrpSpPr/>
            <p:nvPr/>
          </p:nvGrpSpPr>
          <p:grpSpPr>
            <a:xfrm>
              <a:off x="5922827" y="1796810"/>
              <a:ext cx="1756954" cy="4787208"/>
              <a:chOff x="5922826" y="1796809"/>
              <a:chExt cx="1756953" cy="4787208"/>
            </a:xfrm>
          </p:grpSpPr>
          <p:sp>
            <p:nvSpPr>
              <p:cNvPr id="366" name="ïSḷîḑè">
                <a:extLst>
                  <a:ext uri="{FF2B5EF4-FFF2-40B4-BE49-F238E27FC236}">
                    <a16:creationId xmlns:a16="http://schemas.microsoft.com/office/drawing/2014/main" id="{FDDF3DA8-C20C-49DA-942F-D81E42B95A1A}"/>
                  </a:ext>
                </a:extLst>
              </p:cNvPr>
              <p:cNvSpPr/>
              <p:nvPr/>
            </p:nvSpPr>
            <p:spPr bwMode="auto">
              <a:xfrm>
                <a:off x="6141959" y="6071843"/>
                <a:ext cx="1475581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7" name="íŝḻïďe">
                <a:extLst>
                  <a:ext uri="{FF2B5EF4-FFF2-40B4-BE49-F238E27FC236}">
                    <a16:creationId xmlns:a16="http://schemas.microsoft.com/office/drawing/2014/main" id="{55146471-A66D-47D0-8296-601E711D9CD5}"/>
                  </a:ext>
                </a:extLst>
              </p:cNvPr>
              <p:cNvSpPr/>
              <p:nvPr/>
            </p:nvSpPr>
            <p:spPr bwMode="auto">
              <a:xfrm>
                <a:off x="6174375" y="4530134"/>
                <a:ext cx="443452" cy="815589"/>
              </a:xfrm>
              <a:custGeom>
                <a:avLst/>
                <a:gdLst>
                  <a:gd name="T0" fmla="*/ 123 w 165"/>
                  <a:gd name="T1" fmla="*/ 0 h 303"/>
                  <a:gd name="T2" fmla="*/ 62 w 165"/>
                  <a:gd name="T3" fmla="*/ 60 h 303"/>
                  <a:gd name="T4" fmla="*/ 49 w 165"/>
                  <a:gd name="T5" fmla="*/ 286 h 303"/>
                  <a:gd name="T6" fmla="*/ 139 w 165"/>
                  <a:gd name="T7" fmla="*/ 264 h 303"/>
                  <a:gd name="T8" fmla="*/ 153 w 165"/>
                  <a:gd name="T9" fmla="*/ 173 h 303"/>
                  <a:gd name="T10" fmla="*/ 165 w 165"/>
                  <a:gd name="T11" fmla="*/ 110 h 303"/>
                  <a:gd name="T12" fmla="*/ 123 w 16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03">
                    <a:moveTo>
                      <a:pt x="123" y="0"/>
                    </a:moveTo>
                    <a:cubicBezTo>
                      <a:pt x="123" y="0"/>
                      <a:pt x="88" y="20"/>
                      <a:pt x="62" y="60"/>
                    </a:cubicBezTo>
                    <a:cubicBezTo>
                      <a:pt x="37" y="100"/>
                      <a:pt x="0" y="268"/>
                      <a:pt x="49" y="286"/>
                    </a:cubicBezTo>
                    <a:cubicBezTo>
                      <a:pt x="98" y="303"/>
                      <a:pt x="139" y="264"/>
                      <a:pt x="139" y="264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65" y="110"/>
                      <a:pt x="165" y="110"/>
                      <a:pt x="165" y="110"/>
                    </a:cubicBez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94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8" name="išliḋé">
                <a:extLst>
                  <a:ext uri="{FF2B5EF4-FFF2-40B4-BE49-F238E27FC236}">
                    <a16:creationId xmlns:a16="http://schemas.microsoft.com/office/drawing/2014/main" id="{FDEA88D1-6158-45AB-BBA2-39BAB4E32EF7}"/>
                  </a:ext>
                </a:extLst>
              </p:cNvPr>
              <p:cNvSpPr/>
              <p:nvPr/>
            </p:nvSpPr>
            <p:spPr bwMode="auto">
              <a:xfrm>
                <a:off x="6470010" y="5658214"/>
                <a:ext cx="189310" cy="363060"/>
              </a:xfrm>
              <a:custGeom>
                <a:avLst/>
                <a:gdLst>
                  <a:gd name="T0" fmla="*/ 70 w 70"/>
                  <a:gd name="T1" fmla="*/ 8 h 135"/>
                  <a:gd name="T2" fmla="*/ 12 w 70"/>
                  <a:gd name="T3" fmla="*/ 0 h 135"/>
                  <a:gd name="T4" fmla="*/ 0 w 70"/>
                  <a:gd name="T5" fmla="*/ 123 h 135"/>
                  <a:gd name="T6" fmla="*/ 53 w 70"/>
                  <a:gd name="T7" fmla="*/ 131 h 135"/>
                  <a:gd name="T8" fmla="*/ 70 w 70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5">
                    <a:moveTo>
                      <a:pt x="70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29" y="135"/>
                      <a:pt x="53" y="131"/>
                    </a:cubicBezTo>
                    <a:lnTo>
                      <a:pt x="70" y="8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9" name="íślïḍe">
                <a:extLst>
                  <a:ext uri="{FF2B5EF4-FFF2-40B4-BE49-F238E27FC236}">
                    <a16:creationId xmlns:a16="http://schemas.microsoft.com/office/drawing/2014/main" id="{962CAA56-98D3-4AF2-98E0-3D739FE1A388}"/>
                  </a:ext>
                </a:extLst>
              </p:cNvPr>
              <p:cNvSpPr/>
              <p:nvPr/>
            </p:nvSpPr>
            <p:spPr bwMode="auto">
              <a:xfrm>
                <a:off x="7132595" y="5660807"/>
                <a:ext cx="172454" cy="392883"/>
              </a:xfrm>
              <a:custGeom>
                <a:avLst/>
                <a:gdLst>
                  <a:gd name="T0" fmla="*/ 0 w 64"/>
                  <a:gd name="T1" fmla="*/ 15 h 146"/>
                  <a:gd name="T2" fmla="*/ 12 w 64"/>
                  <a:gd name="T3" fmla="*/ 128 h 146"/>
                  <a:gd name="T4" fmla="*/ 64 w 64"/>
                  <a:gd name="T5" fmla="*/ 125 h 146"/>
                  <a:gd name="T6" fmla="*/ 53 w 64"/>
                  <a:gd name="T7" fmla="*/ 8 h 146"/>
                  <a:gd name="T8" fmla="*/ 0 w 64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46">
                    <a:moveTo>
                      <a:pt x="0" y="15"/>
                    </a:moveTo>
                    <a:cubicBezTo>
                      <a:pt x="12" y="128"/>
                      <a:pt x="12" y="128"/>
                      <a:pt x="12" y="128"/>
                    </a:cubicBezTo>
                    <a:cubicBezTo>
                      <a:pt x="12" y="128"/>
                      <a:pt x="44" y="146"/>
                      <a:pt x="64" y="12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13" y="0"/>
                      <a:pt x="0" y="1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0" name="ï$ḷîḑe">
                <a:extLst>
                  <a:ext uri="{FF2B5EF4-FFF2-40B4-BE49-F238E27FC236}">
                    <a16:creationId xmlns:a16="http://schemas.microsoft.com/office/drawing/2014/main" id="{3511B5EA-288E-45E4-B0B1-C7E824E5F904}"/>
                  </a:ext>
                </a:extLst>
              </p:cNvPr>
              <p:cNvSpPr/>
              <p:nvPr/>
            </p:nvSpPr>
            <p:spPr bwMode="auto">
              <a:xfrm>
                <a:off x="6381838" y="4950246"/>
                <a:ext cx="1025645" cy="775393"/>
              </a:xfrm>
              <a:custGeom>
                <a:avLst/>
                <a:gdLst>
                  <a:gd name="T0" fmla="*/ 33 w 381"/>
                  <a:gd name="T1" fmla="*/ 11 h 288"/>
                  <a:gd name="T2" fmla="*/ 0 w 381"/>
                  <a:gd name="T3" fmla="*/ 238 h 288"/>
                  <a:gd name="T4" fmla="*/ 78 w 381"/>
                  <a:gd name="T5" fmla="*/ 276 h 288"/>
                  <a:gd name="T6" fmla="*/ 161 w 381"/>
                  <a:gd name="T7" fmla="*/ 251 h 288"/>
                  <a:gd name="T8" fmla="*/ 182 w 381"/>
                  <a:gd name="T9" fmla="*/ 91 h 288"/>
                  <a:gd name="T10" fmla="*/ 206 w 381"/>
                  <a:gd name="T11" fmla="*/ 249 h 288"/>
                  <a:gd name="T12" fmla="*/ 305 w 381"/>
                  <a:gd name="T13" fmla="*/ 277 h 288"/>
                  <a:gd name="T14" fmla="*/ 369 w 381"/>
                  <a:gd name="T15" fmla="*/ 227 h 288"/>
                  <a:gd name="T16" fmla="*/ 337 w 381"/>
                  <a:gd name="T17" fmla="*/ 26 h 288"/>
                  <a:gd name="T18" fmla="*/ 222 w 381"/>
                  <a:gd name="T19" fmla="*/ 0 h 288"/>
                  <a:gd name="T20" fmla="*/ 149 w 381"/>
                  <a:gd name="T21" fmla="*/ 0 h 288"/>
                  <a:gd name="T22" fmla="*/ 33 w 381"/>
                  <a:gd name="T23" fmla="*/ 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1" h="288">
                    <a:moveTo>
                      <a:pt x="33" y="11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17" y="268"/>
                      <a:pt x="78" y="276"/>
                    </a:cubicBezTo>
                    <a:cubicBezTo>
                      <a:pt x="139" y="284"/>
                      <a:pt x="161" y="251"/>
                      <a:pt x="161" y="251"/>
                    </a:cubicBezTo>
                    <a:cubicBezTo>
                      <a:pt x="182" y="91"/>
                      <a:pt x="182" y="91"/>
                      <a:pt x="182" y="91"/>
                    </a:cubicBezTo>
                    <a:cubicBezTo>
                      <a:pt x="206" y="249"/>
                      <a:pt x="206" y="249"/>
                      <a:pt x="206" y="249"/>
                    </a:cubicBezTo>
                    <a:cubicBezTo>
                      <a:pt x="206" y="249"/>
                      <a:pt x="231" y="288"/>
                      <a:pt x="305" y="277"/>
                    </a:cubicBezTo>
                    <a:cubicBezTo>
                      <a:pt x="381" y="266"/>
                      <a:pt x="369" y="227"/>
                      <a:pt x="369" y="227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33" y="11"/>
                    </a:lnTo>
                    <a:close/>
                  </a:path>
                </a:pathLst>
              </a:custGeom>
              <a:solidFill>
                <a:srgbClr val="AC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1" name="iṧlîḑê">
                <a:extLst>
                  <a:ext uri="{FF2B5EF4-FFF2-40B4-BE49-F238E27FC236}">
                    <a16:creationId xmlns:a16="http://schemas.microsoft.com/office/drawing/2014/main" id="{7136E619-A993-4504-8323-D5242C14C04C}"/>
                  </a:ext>
                </a:extLst>
              </p:cNvPr>
              <p:cNvSpPr/>
              <p:nvPr/>
            </p:nvSpPr>
            <p:spPr bwMode="auto">
              <a:xfrm>
                <a:off x="6152332" y="4307111"/>
                <a:ext cx="369544" cy="1156606"/>
              </a:xfrm>
              <a:custGeom>
                <a:avLst/>
                <a:gdLst>
                  <a:gd name="T0" fmla="*/ 66 w 137"/>
                  <a:gd name="T1" fmla="*/ 6 h 430"/>
                  <a:gd name="T2" fmla="*/ 25 w 137"/>
                  <a:gd name="T3" fmla="*/ 268 h 430"/>
                  <a:gd name="T4" fmla="*/ 12 w 137"/>
                  <a:gd name="T5" fmla="*/ 390 h 430"/>
                  <a:gd name="T6" fmla="*/ 38 w 137"/>
                  <a:gd name="T7" fmla="*/ 402 h 430"/>
                  <a:gd name="T8" fmla="*/ 50 w 137"/>
                  <a:gd name="T9" fmla="*/ 410 h 430"/>
                  <a:gd name="T10" fmla="*/ 59 w 137"/>
                  <a:gd name="T11" fmla="*/ 402 h 430"/>
                  <a:gd name="T12" fmla="*/ 73 w 137"/>
                  <a:gd name="T13" fmla="*/ 406 h 430"/>
                  <a:gd name="T14" fmla="*/ 82 w 137"/>
                  <a:gd name="T15" fmla="*/ 394 h 430"/>
                  <a:gd name="T16" fmla="*/ 97 w 137"/>
                  <a:gd name="T17" fmla="*/ 395 h 430"/>
                  <a:gd name="T18" fmla="*/ 97 w 137"/>
                  <a:gd name="T19" fmla="*/ 369 h 430"/>
                  <a:gd name="T20" fmla="*/ 89 w 137"/>
                  <a:gd name="T21" fmla="*/ 343 h 430"/>
                  <a:gd name="T22" fmla="*/ 89 w 137"/>
                  <a:gd name="T23" fmla="*/ 268 h 430"/>
                  <a:gd name="T24" fmla="*/ 77 w 137"/>
                  <a:gd name="T25" fmla="*/ 239 h 430"/>
                  <a:gd name="T26" fmla="*/ 120 w 137"/>
                  <a:gd name="T27" fmla="*/ 30 h 430"/>
                  <a:gd name="T28" fmla="*/ 106 w 137"/>
                  <a:gd name="T29" fmla="*/ 7 h 430"/>
                  <a:gd name="T30" fmla="*/ 85 w 137"/>
                  <a:gd name="T31" fmla="*/ 3 h 430"/>
                  <a:gd name="T32" fmla="*/ 66 w 137"/>
                  <a:gd name="T33" fmla="*/ 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430">
                    <a:moveTo>
                      <a:pt x="66" y="6"/>
                    </a:moveTo>
                    <a:cubicBezTo>
                      <a:pt x="66" y="6"/>
                      <a:pt x="28" y="176"/>
                      <a:pt x="25" y="268"/>
                    </a:cubicBezTo>
                    <a:cubicBezTo>
                      <a:pt x="25" y="268"/>
                      <a:pt x="0" y="351"/>
                      <a:pt x="12" y="390"/>
                    </a:cubicBezTo>
                    <a:cubicBezTo>
                      <a:pt x="23" y="430"/>
                      <a:pt x="38" y="402"/>
                      <a:pt x="38" y="402"/>
                    </a:cubicBezTo>
                    <a:cubicBezTo>
                      <a:pt x="38" y="402"/>
                      <a:pt x="43" y="410"/>
                      <a:pt x="50" y="410"/>
                    </a:cubicBezTo>
                    <a:cubicBezTo>
                      <a:pt x="57" y="409"/>
                      <a:pt x="59" y="402"/>
                      <a:pt x="59" y="402"/>
                    </a:cubicBezTo>
                    <a:cubicBezTo>
                      <a:pt x="59" y="402"/>
                      <a:pt x="64" y="410"/>
                      <a:pt x="73" y="406"/>
                    </a:cubicBezTo>
                    <a:cubicBezTo>
                      <a:pt x="82" y="403"/>
                      <a:pt x="82" y="394"/>
                      <a:pt x="82" y="394"/>
                    </a:cubicBezTo>
                    <a:cubicBezTo>
                      <a:pt x="82" y="394"/>
                      <a:pt x="92" y="398"/>
                      <a:pt x="97" y="395"/>
                    </a:cubicBezTo>
                    <a:cubicBezTo>
                      <a:pt x="102" y="392"/>
                      <a:pt x="101" y="378"/>
                      <a:pt x="97" y="369"/>
                    </a:cubicBezTo>
                    <a:cubicBezTo>
                      <a:pt x="93" y="361"/>
                      <a:pt x="89" y="347"/>
                      <a:pt x="89" y="343"/>
                    </a:cubicBezTo>
                    <a:cubicBezTo>
                      <a:pt x="89" y="339"/>
                      <a:pt x="99" y="286"/>
                      <a:pt x="89" y="268"/>
                    </a:cubicBezTo>
                    <a:cubicBezTo>
                      <a:pt x="80" y="250"/>
                      <a:pt x="76" y="246"/>
                      <a:pt x="77" y="239"/>
                    </a:cubicBezTo>
                    <a:cubicBezTo>
                      <a:pt x="77" y="232"/>
                      <a:pt x="104" y="59"/>
                      <a:pt x="120" y="30"/>
                    </a:cubicBezTo>
                    <a:cubicBezTo>
                      <a:pt x="137" y="0"/>
                      <a:pt x="106" y="7"/>
                      <a:pt x="106" y="7"/>
                    </a:cubicBezTo>
                    <a:cubicBezTo>
                      <a:pt x="85" y="3"/>
                      <a:pt x="85" y="3"/>
                      <a:pt x="85" y="3"/>
                    </a:cubicBezTo>
                    <a:lnTo>
                      <a:pt x="66" y="6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2" name="iṣľíďê">
                <a:extLst>
                  <a:ext uri="{FF2B5EF4-FFF2-40B4-BE49-F238E27FC236}">
                    <a16:creationId xmlns:a16="http://schemas.microsoft.com/office/drawing/2014/main" id="{D48BFBD2-A45C-4C1D-A377-A7AEC2EC52C5}"/>
                  </a:ext>
                </a:extLst>
              </p:cNvPr>
              <p:cNvSpPr/>
              <p:nvPr/>
            </p:nvSpPr>
            <p:spPr bwMode="auto">
              <a:xfrm>
                <a:off x="7192241" y="4314891"/>
                <a:ext cx="377323" cy="1065841"/>
              </a:xfrm>
              <a:custGeom>
                <a:avLst/>
                <a:gdLst>
                  <a:gd name="T0" fmla="*/ 88 w 140"/>
                  <a:gd name="T1" fmla="*/ 300 h 396"/>
                  <a:gd name="T2" fmla="*/ 132 w 140"/>
                  <a:gd name="T3" fmla="*/ 181 h 396"/>
                  <a:gd name="T4" fmla="*/ 98 w 140"/>
                  <a:gd name="T5" fmla="*/ 14 h 396"/>
                  <a:gd name="T6" fmla="*/ 51 w 140"/>
                  <a:gd name="T7" fmla="*/ 0 h 396"/>
                  <a:gd name="T8" fmla="*/ 46 w 140"/>
                  <a:gd name="T9" fmla="*/ 25 h 396"/>
                  <a:gd name="T10" fmla="*/ 79 w 140"/>
                  <a:gd name="T11" fmla="*/ 164 h 396"/>
                  <a:gd name="T12" fmla="*/ 49 w 140"/>
                  <a:gd name="T13" fmla="*/ 271 h 396"/>
                  <a:gd name="T14" fmla="*/ 38 w 140"/>
                  <a:gd name="T15" fmla="*/ 271 h 396"/>
                  <a:gd name="T16" fmla="*/ 10 w 140"/>
                  <a:gd name="T17" fmla="*/ 312 h 396"/>
                  <a:gd name="T18" fmla="*/ 20 w 140"/>
                  <a:gd name="T19" fmla="*/ 340 h 396"/>
                  <a:gd name="T20" fmla="*/ 28 w 140"/>
                  <a:gd name="T21" fmla="*/ 366 h 396"/>
                  <a:gd name="T22" fmla="*/ 43 w 140"/>
                  <a:gd name="T23" fmla="*/ 386 h 396"/>
                  <a:gd name="T24" fmla="*/ 56 w 140"/>
                  <a:gd name="T25" fmla="*/ 395 h 396"/>
                  <a:gd name="T26" fmla="*/ 76 w 140"/>
                  <a:gd name="T27" fmla="*/ 34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0" h="396">
                    <a:moveTo>
                      <a:pt x="88" y="300"/>
                    </a:moveTo>
                    <a:cubicBezTo>
                      <a:pt x="88" y="300"/>
                      <a:pt x="124" y="254"/>
                      <a:pt x="132" y="181"/>
                    </a:cubicBezTo>
                    <a:cubicBezTo>
                      <a:pt x="140" y="109"/>
                      <a:pt x="96" y="15"/>
                      <a:pt x="98" y="14"/>
                    </a:cubicBezTo>
                    <a:cubicBezTo>
                      <a:pt x="99" y="13"/>
                      <a:pt x="51" y="0"/>
                      <a:pt x="51" y="0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72" y="103"/>
                      <a:pt x="79" y="164"/>
                    </a:cubicBezTo>
                    <a:cubicBezTo>
                      <a:pt x="85" y="225"/>
                      <a:pt x="49" y="271"/>
                      <a:pt x="49" y="271"/>
                    </a:cubicBezTo>
                    <a:cubicBezTo>
                      <a:pt x="38" y="271"/>
                      <a:pt x="38" y="271"/>
                      <a:pt x="38" y="271"/>
                    </a:cubicBezTo>
                    <a:cubicBezTo>
                      <a:pt x="38" y="271"/>
                      <a:pt x="19" y="282"/>
                      <a:pt x="10" y="312"/>
                    </a:cubicBezTo>
                    <a:cubicBezTo>
                      <a:pt x="0" y="342"/>
                      <a:pt x="11" y="345"/>
                      <a:pt x="20" y="340"/>
                    </a:cubicBezTo>
                    <a:cubicBezTo>
                      <a:pt x="20" y="340"/>
                      <a:pt x="14" y="371"/>
                      <a:pt x="28" y="366"/>
                    </a:cubicBezTo>
                    <a:cubicBezTo>
                      <a:pt x="28" y="366"/>
                      <a:pt x="30" y="386"/>
                      <a:pt x="43" y="386"/>
                    </a:cubicBezTo>
                    <a:cubicBezTo>
                      <a:pt x="43" y="386"/>
                      <a:pt x="47" y="396"/>
                      <a:pt x="56" y="395"/>
                    </a:cubicBezTo>
                    <a:cubicBezTo>
                      <a:pt x="65" y="395"/>
                      <a:pt x="77" y="379"/>
                      <a:pt x="76" y="346"/>
                    </a:cubicBezTo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3" name="îṡḷïḋê">
                <a:extLst>
                  <a:ext uri="{FF2B5EF4-FFF2-40B4-BE49-F238E27FC236}">
                    <a16:creationId xmlns:a16="http://schemas.microsoft.com/office/drawing/2014/main" id="{FF1ECD53-A3B0-4F73-97B9-8642F9F9E553}"/>
                  </a:ext>
                </a:extLst>
              </p:cNvPr>
              <p:cNvSpPr/>
              <p:nvPr/>
            </p:nvSpPr>
            <p:spPr bwMode="auto">
              <a:xfrm>
                <a:off x="6305336" y="3739181"/>
                <a:ext cx="1226625" cy="1509293"/>
              </a:xfrm>
              <a:custGeom>
                <a:avLst/>
                <a:gdLst>
                  <a:gd name="T0" fmla="*/ 337 w 455"/>
                  <a:gd name="T1" fmla="*/ 199 h 561"/>
                  <a:gd name="T2" fmla="*/ 370 w 455"/>
                  <a:gd name="T3" fmla="*/ 480 h 561"/>
                  <a:gd name="T4" fmla="*/ 48 w 455"/>
                  <a:gd name="T5" fmla="*/ 460 h 561"/>
                  <a:gd name="T6" fmla="*/ 67 w 455"/>
                  <a:gd name="T7" fmla="*/ 241 h 561"/>
                  <a:gd name="T8" fmla="*/ 0 w 455"/>
                  <a:gd name="T9" fmla="*/ 206 h 561"/>
                  <a:gd name="T10" fmla="*/ 51 w 455"/>
                  <a:gd name="T11" fmla="*/ 49 h 561"/>
                  <a:gd name="T12" fmla="*/ 179 w 455"/>
                  <a:gd name="T13" fmla="*/ 0 h 561"/>
                  <a:gd name="T14" fmla="*/ 259 w 455"/>
                  <a:gd name="T15" fmla="*/ 0 h 561"/>
                  <a:gd name="T16" fmla="*/ 370 w 455"/>
                  <a:gd name="T17" fmla="*/ 44 h 561"/>
                  <a:gd name="T18" fmla="*/ 455 w 455"/>
                  <a:gd name="T19" fmla="*/ 191 h 561"/>
                  <a:gd name="T20" fmla="*/ 354 w 455"/>
                  <a:gd name="T21" fmla="*/ 236 h 561"/>
                  <a:gd name="T22" fmla="*/ 337 w 455"/>
                  <a:gd name="T23" fmla="*/ 19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5" h="561">
                    <a:moveTo>
                      <a:pt x="337" y="199"/>
                    </a:moveTo>
                    <a:cubicBezTo>
                      <a:pt x="370" y="480"/>
                      <a:pt x="370" y="480"/>
                      <a:pt x="370" y="480"/>
                    </a:cubicBezTo>
                    <a:cubicBezTo>
                      <a:pt x="370" y="480"/>
                      <a:pt x="212" y="561"/>
                      <a:pt x="48" y="460"/>
                    </a:cubicBezTo>
                    <a:cubicBezTo>
                      <a:pt x="48" y="460"/>
                      <a:pt x="66" y="294"/>
                      <a:pt x="67" y="241"/>
                    </a:cubicBezTo>
                    <a:cubicBezTo>
                      <a:pt x="67" y="241"/>
                      <a:pt x="23" y="239"/>
                      <a:pt x="0" y="206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370" y="44"/>
                      <a:pt x="370" y="44"/>
                      <a:pt x="370" y="44"/>
                    </a:cubicBezTo>
                    <a:cubicBezTo>
                      <a:pt x="370" y="44"/>
                      <a:pt x="446" y="176"/>
                      <a:pt x="455" y="191"/>
                    </a:cubicBezTo>
                    <a:cubicBezTo>
                      <a:pt x="455" y="191"/>
                      <a:pt x="443" y="252"/>
                      <a:pt x="354" y="236"/>
                    </a:cubicBezTo>
                    <a:lnTo>
                      <a:pt x="337" y="199"/>
                    </a:lnTo>
                    <a:close/>
                  </a:path>
                </a:pathLst>
              </a:custGeom>
              <a:solidFill>
                <a:srgbClr val="6991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4" name="iṩlîḋé">
                <a:extLst>
                  <a:ext uri="{FF2B5EF4-FFF2-40B4-BE49-F238E27FC236}">
                    <a16:creationId xmlns:a16="http://schemas.microsoft.com/office/drawing/2014/main" id="{93410E88-8714-4FAA-8269-8DF92EA7479B}"/>
                  </a:ext>
                </a:extLst>
              </p:cNvPr>
              <p:cNvSpPr/>
              <p:nvPr/>
            </p:nvSpPr>
            <p:spPr bwMode="auto">
              <a:xfrm>
                <a:off x="6787688" y="3645823"/>
                <a:ext cx="215243" cy="158191"/>
              </a:xfrm>
              <a:custGeom>
                <a:avLst/>
                <a:gdLst>
                  <a:gd name="T0" fmla="*/ 0 w 80"/>
                  <a:gd name="T1" fmla="*/ 0 h 59"/>
                  <a:gd name="T2" fmla="*/ 0 w 80"/>
                  <a:gd name="T3" fmla="*/ 35 h 59"/>
                  <a:gd name="T4" fmla="*/ 80 w 80"/>
                  <a:gd name="T5" fmla="*/ 35 h 59"/>
                  <a:gd name="T6" fmla="*/ 80 w 80"/>
                  <a:gd name="T7" fmla="*/ 0 h 59"/>
                  <a:gd name="T8" fmla="*/ 15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8" y="59"/>
                      <a:pt x="80" y="3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5" name="işḷïḓè">
                <a:extLst>
                  <a:ext uri="{FF2B5EF4-FFF2-40B4-BE49-F238E27FC236}">
                    <a16:creationId xmlns:a16="http://schemas.microsoft.com/office/drawing/2014/main" id="{F7B125A1-DCC4-4AB9-8A53-CF15B6423535}"/>
                  </a:ext>
                </a:extLst>
              </p:cNvPr>
              <p:cNvSpPr/>
              <p:nvPr/>
            </p:nvSpPr>
            <p:spPr bwMode="auto">
              <a:xfrm>
                <a:off x="7480096" y="2810784"/>
                <a:ext cx="199683" cy="379917"/>
              </a:xfrm>
              <a:custGeom>
                <a:avLst/>
                <a:gdLst>
                  <a:gd name="T0" fmla="*/ 19 w 74"/>
                  <a:gd name="T1" fmla="*/ 71 h 141"/>
                  <a:gd name="T2" fmla="*/ 44 w 74"/>
                  <a:gd name="T3" fmla="*/ 4 h 141"/>
                  <a:gd name="T4" fmla="*/ 0 w 74"/>
                  <a:gd name="T5" fmla="*/ 141 h 141"/>
                  <a:gd name="T6" fmla="*/ 19 w 74"/>
                  <a:gd name="T7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1">
                    <a:moveTo>
                      <a:pt x="19" y="71"/>
                    </a:moveTo>
                    <a:cubicBezTo>
                      <a:pt x="19" y="71"/>
                      <a:pt x="14" y="7"/>
                      <a:pt x="44" y="4"/>
                    </a:cubicBezTo>
                    <a:cubicBezTo>
                      <a:pt x="74" y="0"/>
                      <a:pt x="66" y="131"/>
                      <a:pt x="0" y="141"/>
                    </a:cubicBez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6" name="îŝ1ïḓe">
                <a:extLst>
                  <a:ext uri="{FF2B5EF4-FFF2-40B4-BE49-F238E27FC236}">
                    <a16:creationId xmlns:a16="http://schemas.microsoft.com/office/drawing/2014/main" id="{F1ACBB36-671A-40EC-83A8-270C45C5E5C9}"/>
                  </a:ext>
                </a:extLst>
              </p:cNvPr>
              <p:cNvSpPr/>
              <p:nvPr/>
            </p:nvSpPr>
            <p:spPr bwMode="auto">
              <a:xfrm>
                <a:off x="6192528" y="2854870"/>
                <a:ext cx="94655" cy="298228"/>
              </a:xfrm>
              <a:custGeom>
                <a:avLst/>
                <a:gdLst>
                  <a:gd name="T0" fmla="*/ 16 w 35"/>
                  <a:gd name="T1" fmla="*/ 0 h 111"/>
                  <a:gd name="T2" fmla="*/ 2 w 35"/>
                  <a:gd name="T3" fmla="*/ 45 h 111"/>
                  <a:gd name="T4" fmla="*/ 35 w 35"/>
                  <a:gd name="T5" fmla="*/ 111 h 111"/>
                  <a:gd name="T6" fmla="*/ 35 w 35"/>
                  <a:gd name="T7" fmla="*/ 77 h 111"/>
                  <a:gd name="T8" fmla="*/ 31 w 35"/>
                  <a:gd name="T9" fmla="*/ 31 h 111"/>
                  <a:gd name="T10" fmla="*/ 16 w 35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11">
                    <a:moveTo>
                      <a:pt x="16" y="0"/>
                    </a:moveTo>
                    <a:cubicBezTo>
                      <a:pt x="16" y="0"/>
                      <a:pt x="0" y="4"/>
                      <a:pt x="2" y="45"/>
                    </a:cubicBezTo>
                    <a:cubicBezTo>
                      <a:pt x="5" y="86"/>
                      <a:pt x="35" y="111"/>
                      <a:pt x="35" y="111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2" y="34"/>
                      <a:pt x="31" y="31"/>
                    </a:cubicBezTo>
                    <a:cubicBezTo>
                      <a:pt x="30" y="28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7" name="ïślíḓé">
                <a:extLst>
                  <a:ext uri="{FF2B5EF4-FFF2-40B4-BE49-F238E27FC236}">
                    <a16:creationId xmlns:a16="http://schemas.microsoft.com/office/drawing/2014/main" id="{845C36AF-4507-499B-8B31-5366999AF56E}"/>
                  </a:ext>
                </a:extLst>
              </p:cNvPr>
              <p:cNvSpPr/>
              <p:nvPr/>
            </p:nvSpPr>
            <p:spPr bwMode="auto">
              <a:xfrm>
                <a:off x="6232724" y="2324543"/>
                <a:ext cx="1317390" cy="1349806"/>
              </a:xfrm>
              <a:custGeom>
                <a:avLst/>
                <a:gdLst>
                  <a:gd name="T0" fmla="*/ 0 w 489"/>
                  <a:gd name="T1" fmla="*/ 185 h 502"/>
                  <a:gd name="T2" fmla="*/ 251 w 489"/>
                  <a:gd name="T3" fmla="*/ 502 h 502"/>
                  <a:gd name="T4" fmla="*/ 489 w 489"/>
                  <a:gd name="T5" fmla="*/ 206 h 502"/>
                  <a:gd name="T6" fmla="*/ 457 w 489"/>
                  <a:gd name="T7" fmla="*/ 44 h 502"/>
                  <a:gd name="T8" fmla="*/ 388 w 489"/>
                  <a:gd name="T9" fmla="*/ 2 h 502"/>
                  <a:gd name="T10" fmla="*/ 196 w 489"/>
                  <a:gd name="T11" fmla="*/ 2 h 502"/>
                  <a:gd name="T12" fmla="*/ 82 w 489"/>
                  <a:gd name="T13" fmla="*/ 19 h 502"/>
                  <a:gd name="T14" fmla="*/ 41 w 489"/>
                  <a:gd name="T15" fmla="*/ 31 h 502"/>
                  <a:gd name="T16" fmla="*/ 0 w 489"/>
                  <a:gd name="T17" fmla="*/ 18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9" h="502">
                    <a:moveTo>
                      <a:pt x="0" y="185"/>
                    </a:moveTo>
                    <a:cubicBezTo>
                      <a:pt x="0" y="185"/>
                      <a:pt x="0" y="502"/>
                      <a:pt x="251" y="502"/>
                    </a:cubicBezTo>
                    <a:cubicBezTo>
                      <a:pt x="465" y="502"/>
                      <a:pt x="489" y="206"/>
                      <a:pt x="489" y="206"/>
                    </a:cubicBezTo>
                    <a:cubicBezTo>
                      <a:pt x="489" y="206"/>
                      <a:pt x="457" y="51"/>
                      <a:pt x="457" y="44"/>
                    </a:cubicBezTo>
                    <a:cubicBezTo>
                      <a:pt x="457" y="37"/>
                      <a:pt x="396" y="4"/>
                      <a:pt x="388" y="2"/>
                    </a:cubicBezTo>
                    <a:cubicBezTo>
                      <a:pt x="381" y="0"/>
                      <a:pt x="205" y="3"/>
                      <a:pt x="196" y="2"/>
                    </a:cubicBezTo>
                    <a:cubicBezTo>
                      <a:pt x="188" y="1"/>
                      <a:pt x="96" y="19"/>
                      <a:pt x="82" y="19"/>
                    </a:cubicBezTo>
                    <a:cubicBezTo>
                      <a:pt x="68" y="19"/>
                      <a:pt x="44" y="26"/>
                      <a:pt x="41" y="31"/>
                    </a:cubicBezTo>
                    <a:cubicBezTo>
                      <a:pt x="39" y="36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8" name="išlíḋe">
                <a:extLst>
                  <a:ext uri="{FF2B5EF4-FFF2-40B4-BE49-F238E27FC236}">
                    <a16:creationId xmlns:a16="http://schemas.microsoft.com/office/drawing/2014/main" id="{423E8F93-8F7A-4DEC-B1B0-921AFD0E479F}"/>
                  </a:ext>
                </a:extLst>
              </p:cNvPr>
              <p:cNvSpPr/>
              <p:nvPr/>
            </p:nvSpPr>
            <p:spPr bwMode="auto">
              <a:xfrm>
                <a:off x="5922826" y="1796809"/>
                <a:ext cx="1742689" cy="1213659"/>
              </a:xfrm>
              <a:custGeom>
                <a:avLst/>
                <a:gdLst>
                  <a:gd name="T0" fmla="*/ 597 w 647"/>
                  <a:gd name="T1" fmla="*/ 448 h 451"/>
                  <a:gd name="T2" fmla="*/ 574 w 647"/>
                  <a:gd name="T3" fmla="*/ 448 h 451"/>
                  <a:gd name="T4" fmla="*/ 549 w 647"/>
                  <a:gd name="T5" fmla="*/ 359 h 451"/>
                  <a:gd name="T6" fmla="*/ 554 w 647"/>
                  <a:gd name="T7" fmla="*/ 345 h 451"/>
                  <a:gd name="T8" fmla="*/ 510 w 647"/>
                  <a:gd name="T9" fmla="*/ 249 h 451"/>
                  <a:gd name="T10" fmla="*/ 356 w 647"/>
                  <a:gd name="T11" fmla="*/ 277 h 451"/>
                  <a:gd name="T12" fmla="*/ 186 w 647"/>
                  <a:gd name="T13" fmla="*/ 252 h 451"/>
                  <a:gd name="T14" fmla="*/ 143 w 647"/>
                  <a:gd name="T15" fmla="*/ 325 h 451"/>
                  <a:gd name="T16" fmla="*/ 143 w 647"/>
                  <a:gd name="T17" fmla="*/ 360 h 451"/>
                  <a:gd name="T18" fmla="*/ 118 w 647"/>
                  <a:gd name="T19" fmla="*/ 413 h 451"/>
                  <a:gd name="T20" fmla="*/ 115 w 647"/>
                  <a:gd name="T21" fmla="*/ 271 h 451"/>
                  <a:gd name="T22" fmla="*/ 97 w 647"/>
                  <a:gd name="T23" fmla="*/ 256 h 451"/>
                  <a:gd name="T24" fmla="*/ 115 w 647"/>
                  <a:gd name="T25" fmla="*/ 253 h 451"/>
                  <a:gd name="T26" fmla="*/ 47 w 647"/>
                  <a:gd name="T27" fmla="*/ 197 h 451"/>
                  <a:gd name="T28" fmla="*/ 102 w 647"/>
                  <a:gd name="T29" fmla="*/ 188 h 451"/>
                  <a:gd name="T30" fmla="*/ 36 w 647"/>
                  <a:gd name="T31" fmla="*/ 138 h 451"/>
                  <a:gd name="T32" fmla="*/ 0 w 647"/>
                  <a:gd name="T33" fmla="*/ 98 h 451"/>
                  <a:gd name="T34" fmla="*/ 185 w 647"/>
                  <a:gd name="T35" fmla="*/ 80 h 451"/>
                  <a:gd name="T36" fmla="*/ 135 w 647"/>
                  <a:gd name="T37" fmla="*/ 19 h 451"/>
                  <a:gd name="T38" fmla="*/ 338 w 647"/>
                  <a:gd name="T39" fmla="*/ 63 h 451"/>
                  <a:gd name="T40" fmla="*/ 288 w 647"/>
                  <a:gd name="T41" fmla="*/ 0 h 451"/>
                  <a:gd name="T42" fmla="*/ 521 w 647"/>
                  <a:gd name="T43" fmla="*/ 129 h 451"/>
                  <a:gd name="T44" fmla="*/ 498 w 647"/>
                  <a:gd name="T45" fmla="*/ 55 h 451"/>
                  <a:gd name="T46" fmla="*/ 597 w 647"/>
                  <a:gd name="T47" fmla="*/ 213 h 451"/>
                  <a:gd name="T48" fmla="*/ 597 w 647"/>
                  <a:gd name="T49" fmla="*/ 44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7" h="451">
                    <a:moveTo>
                      <a:pt x="597" y="448"/>
                    </a:moveTo>
                    <a:cubicBezTo>
                      <a:pt x="597" y="448"/>
                      <a:pt x="585" y="451"/>
                      <a:pt x="574" y="448"/>
                    </a:cubicBezTo>
                    <a:cubicBezTo>
                      <a:pt x="549" y="359"/>
                      <a:pt x="549" y="359"/>
                      <a:pt x="549" y="359"/>
                    </a:cubicBezTo>
                    <a:cubicBezTo>
                      <a:pt x="554" y="345"/>
                      <a:pt x="554" y="345"/>
                      <a:pt x="554" y="345"/>
                    </a:cubicBezTo>
                    <a:cubicBezTo>
                      <a:pt x="554" y="345"/>
                      <a:pt x="540" y="271"/>
                      <a:pt x="510" y="249"/>
                    </a:cubicBezTo>
                    <a:cubicBezTo>
                      <a:pt x="510" y="249"/>
                      <a:pt x="444" y="280"/>
                      <a:pt x="356" y="277"/>
                    </a:cubicBezTo>
                    <a:cubicBezTo>
                      <a:pt x="268" y="275"/>
                      <a:pt x="186" y="252"/>
                      <a:pt x="186" y="252"/>
                    </a:cubicBezTo>
                    <a:cubicBezTo>
                      <a:pt x="186" y="252"/>
                      <a:pt x="164" y="261"/>
                      <a:pt x="143" y="325"/>
                    </a:cubicBezTo>
                    <a:cubicBezTo>
                      <a:pt x="143" y="360"/>
                      <a:pt x="143" y="360"/>
                      <a:pt x="143" y="360"/>
                    </a:cubicBezTo>
                    <a:cubicBezTo>
                      <a:pt x="143" y="360"/>
                      <a:pt x="121" y="397"/>
                      <a:pt x="118" y="413"/>
                    </a:cubicBezTo>
                    <a:cubicBezTo>
                      <a:pt x="118" y="413"/>
                      <a:pt x="98" y="369"/>
                      <a:pt x="115" y="271"/>
                    </a:cubicBezTo>
                    <a:cubicBezTo>
                      <a:pt x="97" y="256"/>
                      <a:pt x="97" y="256"/>
                      <a:pt x="97" y="256"/>
                    </a:cubicBezTo>
                    <a:cubicBezTo>
                      <a:pt x="115" y="253"/>
                      <a:pt x="115" y="253"/>
                      <a:pt x="115" y="253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102" y="188"/>
                      <a:pt x="102" y="188"/>
                      <a:pt x="102" y="188"/>
                    </a:cubicBezTo>
                    <a:cubicBezTo>
                      <a:pt x="102" y="188"/>
                      <a:pt x="50" y="158"/>
                      <a:pt x="36" y="138"/>
                    </a:cubicBezTo>
                    <a:cubicBezTo>
                      <a:pt x="21" y="118"/>
                      <a:pt x="0" y="98"/>
                      <a:pt x="0" y="98"/>
                    </a:cubicBezTo>
                    <a:cubicBezTo>
                      <a:pt x="0" y="98"/>
                      <a:pt x="172" y="84"/>
                      <a:pt x="185" y="80"/>
                    </a:cubicBezTo>
                    <a:cubicBezTo>
                      <a:pt x="185" y="80"/>
                      <a:pt x="152" y="47"/>
                      <a:pt x="135" y="19"/>
                    </a:cubicBezTo>
                    <a:cubicBezTo>
                      <a:pt x="135" y="19"/>
                      <a:pt x="310" y="54"/>
                      <a:pt x="338" y="63"/>
                    </a:cubicBezTo>
                    <a:cubicBezTo>
                      <a:pt x="338" y="63"/>
                      <a:pt x="302" y="9"/>
                      <a:pt x="288" y="0"/>
                    </a:cubicBezTo>
                    <a:cubicBezTo>
                      <a:pt x="288" y="0"/>
                      <a:pt x="431" y="55"/>
                      <a:pt x="521" y="129"/>
                    </a:cubicBezTo>
                    <a:cubicBezTo>
                      <a:pt x="521" y="129"/>
                      <a:pt x="504" y="72"/>
                      <a:pt x="498" y="55"/>
                    </a:cubicBezTo>
                    <a:cubicBezTo>
                      <a:pt x="498" y="55"/>
                      <a:pt x="582" y="171"/>
                      <a:pt x="597" y="213"/>
                    </a:cubicBezTo>
                    <a:cubicBezTo>
                      <a:pt x="597" y="213"/>
                      <a:pt x="647" y="349"/>
                      <a:pt x="597" y="448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9" name="íšḻïḓe">
                <a:extLst>
                  <a:ext uri="{FF2B5EF4-FFF2-40B4-BE49-F238E27FC236}">
                    <a16:creationId xmlns:a16="http://schemas.microsoft.com/office/drawing/2014/main" id="{D08D3212-F73E-4F8C-B9AF-5579847C785B}"/>
                  </a:ext>
                </a:extLst>
              </p:cNvPr>
              <p:cNvSpPr/>
              <p:nvPr/>
            </p:nvSpPr>
            <p:spPr bwMode="auto">
              <a:xfrm>
                <a:off x="6534842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0" name="ïṥļîḑé">
                <a:extLst>
                  <a:ext uri="{FF2B5EF4-FFF2-40B4-BE49-F238E27FC236}">
                    <a16:creationId xmlns:a16="http://schemas.microsoft.com/office/drawing/2014/main" id="{65F98B8D-A095-4AAB-A525-676E083F04F8}"/>
                  </a:ext>
                </a:extLst>
              </p:cNvPr>
              <p:cNvSpPr/>
              <p:nvPr/>
            </p:nvSpPr>
            <p:spPr bwMode="auto">
              <a:xfrm>
                <a:off x="7075543" y="2910626"/>
                <a:ext cx="99842" cy="124478"/>
              </a:xfrm>
              <a:prstGeom prst="ellipse">
                <a:avLst/>
              </a:pr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1" name="iṩḻiḓe">
                <a:extLst>
                  <a:ext uri="{FF2B5EF4-FFF2-40B4-BE49-F238E27FC236}">
                    <a16:creationId xmlns:a16="http://schemas.microsoft.com/office/drawing/2014/main" id="{A7BF997D-1CD5-47A7-BD03-AFE1108228EA}"/>
                  </a:ext>
                </a:extLst>
              </p:cNvPr>
              <p:cNvSpPr/>
              <p:nvPr/>
            </p:nvSpPr>
            <p:spPr bwMode="auto">
              <a:xfrm>
                <a:off x="6497239" y="2712239"/>
                <a:ext cx="120588" cy="82985"/>
              </a:xfrm>
              <a:custGeom>
                <a:avLst/>
                <a:gdLst>
                  <a:gd name="T0" fmla="*/ 45 w 45"/>
                  <a:gd name="T1" fmla="*/ 22 h 31"/>
                  <a:gd name="T2" fmla="*/ 23 w 45"/>
                  <a:gd name="T3" fmla="*/ 15 h 31"/>
                  <a:gd name="T4" fmla="*/ 0 w 45"/>
                  <a:gd name="T5" fmla="*/ 31 h 31"/>
                  <a:gd name="T6" fmla="*/ 25 w 45"/>
                  <a:gd name="T7" fmla="*/ 1 h 31"/>
                  <a:gd name="T8" fmla="*/ 45 w 45"/>
                  <a:gd name="T9" fmla="*/ 5 h 31"/>
                  <a:gd name="T10" fmla="*/ 45 w 45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45" y="22"/>
                    </a:moveTo>
                    <a:cubicBezTo>
                      <a:pt x="45" y="22"/>
                      <a:pt x="35" y="12"/>
                      <a:pt x="23" y="15"/>
                    </a:cubicBezTo>
                    <a:cubicBezTo>
                      <a:pt x="10" y="17"/>
                      <a:pt x="0" y="31"/>
                      <a:pt x="0" y="31"/>
                    </a:cubicBezTo>
                    <a:cubicBezTo>
                      <a:pt x="0" y="31"/>
                      <a:pt x="2" y="4"/>
                      <a:pt x="25" y="1"/>
                    </a:cubicBezTo>
                    <a:cubicBezTo>
                      <a:pt x="25" y="1"/>
                      <a:pt x="34" y="0"/>
                      <a:pt x="45" y="5"/>
                    </a:cubicBezTo>
                    <a:lnTo>
                      <a:pt x="45" y="22"/>
                    </a:ln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2" name="ïṧļîḋe">
                <a:extLst>
                  <a:ext uri="{FF2B5EF4-FFF2-40B4-BE49-F238E27FC236}">
                    <a16:creationId xmlns:a16="http://schemas.microsoft.com/office/drawing/2014/main" id="{588CDDCA-2414-4154-8695-673646EDFCB8}"/>
                  </a:ext>
                </a:extLst>
              </p:cNvPr>
              <p:cNvSpPr/>
              <p:nvPr/>
            </p:nvSpPr>
            <p:spPr bwMode="auto">
              <a:xfrm>
                <a:off x="7062576" y="2665560"/>
                <a:ext cx="150411" cy="119291"/>
              </a:xfrm>
              <a:custGeom>
                <a:avLst/>
                <a:gdLst>
                  <a:gd name="T0" fmla="*/ 0 w 56"/>
                  <a:gd name="T1" fmla="*/ 14 h 44"/>
                  <a:gd name="T2" fmla="*/ 0 w 56"/>
                  <a:gd name="T3" fmla="*/ 35 h 44"/>
                  <a:gd name="T4" fmla="*/ 56 w 56"/>
                  <a:gd name="T5" fmla="*/ 44 h 44"/>
                  <a:gd name="T6" fmla="*/ 0 w 56"/>
                  <a:gd name="T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4">
                    <a:moveTo>
                      <a:pt x="0" y="1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30" y="13"/>
                      <a:pt x="56" y="44"/>
                    </a:cubicBezTo>
                    <a:cubicBezTo>
                      <a:pt x="56" y="44"/>
                      <a:pt x="52" y="0"/>
                      <a:pt x="0" y="1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3" name="îṣḷîḍè">
                <a:extLst>
                  <a:ext uri="{FF2B5EF4-FFF2-40B4-BE49-F238E27FC236}">
                    <a16:creationId xmlns:a16="http://schemas.microsoft.com/office/drawing/2014/main" id="{1B4565EE-0599-47D8-A293-6094533DD77A}"/>
                  </a:ext>
                </a:extLst>
              </p:cNvPr>
              <p:cNvSpPr/>
              <p:nvPr/>
            </p:nvSpPr>
            <p:spPr bwMode="auto">
              <a:xfrm>
                <a:off x="6672286" y="3120682"/>
                <a:ext cx="115401" cy="142631"/>
              </a:xfrm>
              <a:custGeom>
                <a:avLst/>
                <a:gdLst>
                  <a:gd name="T0" fmla="*/ 32 w 43"/>
                  <a:gd name="T1" fmla="*/ 0 h 53"/>
                  <a:gd name="T2" fmla="*/ 43 w 43"/>
                  <a:gd name="T3" fmla="*/ 51 h 53"/>
                  <a:gd name="T4" fmla="*/ 5 w 43"/>
                  <a:gd name="T5" fmla="*/ 28 h 53"/>
                  <a:gd name="T6" fmla="*/ 32 w 4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3">
                    <a:moveTo>
                      <a:pt x="32" y="0"/>
                    </a:moveTo>
                    <a:cubicBezTo>
                      <a:pt x="32" y="0"/>
                      <a:pt x="10" y="28"/>
                      <a:pt x="43" y="51"/>
                    </a:cubicBezTo>
                    <a:cubicBezTo>
                      <a:pt x="43" y="51"/>
                      <a:pt x="9" y="53"/>
                      <a:pt x="5" y="28"/>
                    </a:cubicBezTo>
                    <a:cubicBezTo>
                      <a:pt x="0" y="1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4" name="íšḷîḍê">
                <a:extLst>
                  <a:ext uri="{FF2B5EF4-FFF2-40B4-BE49-F238E27FC236}">
                    <a16:creationId xmlns:a16="http://schemas.microsoft.com/office/drawing/2014/main" id="{C84E284E-5804-4C15-91BC-0CCA3F3CA691}"/>
                  </a:ext>
                </a:extLst>
              </p:cNvPr>
              <p:cNvSpPr/>
              <p:nvPr/>
            </p:nvSpPr>
            <p:spPr bwMode="auto">
              <a:xfrm>
                <a:off x="6664506" y="3276279"/>
                <a:ext cx="462902" cy="162080"/>
              </a:xfrm>
              <a:custGeom>
                <a:avLst/>
                <a:gdLst>
                  <a:gd name="T0" fmla="*/ 0 w 172"/>
                  <a:gd name="T1" fmla="*/ 21 h 60"/>
                  <a:gd name="T2" fmla="*/ 4 w 172"/>
                  <a:gd name="T3" fmla="*/ 38 h 60"/>
                  <a:gd name="T4" fmla="*/ 165 w 172"/>
                  <a:gd name="T5" fmla="*/ 31 h 60"/>
                  <a:gd name="T6" fmla="*/ 172 w 172"/>
                  <a:gd name="T7" fmla="*/ 0 h 60"/>
                  <a:gd name="T8" fmla="*/ 0 w 172"/>
                  <a:gd name="T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60">
                    <a:moveTo>
                      <a:pt x="0" y="21"/>
                    </a:moveTo>
                    <a:cubicBezTo>
                      <a:pt x="0" y="21"/>
                      <a:pt x="0" y="28"/>
                      <a:pt x="4" y="38"/>
                    </a:cubicBezTo>
                    <a:cubicBezTo>
                      <a:pt x="28" y="45"/>
                      <a:pt x="101" y="60"/>
                      <a:pt x="165" y="31"/>
                    </a:cubicBezTo>
                    <a:cubicBezTo>
                      <a:pt x="171" y="14"/>
                      <a:pt x="172" y="0"/>
                      <a:pt x="172" y="0"/>
                    </a:cubicBezTo>
                    <a:cubicBezTo>
                      <a:pt x="105" y="4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D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5" name="íṣ1ïde">
                <a:extLst>
                  <a:ext uri="{FF2B5EF4-FFF2-40B4-BE49-F238E27FC236}">
                    <a16:creationId xmlns:a16="http://schemas.microsoft.com/office/drawing/2014/main" id="{46E815B2-DBB1-458A-9FC9-A629F5A1A065}"/>
                  </a:ext>
                </a:extLst>
              </p:cNvPr>
              <p:cNvSpPr/>
              <p:nvPr/>
            </p:nvSpPr>
            <p:spPr bwMode="auto">
              <a:xfrm>
                <a:off x="6674880" y="3378714"/>
                <a:ext cx="134851" cy="77799"/>
              </a:xfrm>
              <a:custGeom>
                <a:avLst/>
                <a:gdLst>
                  <a:gd name="T0" fmla="*/ 0 w 50"/>
                  <a:gd name="T1" fmla="*/ 0 h 29"/>
                  <a:gd name="T2" fmla="*/ 17 w 50"/>
                  <a:gd name="T3" fmla="*/ 29 h 29"/>
                  <a:gd name="T4" fmla="*/ 50 w 50"/>
                  <a:gd name="T5" fmla="*/ 9 h 29"/>
                  <a:gd name="T6" fmla="*/ 0 w 5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0"/>
                    </a:moveTo>
                    <a:cubicBezTo>
                      <a:pt x="2" y="9"/>
                      <a:pt x="7" y="19"/>
                      <a:pt x="17" y="29"/>
                    </a:cubicBezTo>
                    <a:cubicBezTo>
                      <a:pt x="25" y="20"/>
                      <a:pt x="37" y="14"/>
                      <a:pt x="50" y="9"/>
                    </a:cubicBezTo>
                    <a:cubicBezTo>
                      <a:pt x="28" y="7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6" name="î$ḷîḋè">
                <a:extLst>
                  <a:ext uri="{FF2B5EF4-FFF2-40B4-BE49-F238E27FC236}">
                    <a16:creationId xmlns:a16="http://schemas.microsoft.com/office/drawing/2014/main" id="{5C46145C-D436-4FDE-ABD1-78FDC6B9746B}"/>
                  </a:ext>
                </a:extLst>
              </p:cNvPr>
              <p:cNvSpPr/>
              <p:nvPr/>
            </p:nvSpPr>
            <p:spPr bwMode="auto">
              <a:xfrm>
                <a:off x="6720262" y="3360561"/>
                <a:ext cx="387697" cy="155597"/>
              </a:xfrm>
              <a:custGeom>
                <a:avLst/>
                <a:gdLst>
                  <a:gd name="T0" fmla="*/ 65 w 144"/>
                  <a:gd name="T1" fmla="*/ 58 h 58"/>
                  <a:gd name="T2" fmla="*/ 144 w 144"/>
                  <a:gd name="T3" fmla="*/ 0 h 58"/>
                  <a:gd name="T4" fmla="*/ 33 w 144"/>
                  <a:gd name="T5" fmla="*/ 16 h 58"/>
                  <a:gd name="T6" fmla="*/ 0 w 144"/>
                  <a:gd name="T7" fmla="*/ 36 h 58"/>
                  <a:gd name="T8" fmla="*/ 65 w 144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8">
                    <a:moveTo>
                      <a:pt x="65" y="58"/>
                    </a:moveTo>
                    <a:cubicBezTo>
                      <a:pt x="115" y="56"/>
                      <a:pt x="136" y="25"/>
                      <a:pt x="144" y="0"/>
                    </a:cubicBezTo>
                    <a:cubicBezTo>
                      <a:pt x="106" y="17"/>
                      <a:pt x="65" y="19"/>
                      <a:pt x="33" y="16"/>
                    </a:cubicBezTo>
                    <a:cubicBezTo>
                      <a:pt x="20" y="21"/>
                      <a:pt x="8" y="27"/>
                      <a:pt x="0" y="36"/>
                    </a:cubicBezTo>
                    <a:cubicBezTo>
                      <a:pt x="12" y="48"/>
                      <a:pt x="32" y="58"/>
                      <a:pt x="65" y="5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7" name="ïS1iḍè">
                <a:extLst>
                  <a:ext uri="{FF2B5EF4-FFF2-40B4-BE49-F238E27FC236}">
                    <a16:creationId xmlns:a16="http://schemas.microsoft.com/office/drawing/2014/main" id="{CDEB1E16-FD40-4022-9912-2F8A64E3F88A}"/>
                  </a:ext>
                </a:extLst>
              </p:cNvPr>
              <p:cNvSpPr/>
              <p:nvPr/>
            </p:nvSpPr>
            <p:spPr bwMode="auto">
              <a:xfrm>
                <a:off x="6847333" y="3556354"/>
                <a:ext cx="129664" cy="64832"/>
              </a:xfrm>
              <a:custGeom>
                <a:avLst/>
                <a:gdLst>
                  <a:gd name="T0" fmla="*/ 0 w 48"/>
                  <a:gd name="T1" fmla="*/ 1 h 24"/>
                  <a:gd name="T2" fmla="*/ 48 w 48"/>
                  <a:gd name="T3" fmla="*/ 0 h 24"/>
                  <a:gd name="T4" fmla="*/ 0 w 48"/>
                  <a:gd name="T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4">
                    <a:moveTo>
                      <a:pt x="0" y="1"/>
                    </a:moveTo>
                    <a:cubicBezTo>
                      <a:pt x="0" y="1"/>
                      <a:pt x="29" y="10"/>
                      <a:pt x="48" y="0"/>
                    </a:cubicBezTo>
                    <a:cubicBezTo>
                      <a:pt x="48" y="0"/>
                      <a:pt x="28" y="24"/>
                      <a:pt x="0" y="1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8" name="íṧļïḍe">
                <a:extLst>
                  <a:ext uri="{FF2B5EF4-FFF2-40B4-BE49-F238E27FC236}">
                    <a16:creationId xmlns:a16="http://schemas.microsoft.com/office/drawing/2014/main" id="{E2BFF594-0CB4-4890-8641-99D89141002F}"/>
                  </a:ext>
                </a:extLst>
              </p:cNvPr>
              <p:cNvSpPr/>
              <p:nvPr/>
            </p:nvSpPr>
            <p:spPr bwMode="auto">
              <a:xfrm>
                <a:off x="6416848" y="5935696"/>
                <a:ext cx="247659" cy="255439"/>
              </a:xfrm>
              <a:custGeom>
                <a:avLst/>
                <a:gdLst>
                  <a:gd name="T0" fmla="*/ 87 w 92"/>
                  <a:gd name="T1" fmla="*/ 23 h 95"/>
                  <a:gd name="T2" fmla="*/ 12 w 92"/>
                  <a:gd name="T3" fmla="*/ 13 h 95"/>
                  <a:gd name="T4" fmla="*/ 3 w 92"/>
                  <a:gd name="T5" fmla="*/ 33 h 95"/>
                  <a:gd name="T6" fmla="*/ 0 w 92"/>
                  <a:gd name="T7" fmla="*/ 68 h 95"/>
                  <a:gd name="T8" fmla="*/ 67 w 92"/>
                  <a:gd name="T9" fmla="*/ 92 h 95"/>
                  <a:gd name="T10" fmla="*/ 90 w 92"/>
                  <a:gd name="T11" fmla="*/ 82 h 95"/>
                  <a:gd name="T12" fmla="*/ 91 w 92"/>
                  <a:gd name="T13" fmla="*/ 38 h 95"/>
                  <a:gd name="T14" fmla="*/ 87 w 92"/>
                  <a:gd name="T15" fmla="*/ 2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5">
                    <a:moveTo>
                      <a:pt x="87" y="23"/>
                    </a:moveTo>
                    <a:cubicBezTo>
                      <a:pt x="87" y="23"/>
                      <a:pt x="47" y="0"/>
                      <a:pt x="12" y="13"/>
                    </a:cubicBezTo>
                    <a:cubicBezTo>
                      <a:pt x="12" y="13"/>
                      <a:pt x="4" y="15"/>
                      <a:pt x="3" y="33"/>
                    </a:cubicBezTo>
                    <a:cubicBezTo>
                      <a:pt x="2" y="50"/>
                      <a:pt x="0" y="68"/>
                      <a:pt x="0" y="68"/>
                    </a:cubicBezTo>
                    <a:cubicBezTo>
                      <a:pt x="0" y="68"/>
                      <a:pt x="56" y="95"/>
                      <a:pt x="67" y="92"/>
                    </a:cubicBezTo>
                    <a:cubicBezTo>
                      <a:pt x="77" y="90"/>
                      <a:pt x="90" y="83"/>
                      <a:pt x="90" y="82"/>
                    </a:cubicBezTo>
                    <a:cubicBezTo>
                      <a:pt x="90" y="81"/>
                      <a:pt x="91" y="38"/>
                      <a:pt x="91" y="38"/>
                    </a:cubicBezTo>
                    <a:cubicBezTo>
                      <a:pt x="91" y="38"/>
                      <a:pt x="92" y="26"/>
                      <a:pt x="87" y="23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9" name="í$liḋé">
                <a:extLst>
                  <a:ext uri="{FF2B5EF4-FFF2-40B4-BE49-F238E27FC236}">
                    <a16:creationId xmlns:a16="http://schemas.microsoft.com/office/drawing/2014/main" id="{67BCB301-5A9D-4132-AE73-7898F216008D}"/>
                  </a:ext>
                </a:extLst>
              </p:cNvPr>
              <p:cNvSpPr/>
              <p:nvPr/>
            </p:nvSpPr>
            <p:spPr bwMode="auto">
              <a:xfrm>
                <a:off x="6307929" y="6287086"/>
                <a:ext cx="372137" cy="175047"/>
              </a:xfrm>
              <a:custGeom>
                <a:avLst/>
                <a:gdLst>
                  <a:gd name="T0" fmla="*/ 45 w 138"/>
                  <a:gd name="T1" fmla="*/ 60 h 65"/>
                  <a:gd name="T2" fmla="*/ 138 w 138"/>
                  <a:gd name="T3" fmla="*/ 17 h 65"/>
                  <a:gd name="T4" fmla="*/ 138 w 138"/>
                  <a:gd name="T5" fmla="*/ 0 h 65"/>
                  <a:gd name="T6" fmla="*/ 46 w 138"/>
                  <a:gd name="T7" fmla="*/ 30 h 65"/>
                  <a:gd name="T8" fmla="*/ 0 w 138"/>
                  <a:gd name="T9" fmla="*/ 14 h 65"/>
                  <a:gd name="T10" fmla="*/ 0 w 138"/>
                  <a:gd name="T11" fmla="*/ 40 h 65"/>
                  <a:gd name="T12" fmla="*/ 45 w 138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5">
                    <a:moveTo>
                      <a:pt x="45" y="60"/>
                    </a:moveTo>
                    <a:cubicBezTo>
                      <a:pt x="106" y="65"/>
                      <a:pt x="131" y="30"/>
                      <a:pt x="138" y="17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2"/>
                      <a:pt x="91" y="32"/>
                      <a:pt x="46" y="30"/>
                    </a:cubicBezTo>
                    <a:cubicBezTo>
                      <a:pt x="2" y="28"/>
                      <a:pt x="0" y="14"/>
                      <a:pt x="0" y="1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2" y="57"/>
                      <a:pt x="45" y="60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0" name="ïṩ1ïḑe">
                <a:extLst>
                  <a:ext uri="{FF2B5EF4-FFF2-40B4-BE49-F238E27FC236}">
                    <a16:creationId xmlns:a16="http://schemas.microsoft.com/office/drawing/2014/main" id="{AB6D0776-A0C9-4081-BB79-DF24A4C04DDD}"/>
                  </a:ext>
                </a:extLst>
              </p:cNvPr>
              <p:cNvSpPr/>
              <p:nvPr/>
            </p:nvSpPr>
            <p:spPr bwMode="auto">
              <a:xfrm>
                <a:off x="6307929" y="6099073"/>
                <a:ext cx="124478" cy="239879"/>
              </a:xfrm>
              <a:custGeom>
                <a:avLst/>
                <a:gdLst>
                  <a:gd name="T0" fmla="*/ 29 w 46"/>
                  <a:gd name="T1" fmla="*/ 15 h 89"/>
                  <a:gd name="T2" fmla="*/ 0 w 46"/>
                  <a:gd name="T3" fmla="*/ 84 h 89"/>
                  <a:gd name="T4" fmla="*/ 3 w 46"/>
                  <a:gd name="T5" fmla="*/ 89 h 89"/>
                  <a:gd name="T6" fmla="*/ 46 w 46"/>
                  <a:gd name="T7" fmla="*/ 0 h 89"/>
                  <a:gd name="T8" fmla="*/ 29 w 46"/>
                  <a:gd name="T9" fmla="*/ 1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9">
                    <a:moveTo>
                      <a:pt x="29" y="15"/>
                    </a:moveTo>
                    <a:cubicBezTo>
                      <a:pt x="19" y="29"/>
                      <a:pt x="5" y="56"/>
                      <a:pt x="0" y="84"/>
                    </a:cubicBezTo>
                    <a:cubicBezTo>
                      <a:pt x="0" y="84"/>
                      <a:pt x="1" y="86"/>
                      <a:pt x="3" y="89"/>
                    </a:cubicBezTo>
                    <a:cubicBezTo>
                      <a:pt x="3" y="89"/>
                      <a:pt x="20" y="25"/>
                      <a:pt x="46" y="0"/>
                    </a:cubicBezTo>
                    <a:cubicBezTo>
                      <a:pt x="40" y="3"/>
                      <a:pt x="34" y="8"/>
                      <a:pt x="29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1" name="išḷîďe">
                <a:extLst>
                  <a:ext uri="{FF2B5EF4-FFF2-40B4-BE49-F238E27FC236}">
                    <a16:creationId xmlns:a16="http://schemas.microsoft.com/office/drawing/2014/main" id="{E7A3FE81-2960-403B-A8DF-9FDB1EB598F0}"/>
                  </a:ext>
                </a:extLst>
              </p:cNvPr>
              <p:cNvSpPr/>
              <p:nvPr/>
            </p:nvSpPr>
            <p:spPr bwMode="auto">
              <a:xfrm>
                <a:off x="6457043" y="6104259"/>
                <a:ext cx="223023" cy="264515"/>
              </a:xfrm>
              <a:custGeom>
                <a:avLst/>
                <a:gdLst>
                  <a:gd name="T0" fmla="*/ 75 w 83"/>
                  <a:gd name="T1" fmla="*/ 0 h 98"/>
                  <a:gd name="T2" fmla="*/ 75 w 83"/>
                  <a:gd name="T3" fmla="*/ 8 h 98"/>
                  <a:gd name="T4" fmla="*/ 54 w 83"/>
                  <a:gd name="T5" fmla="*/ 17 h 98"/>
                  <a:gd name="T6" fmla="*/ 34 w 83"/>
                  <a:gd name="T7" fmla="*/ 4 h 98"/>
                  <a:gd name="T8" fmla="*/ 0 w 83"/>
                  <a:gd name="T9" fmla="*/ 98 h 98"/>
                  <a:gd name="T10" fmla="*/ 0 w 83"/>
                  <a:gd name="T11" fmla="*/ 98 h 98"/>
                  <a:gd name="T12" fmla="*/ 83 w 83"/>
                  <a:gd name="T13" fmla="*/ 68 h 98"/>
                  <a:gd name="T14" fmla="*/ 83 w 83"/>
                  <a:gd name="T15" fmla="*/ 5 h 98"/>
                  <a:gd name="T16" fmla="*/ 75 w 83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8">
                    <a:moveTo>
                      <a:pt x="75" y="0"/>
                    </a:move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66" y="19"/>
                      <a:pt x="54" y="17"/>
                    </a:cubicBezTo>
                    <a:cubicBezTo>
                      <a:pt x="48" y="15"/>
                      <a:pt x="41" y="10"/>
                      <a:pt x="34" y="4"/>
                    </a:cubicBezTo>
                    <a:cubicBezTo>
                      <a:pt x="34" y="4"/>
                      <a:pt x="5" y="34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42" y="97"/>
                      <a:pt x="83" y="70"/>
                      <a:pt x="83" y="6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0" y="1"/>
                      <a:pt x="75" y="0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2" name="íšľíḓè">
                <a:extLst>
                  <a:ext uri="{FF2B5EF4-FFF2-40B4-BE49-F238E27FC236}">
                    <a16:creationId xmlns:a16="http://schemas.microsoft.com/office/drawing/2014/main" id="{B39D7A7D-8C72-41A9-97AA-4B7D3D2A5F64}"/>
                  </a:ext>
                </a:extLst>
              </p:cNvPr>
              <p:cNvSpPr/>
              <p:nvPr/>
            </p:nvSpPr>
            <p:spPr bwMode="auto">
              <a:xfrm>
                <a:off x="6317006" y="6338952"/>
                <a:ext cx="140038" cy="50569"/>
              </a:xfrm>
              <a:custGeom>
                <a:avLst/>
                <a:gdLst>
                  <a:gd name="T0" fmla="*/ 43 w 52"/>
                  <a:gd name="T1" fmla="*/ 11 h 19"/>
                  <a:gd name="T2" fmla="*/ 0 w 52"/>
                  <a:gd name="T3" fmla="*/ 0 h 19"/>
                  <a:gd name="T4" fmla="*/ 15 w 52"/>
                  <a:gd name="T5" fmla="*/ 15 h 19"/>
                  <a:gd name="T6" fmla="*/ 52 w 52"/>
                  <a:gd name="T7" fmla="*/ 11 h 19"/>
                  <a:gd name="T8" fmla="*/ 43 w 52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43" y="11"/>
                    </a:moveTo>
                    <a:cubicBezTo>
                      <a:pt x="16" y="10"/>
                      <a:pt x="5" y="4"/>
                      <a:pt x="0" y="0"/>
                    </a:cubicBezTo>
                    <a:cubicBezTo>
                      <a:pt x="0" y="0"/>
                      <a:pt x="4" y="11"/>
                      <a:pt x="15" y="15"/>
                    </a:cubicBezTo>
                    <a:cubicBezTo>
                      <a:pt x="25" y="19"/>
                      <a:pt x="52" y="11"/>
                      <a:pt x="52" y="11"/>
                    </a:cubicBezTo>
                    <a:cubicBezTo>
                      <a:pt x="49" y="11"/>
                      <a:pt x="46" y="11"/>
                      <a:pt x="43" y="11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3" name="íṡľíḋé">
                <a:extLst>
                  <a:ext uri="{FF2B5EF4-FFF2-40B4-BE49-F238E27FC236}">
                    <a16:creationId xmlns:a16="http://schemas.microsoft.com/office/drawing/2014/main" id="{02234340-1F45-4F47-91C7-AEA019E2FE57}"/>
                  </a:ext>
                </a:extLst>
              </p:cNvPr>
              <p:cNvSpPr/>
              <p:nvPr/>
            </p:nvSpPr>
            <p:spPr bwMode="auto">
              <a:xfrm>
                <a:off x="6317006" y="6080920"/>
                <a:ext cx="230803" cy="287855"/>
              </a:xfrm>
              <a:custGeom>
                <a:avLst/>
                <a:gdLst>
                  <a:gd name="T0" fmla="*/ 86 w 86"/>
                  <a:gd name="T1" fmla="*/ 13 h 107"/>
                  <a:gd name="T2" fmla="*/ 86 w 86"/>
                  <a:gd name="T3" fmla="*/ 13 h 107"/>
                  <a:gd name="T4" fmla="*/ 67 w 86"/>
                  <a:gd name="T5" fmla="*/ 2 h 107"/>
                  <a:gd name="T6" fmla="*/ 43 w 86"/>
                  <a:gd name="T7" fmla="*/ 7 h 107"/>
                  <a:gd name="T8" fmla="*/ 0 w 86"/>
                  <a:gd name="T9" fmla="*/ 96 h 107"/>
                  <a:gd name="T10" fmla="*/ 43 w 86"/>
                  <a:gd name="T11" fmla="*/ 107 h 107"/>
                  <a:gd name="T12" fmla="*/ 52 w 86"/>
                  <a:gd name="T13" fmla="*/ 107 h 107"/>
                  <a:gd name="T14" fmla="*/ 52 w 86"/>
                  <a:gd name="T15" fmla="*/ 107 h 107"/>
                  <a:gd name="T16" fmla="*/ 86 w 86"/>
                  <a:gd name="T17" fmla="*/ 1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07">
                    <a:moveTo>
                      <a:pt x="86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79" y="8"/>
                      <a:pt x="73" y="3"/>
                      <a:pt x="67" y="2"/>
                    </a:cubicBezTo>
                    <a:cubicBezTo>
                      <a:pt x="60" y="0"/>
                      <a:pt x="51" y="2"/>
                      <a:pt x="43" y="7"/>
                    </a:cubicBezTo>
                    <a:cubicBezTo>
                      <a:pt x="17" y="32"/>
                      <a:pt x="0" y="96"/>
                      <a:pt x="0" y="96"/>
                    </a:cubicBezTo>
                    <a:cubicBezTo>
                      <a:pt x="5" y="100"/>
                      <a:pt x="16" y="106"/>
                      <a:pt x="43" y="107"/>
                    </a:cubicBezTo>
                    <a:cubicBezTo>
                      <a:pt x="46" y="107"/>
                      <a:pt x="49" y="107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7" y="43"/>
                      <a:pt x="86" y="13"/>
                      <a:pt x="86" y="13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4" name="iṣlïḍê">
                <a:extLst>
                  <a:ext uri="{FF2B5EF4-FFF2-40B4-BE49-F238E27FC236}">
                    <a16:creationId xmlns:a16="http://schemas.microsoft.com/office/drawing/2014/main" id="{FF8EA3A6-CC95-4438-9BD3-50833F1CFE23}"/>
                  </a:ext>
                </a:extLst>
              </p:cNvPr>
              <p:cNvSpPr/>
              <p:nvPr/>
            </p:nvSpPr>
            <p:spPr bwMode="auto">
              <a:xfrm>
                <a:off x="7124815" y="5978485"/>
                <a:ext cx="239879" cy="207463"/>
              </a:xfrm>
              <a:custGeom>
                <a:avLst/>
                <a:gdLst>
                  <a:gd name="T0" fmla="*/ 89 w 89"/>
                  <a:gd name="T1" fmla="*/ 45 h 77"/>
                  <a:gd name="T2" fmla="*/ 87 w 89"/>
                  <a:gd name="T3" fmla="*/ 15 h 77"/>
                  <a:gd name="T4" fmla="*/ 67 w 89"/>
                  <a:gd name="T5" fmla="*/ 0 h 77"/>
                  <a:gd name="T6" fmla="*/ 14 w 89"/>
                  <a:gd name="T7" fmla="*/ 3 h 77"/>
                  <a:gd name="T8" fmla="*/ 3 w 89"/>
                  <a:gd name="T9" fmla="*/ 20 h 77"/>
                  <a:gd name="T10" fmla="*/ 1 w 89"/>
                  <a:gd name="T11" fmla="*/ 58 h 77"/>
                  <a:gd name="T12" fmla="*/ 13 w 89"/>
                  <a:gd name="T13" fmla="*/ 76 h 77"/>
                  <a:gd name="T14" fmla="*/ 38 w 89"/>
                  <a:gd name="T15" fmla="*/ 70 h 77"/>
                  <a:gd name="T16" fmla="*/ 65 w 89"/>
                  <a:gd name="T17" fmla="*/ 62 h 77"/>
                  <a:gd name="T18" fmla="*/ 81 w 89"/>
                  <a:gd name="T19" fmla="*/ 55 h 77"/>
                  <a:gd name="T20" fmla="*/ 89 w 89"/>
                  <a:gd name="T21" fmla="*/ 4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77">
                    <a:moveTo>
                      <a:pt x="89" y="45"/>
                    </a:moveTo>
                    <a:cubicBezTo>
                      <a:pt x="89" y="45"/>
                      <a:pt x="88" y="21"/>
                      <a:pt x="87" y="15"/>
                    </a:cubicBezTo>
                    <a:cubicBezTo>
                      <a:pt x="85" y="9"/>
                      <a:pt x="79" y="0"/>
                      <a:pt x="67" y="0"/>
                    </a:cubicBezTo>
                    <a:cubicBezTo>
                      <a:pt x="55" y="0"/>
                      <a:pt x="21" y="0"/>
                      <a:pt x="14" y="3"/>
                    </a:cubicBezTo>
                    <a:cubicBezTo>
                      <a:pt x="7" y="6"/>
                      <a:pt x="6" y="9"/>
                      <a:pt x="3" y="20"/>
                    </a:cubicBezTo>
                    <a:cubicBezTo>
                      <a:pt x="0" y="32"/>
                      <a:pt x="1" y="58"/>
                      <a:pt x="1" y="58"/>
                    </a:cubicBezTo>
                    <a:cubicBezTo>
                      <a:pt x="1" y="58"/>
                      <a:pt x="10" y="77"/>
                      <a:pt x="13" y="76"/>
                    </a:cubicBezTo>
                    <a:cubicBezTo>
                      <a:pt x="15" y="76"/>
                      <a:pt x="35" y="72"/>
                      <a:pt x="38" y="70"/>
                    </a:cubicBezTo>
                    <a:cubicBezTo>
                      <a:pt x="40" y="68"/>
                      <a:pt x="62" y="64"/>
                      <a:pt x="65" y="62"/>
                    </a:cubicBezTo>
                    <a:cubicBezTo>
                      <a:pt x="68" y="60"/>
                      <a:pt x="81" y="56"/>
                      <a:pt x="81" y="55"/>
                    </a:cubicBezTo>
                    <a:cubicBezTo>
                      <a:pt x="82" y="54"/>
                      <a:pt x="89" y="45"/>
                      <a:pt x="89" y="45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5" name="ïṥ1iďê">
                <a:extLst>
                  <a:ext uri="{FF2B5EF4-FFF2-40B4-BE49-F238E27FC236}">
                    <a16:creationId xmlns:a16="http://schemas.microsoft.com/office/drawing/2014/main" id="{34151443-32EC-4442-A315-428BD9553C9B}"/>
                  </a:ext>
                </a:extLst>
              </p:cNvPr>
              <p:cNvSpPr/>
              <p:nvPr/>
            </p:nvSpPr>
            <p:spPr bwMode="auto">
              <a:xfrm>
                <a:off x="7105365" y="6290976"/>
                <a:ext cx="382510" cy="163377"/>
              </a:xfrm>
              <a:custGeom>
                <a:avLst/>
                <a:gdLst>
                  <a:gd name="T0" fmla="*/ 101 w 142"/>
                  <a:gd name="T1" fmla="*/ 59 h 61"/>
                  <a:gd name="T2" fmla="*/ 142 w 142"/>
                  <a:gd name="T3" fmla="*/ 43 h 61"/>
                  <a:gd name="T4" fmla="*/ 142 w 142"/>
                  <a:gd name="T5" fmla="*/ 20 h 61"/>
                  <a:gd name="T6" fmla="*/ 113 w 142"/>
                  <a:gd name="T7" fmla="*/ 36 h 61"/>
                  <a:gd name="T8" fmla="*/ 0 w 142"/>
                  <a:gd name="T9" fmla="*/ 1 h 61"/>
                  <a:gd name="T10" fmla="*/ 0 w 142"/>
                  <a:gd name="T11" fmla="*/ 0 h 61"/>
                  <a:gd name="T12" fmla="*/ 0 w 142"/>
                  <a:gd name="T13" fmla="*/ 15 h 61"/>
                  <a:gd name="T14" fmla="*/ 101 w 142"/>
                  <a:gd name="T15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61">
                    <a:moveTo>
                      <a:pt x="101" y="59"/>
                    </a:moveTo>
                    <a:cubicBezTo>
                      <a:pt x="134" y="58"/>
                      <a:pt x="142" y="43"/>
                      <a:pt x="142" y="43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1" y="26"/>
                      <a:pt x="135" y="34"/>
                      <a:pt x="113" y="36"/>
                    </a:cubicBezTo>
                    <a:cubicBezTo>
                      <a:pt x="78" y="39"/>
                      <a:pt x="18" y="3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53"/>
                      <a:pt x="68" y="61"/>
                      <a:pt x="101" y="59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6" name="íṧľïďé">
                <a:extLst>
                  <a:ext uri="{FF2B5EF4-FFF2-40B4-BE49-F238E27FC236}">
                    <a16:creationId xmlns:a16="http://schemas.microsoft.com/office/drawing/2014/main" id="{018CA479-7E91-4CC5-A1D3-F226434F93F7}"/>
                  </a:ext>
                </a:extLst>
              </p:cNvPr>
              <p:cNvSpPr/>
              <p:nvPr/>
            </p:nvSpPr>
            <p:spPr bwMode="auto">
              <a:xfrm>
                <a:off x="7227250" y="6220957"/>
                <a:ext cx="260625" cy="171157"/>
              </a:xfrm>
              <a:custGeom>
                <a:avLst/>
                <a:gdLst>
                  <a:gd name="T0" fmla="*/ 68 w 97"/>
                  <a:gd name="T1" fmla="*/ 62 h 64"/>
                  <a:gd name="T2" fmla="*/ 97 w 97"/>
                  <a:gd name="T3" fmla="*/ 46 h 64"/>
                  <a:gd name="T4" fmla="*/ 97 w 97"/>
                  <a:gd name="T5" fmla="*/ 40 h 64"/>
                  <a:gd name="T6" fmla="*/ 84 w 97"/>
                  <a:gd name="T7" fmla="*/ 6 h 64"/>
                  <a:gd name="T8" fmla="*/ 54 w 97"/>
                  <a:gd name="T9" fmla="*/ 2 h 64"/>
                  <a:gd name="T10" fmla="*/ 0 w 97"/>
                  <a:gd name="T11" fmla="*/ 56 h 64"/>
                  <a:gd name="T12" fmla="*/ 68 w 97"/>
                  <a:gd name="T1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4">
                    <a:moveTo>
                      <a:pt x="68" y="62"/>
                    </a:moveTo>
                    <a:cubicBezTo>
                      <a:pt x="90" y="60"/>
                      <a:pt x="96" y="52"/>
                      <a:pt x="97" y="46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4" y="30"/>
                      <a:pt x="89" y="18"/>
                      <a:pt x="84" y="6"/>
                    </a:cubicBezTo>
                    <a:cubicBezTo>
                      <a:pt x="79" y="4"/>
                      <a:pt x="68" y="0"/>
                      <a:pt x="54" y="2"/>
                    </a:cubicBezTo>
                    <a:cubicBezTo>
                      <a:pt x="33" y="6"/>
                      <a:pt x="7" y="16"/>
                      <a:pt x="0" y="56"/>
                    </a:cubicBezTo>
                    <a:cubicBezTo>
                      <a:pt x="23" y="62"/>
                      <a:pt x="49" y="64"/>
                      <a:pt x="68" y="62"/>
                    </a:cubicBez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7" name="îšḷîḍé">
                <a:extLst>
                  <a:ext uri="{FF2B5EF4-FFF2-40B4-BE49-F238E27FC236}">
                    <a16:creationId xmlns:a16="http://schemas.microsoft.com/office/drawing/2014/main" id="{FCD9A9C7-19F9-4BEF-B7BC-1711A2558CC2}"/>
                  </a:ext>
                </a:extLst>
              </p:cNvPr>
              <p:cNvSpPr/>
              <p:nvPr/>
            </p:nvSpPr>
            <p:spPr bwMode="auto">
              <a:xfrm>
                <a:off x="7105365" y="6091293"/>
                <a:ext cx="181530" cy="280075"/>
              </a:xfrm>
              <a:custGeom>
                <a:avLst/>
                <a:gdLst>
                  <a:gd name="T0" fmla="*/ 43 w 67"/>
                  <a:gd name="T1" fmla="*/ 15 h 104"/>
                  <a:gd name="T2" fmla="*/ 30 w 67"/>
                  <a:gd name="T3" fmla="*/ 22 h 104"/>
                  <a:gd name="T4" fmla="*/ 7 w 67"/>
                  <a:gd name="T5" fmla="*/ 9 h 104"/>
                  <a:gd name="T6" fmla="*/ 8 w 67"/>
                  <a:gd name="T7" fmla="*/ 0 h 104"/>
                  <a:gd name="T8" fmla="*/ 0 w 67"/>
                  <a:gd name="T9" fmla="*/ 11 h 104"/>
                  <a:gd name="T10" fmla="*/ 0 w 67"/>
                  <a:gd name="T11" fmla="*/ 74 h 104"/>
                  <a:gd name="T12" fmla="*/ 0 w 67"/>
                  <a:gd name="T13" fmla="*/ 75 h 104"/>
                  <a:gd name="T14" fmla="*/ 45 w 67"/>
                  <a:gd name="T15" fmla="*/ 104 h 104"/>
                  <a:gd name="T16" fmla="*/ 67 w 67"/>
                  <a:gd name="T17" fmla="*/ 64 h 104"/>
                  <a:gd name="T18" fmla="*/ 67 w 67"/>
                  <a:gd name="T19" fmla="*/ 64 h 104"/>
                  <a:gd name="T20" fmla="*/ 43 w 67"/>
                  <a:gd name="T21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4">
                    <a:moveTo>
                      <a:pt x="43" y="15"/>
                    </a:moveTo>
                    <a:cubicBezTo>
                      <a:pt x="38" y="19"/>
                      <a:pt x="34" y="22"/>
                      <a:pt x="30" y="22"/>
                    </a:cubicBezTo>
                    <a:cubicBezTo>
                      <a:pt x="18" y="24"/>
                      <a:pt x="7" y="9"/>
                      <a:pt x="7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1"/>
                      <a:pt x="0" y="11"/>
                      <a:pt x="0" y="1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8" y="89"/>
                      <a:pt x="26" y="98"/>
                      <a:pt x="45" y="104"/>
                    </a:cubicBezTo>
                    <a:cubicBezTo>
                      <a:pt x="49" y="84"/>
                      <a:pt x="57" y="72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2" y="44"/>
                      <a:pt x="48" y="22"/>
                      <a:pt x="43" y="15"/>
                    </a:cubicBezTo>
                    <a:close/>
                  </a:path>
                </a:pathLst>
              </a:custGeom>
              <a:solidFill>
                <a:srgbClr val="6772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8" name="îsľïḓê">
                <a:extLst>
                  <a:ext uri="{FF2B5EF4-FFF2-40B4-BE49-F238E27FC236}">
                    <a16:creationId xmlns:a16="http://schemas.microsoft.com/office/drawing/2014/main" id="{3739DD07-09F3-45FC-9888-189219D43389}"/>
                  </a:ext>
                </a:extLst>
              </p:cNvPr>
              <p:cNvSpPr/>
              <p:nvPr/>
            </p:nvSpPr>
            <p:spPr bwMode="auto">
              <a:xfrm>
                <a:off x="7222063" y="6083513"/>
                <a:ext cx="230803" cy="180233"/>
              </a:xfrm>
              <a:custGeom>
                <a:avLst/>
                <a:gdLst>
                  <a:gd name="T0" fmla="*/ 86 w 86"/>
                  <a:gd name="T1" fmla="*/ 57 h 67"/>
                  <a:gd name="T2" fmla="*/ 37 w 86"/>
                  <a:gd name="T3" fmla="*/ 1 h 67"/>
                  <a:gd name="T4" fmla="*/ 0 w 86"/>
                  <a:gd name="T5" fmla="*/ 18 h 67"/>
                  <a:gd name="T6" fmla="*/ 24 w 86"/>
                  <a:gd name="T7" fmla="*/ 67 h 67"/>
                  <a:gd name="T8" fmla="*/ 24 w 86"/>
                  <a:gd name="T9" fmla="*/ 67 h 67"/>
                  <a:gd name="T10" fmla="*/ 56 w 86"/>
                  <a:gd name="T11" fmla="*/ 53 h 67"/>
                  <a:gd name="T12" fmla="*/ 86 w 86"/>
                  <a:gd name="T13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7">
                    <a:moveTo>
                      <a:pt x="86" y="57"/>
                    </a:moveTo>
                    <a:cubicBezTo>
                      <a:pt x="73" y="28"/>
                      <a:pt x="54" y="0"/>
                      <a:pt x="37" y="1"/>
                    </a:cubicBezTo>
                    <a:cubicBezTo>
                      <a:pt x="22" y="3"/>
                      <a:pt x="10" y="12"/>
                      <a:pt x="0" y="18"/>
                    </a:cubicBezTo>
                    <a:cubicBezTo>
                      <a:pt x="5" y="25"/>
                      <a:pt x="19" y="47"/>
                      <a:pt x="2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34" y="59"/>
                      <a:pt x="46" y="55"/>
                      <a:pt x="56" y="53"/>
                    </a:cubicBezTo>
                    <a:cubicBezTo>
                      <a:pt x="70" y="51"/>
                      <a:pt x="81" y="55"/>
                      <a:pt x="86" y="57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9" name="iṡlíḓe">
                <a:extLst>
                  <a:ext uri="{FF2B5EF4-FFF2-40B4-BE49-F238E27FC236}">
                    <a16:creationId xmlns:a16="http://schemas.microsoft.com/office/drawing/2014/main" id="{BCD2E1A4-2851-4995-AB00-116543853FA8}"/>
                  </a:ext>
                </a:extLst>
              </p:cNvPr>
              <p:cNvSpPr/>
              <p:nvPr/>
            </p:nvSpPr>
            <p:spPr bwMode="auto">
              <a:xfrm>
                <a:off x="6451857" y="3746961"/>
                <a:ext cx="772800" cy="1080104"/>
              </a:xfrm>
              <a:custGeom>
                <a:avLst/>
                <a:gdLst>
                  <a:gd name="T0" fmla="*/ 210 w 287"/>
                  <a:gd name="T1" fmla="*/ 0 h 401"/>
                  <a:gd name="T2" fmla="*/ 6 w 287"/>
                  <a:gd name="T3" fmla="*/ 339 h 401"/>
                  <a:gd name="T4" fmla="*/ 0 w 287"/>
                  <a:gd name="T5" fmla="*/ 401 h 401"/>
                  <a:gd name="T6" fmla="*/ 287 w 287"/>
                  <a:gd name="T7" fmla="*/ 30 h 401"/>
                  <a:gd name="T8" fmla="*/ 210 w 287"/>
                  <a:gd name="T9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401">
                    <a:moveTo>
                      <a:pt x="210" y="0"/>
                    </a:moveTo>
                    <a:cubicBezTo>
                      <a:pt x="210" y="0"/>
                      <a:pt x="113" y="230"/>
                      <a:pt x="6" y="339"/>
                    </a:cubicBezTo>
                    <a:cubicBezTo>
                      <a:pt x="6" y="339"/>
                      <a:pt x="1" y="391"/>
                      <a:pt x="0" y="401"/>
                    </a:cubicBezTo>
                    <a:cubicBezTo>
                      <a:pt x="0" y="401"/>
                      <a:pt x="206" y="245"/>
                      <a:pt x="287" y="30"/>
                    </a:cubicBezTo>
                    <a:cubicBezTo>
                      <a:pt x="287" y="30"/>
                      <a:pt x="216" y="2"/>
                      <a:pt x="210" y="0"/>
                    </a:cubicBezTo>
                    <a:close/>
                  </a:path>
                </a:pathLst>
              </a:custGeom>
              <a:solidFill>
                <a:srgbClr val="455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0" name="ï$ľïḑè">
                <a:extLst>
                  <a:ext uri="{FF2B5EF4-FFF2-40B4-BE49-F238E27FC236}">
                    <a16:creationId xmlns:a16="http://schemas.microsoft.com/office/drawing/2014/main" id="{0E30FE06-9484-41AB-B60B-2BDBF29D1170}"/>
                  </a:ext>
                </a:extLst>
              </p:cNvPr>
              <p:cNvSpPr/>
              <p:nvPr/>
            </p:nvSpPr>
            <p:spPr bwMode="auto">
              <a:xfrm>
                <a:off x="6457043" y="4086682"/>
                <a:ext cx="47976" cy="300821"/>
              </a:xfrm>
              <a:custGeom>
                <a:avLst/>
                <a:gdLst>
                  <a:gd name="T0" fmla="*/ 11 w 18"/>
                  <a:gd name="T1" fmla="*/ 112 h 112"/>
                  <a:gd name="T2" fmla="*/ 17 w 18"/>
                  <a:gd name="T3" fmla="*/ 1 h 112"/>
                  <a:gd name="T4" fmla="*/ 0 w 18"/>
                  <a:gd name="T5" fmla="*/ 111 h 112"/>
                  <a:gd name="T6" fmla="*/ 11 w 18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2">
                    <a:moveTo>
                      <a:pt x="11" y="112"/>
                    </a:moveTo>
                    <a:cubicBezTo>
                      <a:pt x="11" y="112"/>
                      <a:pt x="17" y="3"/>
                      <a:pt x="17" y="1"/>
                    </a:cubicBezTo>
                    <a:cubicBezTo>
                      <a:pt x="18" y="0"/>
                      <a:pt x="0" y="111"/>
                      <a:pt x="0" y="111"/>
                    </a:cubicBezTo>
                    <a:lnTo>
                      <a:pt x="11" y="112"/>
                    </a:lnTo>
                    <a:close/>
                  </a:path>
                </a:pathLst>
              </a:custGeom>
              <a:solidFill>
                <a:srgbClr val="4A7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1" name="ï$ḻíďê">
                <a:extLst>
                  <a:ext uri="{FF2B5EF4-FFF2-40B4-BE49-F238E27FC236}">
                    <a16:creationId xmlns:a16="http://schemas.microsoft.com/office/drawing/2014/main" id="{F585422C-87A3-4665-B519-8053A1E6D855}"/>
                  </a:ext>
                </a:extLst>
              </p:cNvPr>
              <p:cNvSpPr/>
              <p:nvPr/>
            </p:nvSpPr>
            <p:spPr bwMode="auto">
              <a:xfrm>
                <a:off x="6176968" y="5133073"/>
                <a:ext cx="120588" cy="156894"/>
              </a:xfrm>
              <a:custGeom>
                <a:avLst/>
                <a:gdLst>
                  <a:gd name="T0" fmla="*/ 7 w 45"/>
                  <a:gd name="T1" fmla="*/ 16 h 58"/>
                  <a:gd name="T2" fmla="*/ 17 w 45"/>
                  <a:gd name="T3" fmla="*/ 48 h 58"/>
                  <a:gd name="T4" fmla="*/ 34 w 45"/>
                  <a:gd name="T5" fmla="*/ 30 h 58"/>
                  <a:gd name="T6" fmla="*/ 45 w 45"/>
                  <a:gd name="T7" fmla="*/ 0 h 58"/>
                  <a:gd name="T8" fmla="*/ 38 w 45"/>
                  <a:gd name="T9" fmla="*/ 31 h 58"/>
                  <a:gd name="T10" fmla="*/ 17 w 45"/>
                  <a:gd name="T11" fmla="*/ 55 h 58"/>
                  <a:gd name="T12" fmla="*/ 7 w 45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8">
                    <a:moveTo>
                      <a:pt x="7" y="16"/>
                    </a:moveTo>
                    <a:cubicBezTo>
                      <a:pt x="7" y="16"/>
                      <a:pt x="2" y="44"/>
                      <a:pt x="17" y="48"/>
                    </a:cubicBezTo>
                    <a:cubicBezTo>
                      <a:pt x="33" y="52"/>
                      <a:pt x="32" y="43"/>
                      <a:pt x="34" y="30"/>
                    </a:cubicBezTo>
                    <a:cubicBezTo>
                      <a:pt x="35" y="16"/>
                      <a:pt x="41" y="5"/>
                      <a:pt x="45" y="0"/>
                    </a:cubicBezTo>
                    <a:cubicBezTo>
                      <a:pt x="45" y="0"/>
                      <a:pt x="37" y="20"/>
                      <a:pt x="38" y="31"/>
                    </a:cubicBezTo>
                    <a:cubicBezTo>
                      <a:pt x="38" y="42"/>
                      <a:pt x="34" y="58"/>
                      <a:pt x="17" y="55"/>
                    </a:cubicBezTo>
                    <a:cubicBezTo>
                      <a:pt x="0" y="51"/>
                      <a:pt x="3" y="26"/>
                      <a:pt x="7" y="16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2" name="iṡľïḓè">
                <a:extLst>
                  <a:ext uri="{FF2B5EF4-FFF2-40B4-BE49-F238E27FC236}">
                    <a16:creationId xmlns:a16="http://schemas.microsoft.com/office/drawing/2014/main" id="{1BBED13B-C07D-4179-85A9-AC18DF6DC96E}"/>
                  </a:ext>
                </a:extLst>
              </p:cNvPr>
              <p:cNvSpPr/>
              <p:nvPr/>
            </p:nvSpPr>
            <p:spPr bwMode="auto">
              <a:xfrm>
                <a:off x="6307929" y="6209287"/>
                <a:ext cx="239879" cy="202276"/>
              </a:xfrm>
              <a:custGeom>
                <a:avLst/>
                <a:gdLst>
                  <a:gd name="T0" fmla="*/ 0 w 89"/>
                  <a:gd name="T1" fmla="*/ 43 h 75"/>
                  <a:gd name="T2" fmla="*/ 8 w 89"/>
                  <a:gd name="T3" fmla="*/ 16 h 75"/>
                  <a:gd name="T4" fmla="*/ 10 w 89"/>
                  <a:gd name="T5" fmla="*/ 13 h 75"/>
                  <a:gd name="T6" fmla="*/ 40 w 89"/>
                  <a:gd name="T7" fmla="*/ 1 h 75"/>
                  <a:gd name="T8" fmla="*/ 89 w 89"/>
                  <a:gd name="T9" fmla="*/ 60 h 75"/>
                  <a:gd name="T10" fmla="*/ 45 w 89"/>
                  <a:gd name="T11" fmla="*/ 75 h 75"/>
                  <a:gd name="T12" fmla="*/ 3 w 89"/>
                  <a:gd name="T13" fmla="*/ 60 h 75"/>
                  <a:gd name="T14" fmla="*/ 0 w 89"/>
                  <a:gd name="T15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5">
                    <a:moveTo>
                      <a:pt x="0" y="43"/>
                    </a:moveTo>
                    <a:cubicBezTo>
                      <a:pt x="0" y="43"/>
                      <a:pt x="2" y="31"/>
                      <a:pt x="8" y="16"/>
                    </a:cubicBezTo>
                    <a:cubicBezTo>
                      <a:pt x="8" y="15"/>
                      <a:pt x="9" y="13"/>
                      <a:pt x="10" y="13"/>
                    </a:cubicBezTo>
                    <a:cubicBezTo>
                      <a:pt x="15" y="5"/>
                      <a:pt x="25" y="0"/>
                      <a:pt x="40" y="1"/>
                    </a:cubicBezTo>
                    <a:cubicBezTo>
                      <a:pt x="80" y="4"/>
                      <a:pt x="89" y="60"/>
                      <a:pt x="89" y="60"/>
                    </a:cubicBezTo>
                    <a:cubicBezTo>
                      <a:pt x="89" y="60"/>
                      <a:pt x="47" y="75"/>
                      <a:pt x="45" y="75"/>
                    </a:cubicBezTo>
                    <a:cubicBezTo>
                      <a:pt x="42" y="75"/>
                      <a:pt x="3" y="60"/>
                      <a:pt x="3" y="6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DF9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3" name="ïṣ1îḋè">
                <a:extLst>
                  <a:ext uri="{FF2B5EF4-FFF2-40B4-BE49-F238E27FC236}">
                    <a16:creationId xmlns:a16="http://schemas.microsoft.com/office/drawing/2014/main" id="{0F35D126-7093-4A31-882F-86D500A171FE}"/>
                  </a:ext>
                </a:extLst>
              </p:cNvPr>
              <p:cNvSpPr/>
              <p:nvPr/>
            </p:nvSpPr>
            <p:spPr bwMode="auto">
              <a:xfrm>
                <a:off x="6552995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4" name="ísḷiďè">
                <a:extLst>
                  <a:ext uri="{FF2B5EF4-FFF2-40B4-BE49-F238E27FC236}">
                    <a16:creationId xmlns:a16="http://schemas.microsoft.com/office/drawing/2014/main" id="{B5B34283-CB5B-4AC6-B1D0-8CD3C33611A5}"/>
                  </a:ext>
                </a:extLst>
              </p:cNvPr>
              <p:cNvSpPr/>
              <p:nvPr/>
            </p:nvSpPr>
            <p:spPr bwMode="auto">
              <a:xfrm>
                <a:off x="7094992" y="2927482"/>
                <a:ext cx="29823" cy="3500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333" name="išlîḋé">
              <a:extLst>
                <a:ext uri="{FF2B5EF4-FFF2-40B4-BE49-F238E27FC236}">
                  <a16:creationId xmlns:a16="http://schemas.microsoft.com/office/drawing/2014/main" id="{63518AC2-E475-4A6C-8C2F-75EE059E016F}"/>
                </a:ext>
              </a:extLst>
            </p:cNvPr>
            <p:cNvGrpSpPr/>
            <p:nvPr/>
          </p:nvGrpSpPr>
          <p:grpSpPr>
            <a:xfrm>
              <a:off x="8212699" y="1856455"/>
              <a:ext cx="2182252" cy="4759979"/>
              <a:chOff x="8212699" y="1856454"/>
              <a:chExt cx="2182252" cy="4759979"/>
            </a:xfrm>
          </p:grpSpPr>
          <p:sp>
            <p:nvSpPr>
              <p:cNvPr id="334" name="îş1ídé">
                <a:extLst>
                  <a:ext uri="{FF2B5EF4-FFF2-40B4-BE49-F238E27FC236}">
                    <a16:creationId xmlns:a16="http://schemas.microsoft.com/office/drawing/2014/main" id="{2A229B9C-E23D-4646-8A7F-168EE1FB0405}"/>
                  </a:ext>
                </a:extLst>
              </p:cNvPr>
              <p:cNvSpPr/>
              <p:nvPr/>
            </p:nvSpPr>
            <p:spPr bwMode="auto">
              <a:xfrm>
                <a:off x="8597803" y="6104259"/>
                <a:ext cx="1727130" cy="512174"/>
              </a:xfrm>
              <a:prstGeom prst="ellipse">
                <a:avLst/>
              </a:prstGeom>
              <a:solidFill>
                <a:srgbClr val="CE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5" name="iṣlíḑè">
                <a:extLst>
                  <a:ext uri="{FF2B5EF4-FFF2-40B4-BE49-F238E27FC236}">
                    <a16:creationId xmlns:a16="http://schemas.microsoft.com/office/drawing/2014/main" id="{768839DC-B0F2-47E5-BB5C-A9117D8D9932}"/>
                  </a:ext>
                </a:extLst>
              </p:cNvPr>
              <p:cNvSpPr/>
              <p:nvPr/>
            </p:nvSpPr>
            <p:spPr bwMode="auto">
              <a:xfrm>
                <a:off x="8212699" y="4692214"/>
                <a:ext cx="282668" cy="145224"/>
              </a:xfrm>
              <a:custGeom>
                <a:avLst/>
                <a:gdLst>
                  <a:gd name="T0" fmla="*/ 42 w 105"/>
                  <a:gd name="T1" fmla="*/ 11 h 54"/>
                  <a:gd name="T2" fmla="*/ 12 w 105"/>
                  <a:gd name="T3" fmla="*/ 26 h 54"/>
                  <a:gd name="T4" fmla="*/ 66 w 105"/>
                  <a:gd name="T5" fmla="*/ 33 h 54"/>
                  <a:gd name="T6" fmla="*/ 75 w 105"/>
                  <a:gd name="T7" fmla="*/ 0 h 54"/>
                  <a:gd name="T8" fmla="*/ 57 w 105"/>
                  <a:gd name="T9" fmla="*/ 2 h 54"/>
                  <a:gd name="T10" fmla="*/ 42 w 105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54">
                    <a:moveTo>
                      <a:pt x="42" y="11"/>
                    </a:moveTo>
                    <a:cubicBezTo>
                      <a:pt x="42" y="11"/>
                      <a:pt x="23" y="19"/>
                      <a:pt x="12" y="26"/>
                    </a:cubicBezTo>
                    <a:cubicBezTo>
                      <a:pt x="0" y="33"/>
                      <a:pt x="35" y="54"/>
                      <a:pt x="66" y="33"/>
                    </a:cubicBezTo>
                    <a:cubicBezTo>
                      <a:pt x="105" y="6"/>
                      <a:pt x="75" y="0"/>
                      <a:pt x="75" y="0"/>
                    </a:cubicBezTo>
                    <a:cubicBezTo>
                      <a:pt x="57" y="2"/>
                      <a:pt x="57" y="2"/>
                      <a:pt x="57" y="2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6" name="î$líḓè">
                <a:extLst>
                  <a:ext uri="{FF2B5EF4-FFF2-40B4-BE49-F238E27FC236}">
                    <a16:creationId xmlns:a16="http://schemas.microsoft.com/office/drawing/2014/main" id="{AE3FC2E3-F3AF-424E-B48B-0C245580F454}"/>
                  </a:ext>
                </a:extLst>
              </p:cNvPr>
              <p:cNvSpPr/>
              <p:nvPr/>
            </p:nvSpPr>
            <p:spPr bwMode="auto">
              <a:xfrm>
                <a:off x="8647075" y="6141862"/>
                <a:ext cx="443452" cy="334534"/>
              </a:xfrm>
              <a:custGeom>
                <a:avLst/>
                <a:gdLst>
                  <a:gd name="T0" fmla="*/ 63 w 165"/>
                  <a:gd name="T1" fmla="*/ 14 h 124"/>
                  <a:gd name="T2" fmla="*/ 45 w 165"/>
                  <a:gd name="T3" fmla="*/ 40 h 124"/>
                  <a:gd name="T4" fmla="*/ 4 w 165"/>
                  <a:gd name="T5" fmla="*/ 92 h 124"/>
                  <a:gd name="T6" fmla="*/ 113 w 165"/>
                  <a:gd name="T7" fmla="*/ 101 h 124"/>
                  <a:gd name="T8" fmla="*/ 137 w 165"/>
                  <a:gd name="T9" fmla="*/ 75 h 124"/>
                  <a:gd name="T10" fmla="*/ 165 w 165"/>
                  <a:gd name="T11" fmla="*/ 47 h 124"/>
                  <a:gd name="T12" fmla="*/ 137 w 165"/>
                  <a:gd name="T13" fmla="*/ 7 h 124"/>
                  <a:gd name="T14" fmla="*/ 101 w 165"/>
                  <a:gd name="T15" fmla="*/ 1 h 124"/>
                  <a:gd name="T16" fmla="*/ 63 w 165"/>
                  <a:gd name="T17" fmla="*/ 1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4">
                    <a:moveTo>
                      <a:pt x="63" y="14"/>
                    </a:moveTo>
                    <a:cubicBezTo>
                      <a:pt x="63" y="14"/>
                      <a:pt x="55" y="30"/>
                      <a:pt x="45" y="40"/>
                    </a:cubicBezTo>
                    <a:cubicBezTo>
                      <a:pt x="35" y="50"/>
                      <a:pt x="0" y="68"/>
                      <a:pt x="4" y="92"/>
                    </a:cubicBezTo>
                    <a:cubicBezTo>
                      <a:pt x="8" y="117"/>
                      <a:pt x="75" y="124"/>
                      <a:pt x="113" y="101"/>
                    </a:cubicBezTo>
                    <a:cubicBezTo>
                      <a:pt x="113" y="101"/>
                      <a:pt x="132" y="85"/>
                      <a:pt x="137" y="75"/>
                    </a:cubicBezTo>
                    <a:cubicBezTo>
                      <a:pt x="142" y="64"/>
                      <a:pt x="165" y="47"/>
                      <a:pt x="165" y="47"/>
                    </a:cubicBezTo>
                    <a:cubicBezTo>
                      <a:pt x="165" y="47"/>
                      <a:pt x="159" y="15"/>
                      <a:pt x="137" y="7"/>
                    </a:cubicBezTo>
                    <a:cubicBezTo>
                      <a:pt x="115" y="0"/>
                      <a:pt x="101" y="1"/>
                      <a:pt x="101" y="1"/>
                    </a:cubicBez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7" name="íṡļïḑe">
                <a:extLst>
                  <a:ext uri="{FF2B5EF4-FFF2-40B4-BE49-F238E27FC236}">
                    <a16:creationId xmlns:a16="http://schemas.microsoft.com/office/drawing/2014/main" id="{220560EE-3F64-4BE6-9D0E-4C2EE18A2BDA}"/>
                  </a:ext>
                </a:extLst>
              </p:cNvPr>
              <p:cNvSpPr/>
              <p:nvPr/>
            </p:nvSpPr>
            <p:spPr bwMode="auto">
              <a:xfrm>
                <a:off x="9874997" y="5711376"/>
                <a:ext cx="342314" cy="490131"/>
              </a:xfrm>
              <a:custGeom>
                <a:avLst/>
                <a:gdLst>
                  <a:gd name="T0" fmla="*/ 10 w 127"/>
                  <a:gd name="T1" fmla="*/ 84 h 182"/>
                  <a:gd name="T2" fmla="*/ 33 w 127"/>
                  <a:gd name="T3" fmla="*/ 128 h 182"/>
                  <a:gd name="T4" fmla="*/ 80 w 127"/>
                  <a:gd name="T5" fmla="*/ 174 h 182"/>
                  <a:gd name="T6" fmla="*/ 120 w 127"/>
                  <a:gd name="T7" fmla="*/ 103 h 182"/>
                  <a:gd name="T8" fmla="*/ 91 w 127"/>
                  <a:gd name="T9" fmla="*/ 26 h 182"/>
                  <a:gd name="T10" fmla="*/ 77 w 127"/>
                  <a:gd name="T11" fmla="*/ 6 h 182"/>
                  <a:gd name="T12" fmla="*/ 36 w 127"/>
                  <a:gd name="T13" fmla="*/ 16 h 182"/>
                  <a:gd name="T14" fmla="*/ 20 w 127"/>
                  <a:gd name="T15" fmla="*/ 35 h 182"/>
                  <a:gd name="T16" fmla="*/ 14 w 127"/>
                  <a:gd name="T17" fmla="*/ 60 h 182"/>
                  <a:gd name="T18" fmla="*/ 0 w 127"/>
                  <a:gd name="T19" fmla="*/ 76 h 182"/>
                  <a:gd name="T20" fmla="*/ 10 w 127"/>
                  <a:gd name="T21" fmla="*/ 8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82">
                    <a:moveTo>
                      <a:pt x="10" y="84"/>
                    </a:moveTo>
                    <a:cubicBezTo>
                      <a:pt x="10" y="84"/>
                      <a:pt x="27" y="103"/>
                      <a:pt x="33" y="128"/>
                    </a:cubicBezTo>
                    <a:cubicBezTo>
                      <a:pt x="39" y="153"/>
                      <a:pt x="54" y="182"/>
                      <a:pt x="80" y="174"/>
                    </a:cubicBezTo>
                    <a:cubicBezTo>
                      <a:pt x="107" y="167"/>
                      <a:pt x="127" y="138"/>
                      <a:pt x="120" y="103"/>
                    </a:cubicBezTo>
                    <a:cubicBezTo>
                      <a:pt x="113" y="69"/>
                      <a:pt x="95" y="36"/>
                      <a:pt x="91" y="26"/>
                    </a:cubicBezTo>
                    <a:cubicBezTo>
                      <a:pt x="87" y="17"/>
                      <a:pt x="77" y="6"/>
                      <a:pt x="77" y="6"/>
                    </a:cubicBezTo>
                    <a:cubicBezTo>
                      <a:pt x="77" y="6"/>
                      <a:pt x="53" y="0"/>
                      <a:pt x="36" y="16"/>
                    </a:cubicBezTo>
                    <a:cubicBezTo>
                      <a:pt x="19" y="33"/>
                      <a:pt x="20" y="35"/>
                      <a:pt x="20" y="35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10" y="84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8" name="ïśḻiḑè">
                <a:extLst>
                  <a:ext uri="{FF2B5EF4-FFF2-40B4-BE49-F238E27FC236}">
                    <a16:creationId xmlns:a16="http://schemas.microsoft.com/office/drawing/2014/main" id="{7EE34E60-AA2E-44E2-9DDF-651CAC332D94}"/>
                  </a:ext>
                </a:extLst>
              </p:cNvPr>
              <p:cNvSpPr/>
              <p:nvPr/>
            </p:nvSpPr>
            <p:spPr bwMode="auto">
              <a:xfrm>
                <a:off x="8775443" y="5437784"/>
                <a:ext cx="175047" cy="671661"/>
              </a:xfrm>
              <a:custGeom>
                <a:avLst/>
                <a:gdLst>
                  <a:gd name="T0" fmla="*/ 6 w 65"/>
                  <a:gd name="T1" fmla="*/ 24 h 250"/>
                  <a:gd name="T2" fmla="*/ 20 w 65"/>
                  <a:gd name="T3" fmla="*/ 238 h 250"/>
                  <a:gd name="T4" fmla="*/ 65 w 65"/>
                  <a:gd name="T5" fmla="*/ 227 h 250"/>
                  <a:gd name="T6" fmla="*/ 47 w 65"/>
                  <a:gd name="T7" fmla="*/ 48 h 250"/>
                  <a:gd name="T8" fmla="*/ 35 w 65"/>
                  <a:gd name="T9" fmla="*/ 15 h 250"/>
                  <a:gd name="T10" fmla="*/ 6 w 65"/>
                  <a:gd name="T11" fmla="*/ 2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50">
                    <a:moveTo>
                      <a:pt x="6" y="24"/>
                    </a:moveTo>
                    <a:cubicBezTo>
                      <a:pt x="6" y="24"/>
                      <a:pt x="0" y="143"/>
                      <a:pt x="20" y="238"/>
                    </a:cubicBezTo>
                    <a:cubicBezTo>
                      <a:pt x="20" y="238"/>
                      <a:pt x="47" y="250"/>
                      <a:pt x="65" y="227"/>
                    </a:cubicBezTo>
                    <a:cubicBezTo>
                      <a:pt x="65" y="227"/>
                      <a:pt x="47" y="96"/>
                      <a:pt x="47" y="48"/>
                    </a:cubicBezTo>
                    <a:cubicBezTo>
                      <a:pt x="48" y="0"/>
                      <a:pt x="35" y="15"/>
                      <a:pt x="35" y="15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9" name="îṧlíḓe">
                <a:extLst>
                  <a:ext uri="{FF2B5EF4-FFF2-40B4-BE49-F238E27FC236}">
                    <a16:creationId xmlns:a16="http://schemas.microsoft.com/office/drawing/2014/main" id="{84BB088E-4B84-4034-89B7-193EC099C964}"/>
                  </a:ext>
                </a:extLst>
              </p:cNvPr>
              <p:cNvSpPr/>
              <p:nvPr/>
            </p:nvSpPr>
            <p:spPr bwMode="auto">
              <a:xfrm>
                <a:off x="9440621" y="5332756"/>
                <a:ext cx="422706" cy="540700"/>
              </a:xfrm>
              <a:custGeom>
                <a:avLst/>
                <a:gdLst>
                  <a:gd name="T0" fmla="*/ 0 w 157"/>
                  <a:gd name="T1" fmla="*/ 81 h 201"/>
                  <a:gd name="T2" fmla="*/ 134 w 157"/>
                  <a:gd name="T3" fmla="*/ 201 h 201"/>
                  <a:gd name="T4" fmla="*/ 148 w 157"/>
                  <a:gd name="T5" fmla="*/ 161 h 201"/>
                  <a:gd name="T6" fmla="*/ 44 w 157"/>
                  <a:gd name="T7" fmla="*/ 72 h 201"/>
                  <a:gd name="T8" fmla="*/ 8 w 157"/>
                  <a:gd name="T9" fmla="*/ 61 h 201"/>
                  <a:gd name="T10" fmla="*/ 0 w 157"/>
                  <a:gd name="T11" fmla="*/ 8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201">
                    <a:moveTo>
                      <a:pt x="0" y="81"/>
                    </a:moveTo>
                    <a:cubicBezTo>
                      <a:pt x="0" y="81"/>
                      <a:pt x="43" y="173"/>
                      <a:pt x="134" y="201"/>
                    </a:cubicBezTo>
                    <a:cubicBezTo>
                      <a:pt x="134" y="201"/>
                      <a:pt x="157" y="196"/>
                      <a:pt x="148" y="161"/>
                    </a:cubicBezTo>
                    <a:cubicBezTo>
                      <a:pt x="148" y="161"/>
                      <a:pt x="71" y="144"/>
                      <a:pt x="44" y="72"/>
                    </a:cubicBezTo>
                    <a:cubicBezTo>
                      <a:pt x="17" y="0"/>
                      <a:pt x="8" y="61"/>
                      <a:pt x="8" y="61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0" name="ïŝlïḑe">
                <a:extLst>
                  <a:ext uri="{FF2B5EF4-FFF2-40B4-BE49-F238E27FC236}">
                    <a16:creationId xmlns:a16="http://schemas.microsoft.com/office/drawing/2014/main" id="{51C991A2-4A51-4D2E-8A5E-D533B605FA76}"/>
                  </a:ext>
                </a:extLst>
              </p:cNvPr>
              <p:cNvSpPr/>
              <p:nvPr/>
            </p:nvSpPr>
            <p:spPr bwMode="auto">
              <a:xfrm>
                <a:off x="9933346" y="4837438"/>
                <a:ext cx="302118" cy="370840"/>
              </a:xfrm>
              <a:custGeom>
                <a:avLst/>
                <a:gdLst>
                  <a:gd name="T0" fmla="*/ 99 w 112"/>
                  <a:gd name="T1" fmla="*/ 84 h 138"/>
                  <a:gd name="T2" fmla="*/ 110 w 112"/>
                  <a:gd name="T3" fmla="*/ 120 h 138"/>
                  <a:gd name="T4" fmla="*/ 95 w 112"/>
                  <a:gd name="T5" fmla="*/ 134 h 138"/>
                  <a:gd name="T6" fmla="*/ 78 w 112"/>
                  <a:gd name="T7" fmla="*/ 125 h 138"/>
                  <a:gd name="T8" fmla="*/ 54 w 112"/>
                  <a:gd name="T9" fmla="*/ 106 h 138"/>
                  <a:gd name="T10" fmla="*/ 44 w 112"/>
                  <a:gd name="T11" fmla="*/ 57 h 138"/>
                  <a:gd name="T12" fmla="*/ 10 w 112"/>
                  <a:gd name="T13" fmla="*/ 60 h 138"/>
                  <a:gd name="T14" fmla="*/ 3 w 112"/>
                  <a:gd name="T15" fmla="*/ 24 h 138"/>
                  <a:gd name="T16" fmla="*/ 16 w 112"/>
                  <a:gd name="T17" fmla="*/ 4 h 138"/>
                  <a:gd name="T18" fmla="*/ 68 w 112"/>
                  <a:gd name="T19" fmla="*/ 24 h 138"/>
                  <a:gd name="T20" fmla="*/ 83 w 112"/>
                  <a:gd name="T21" fmla="*/ 58 h 138"/>
                  <a:gd name="T22" fmla="*/ 99 w 112"/>
                  <a:gd name="T23" fmla="*/ 8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2" h="138">
                    <a:moveTo>
                      <a:pt x="99" y="84"/>
                    </a:moveTo>
                    <a:cubicBezTo>
                      <a:pt x="99" y="84"/>
                      <a:pt x="105" y="110"/>
                      <a:pt x="110" y="120"/>
                    </a:cubicBezTo>
                    <a:cubicBezTo>
                      <a:pt x="110" y="120"/>
                      <a:pt x="112" y="138"/>
                      <a:pt x="95" y="134"/>
                    </a:cubicBezTo>
                    <a:cubicBezTo>
                      <a:pt x="78" y="131"/>
                      <a:pt x="78" y="125"/>
                      <a:pt x="78" y="125"/>
                    </a:cubicBezTo>
                    <a:cubicBezTo>
                      <a:pt x="78" y="125"/>
                      <a:pt x="57" y="124"/>
                      <a:pt x="54" y="106"/>
                    </a:cubicBezTo>
                    <a:cubicBezTo>
                      <a:pt x="50" y="88"/>
                      <a:pt x="58" y="64"/>
                      <a:pt x="44" y="57"/>
                    </a:cubicBezTo>
                    <a:cubicBezTo>
                      <a:pt x="30" y="50"/>
                      <a:pt x="15" y="52"/>
                      <a:pt x="10" y="60"/>
                    </a:cubicBezTo>
                    <a:cubicBezTo>
                      <a:pt x="5" y="67"/>
                      <a:pt x="0" y="27"/>
                      <a:pt x="3" y="24"/>
                    </a:cubicBezTo>
                    <a:cubicBezTo>
                      <a:pt x="5" y="21"/>
                      <a:pt x="13" y="7"/>
                      <a:pt x="16" y="4"/>
                    </a:cubicBezTo>
                    <a:cubicBezTo>
                      <a:pt x="19" y="0"/>
                      <a:pt x="68" y="24"/>
                      <a:pt x="68" y="24"/>
                    </a:cubicBezTo>
                    <a:cubicBezTo>
                      <a:pt x="83" y="58"/>
                      <a:pt x="83" y="58"/>
                      <a:pt x="83" y="58"/>
                    </a:cubicBezTo>
                    <a:lnTo>
                      <a:pt x="99" y="84"/>
                    </a:lnTo>
                    <a:close/>
                  </a:path>
                </a:pathLst>
              </a:custGeom>
              <a:solidFill>
                <a:srgbClr val="E5A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1" name="iṩḻïďe">
                <a:extLst>
                  <a:ext uri="{FF2B5EF4-FFF2-40B4-BE49-F238E27FC236}">
                    <a16:creationId xmlns:a16="http://schemas.microsoft.com/office/drawing/2014/main" id="{B1443A0E-A2D1-4944-83AD-1214BF5B5A28}"/>
                  </a:ext>
                </a:extLst>
              </p:cNvPr>
              <p:cNvSpPr/>
              <p:nvPr/>
            </p:nvSpPr>
            <p:spPr bwMode="auto">
              <a:xfrm>
                <a:off x="9977432" y="4847811"/>
                <a:ext cx="277482" cy="247659"/>
              </a:xfrm>
              <a:custGeom>
                <a:avLst/>
                <a:gdLst>
                  <a:gd name="T0" fmla="*/ 75 w 103"/>
                  <a:gd name="T1" fmla="*/ 44 h 92"/>
                  <a:gd name="T2" fmla="*/ 97 w 103"/>
                  <a:gd name="T3" fmla="*/ 74 h 92"/>
                  <a:gd name="T4" fmla="*/ 85 w 103"/>
                  <a:gd name="T5" fmla="*/ 90 h 92"/>
                  <a:gd name="T6" fmla="*/ 61 w 103"/>
                  <a:gd name="T7" fmla="*/ 80 h 92"/>
                  <a:gd name="T8" fmla="*/ 45 w 103"/>
                  <a:gd name="T9" fmla="*/ 44 h 92"/>
                  <a:gd name="T10" fmla="*/ 18 w 103"/>
                  <a:gd name="T11" fmla="*/ 17 h 92"/>
                  <a:gd name="T12" fmla="*/ 18 w 103"/>
                  <a:gd name="T13" fmla="*/ 0 h 92"/>
                  <a:gd name="T14" fmla="*/ 39 w 103"/>
                  <a:gd name="T15" fmla="*/ 5 h 92"/>
                  <a:gd name="T16" fmla="*/ 75 w 103"/>
                  <a:gd name="T17" fmla="*/ 29 h 92"/>
                  <a:gd name="T18" fmla="*/ 75 w 103"/>
                  <a:gd name="T19" fmla="*/ 4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92">
                    <a:moveTo>
                      <a:pt x="75" y="44"/>
                    </a:moveTo>
                    <a:cubicBezTo>
                      <a:pt x="75" y="44"/>
                      <a:pt x="87" y="63"/>
                      <a:pt x="97" y="74"/>
                    </a:cubicBezTo>
                    <a:cubicBezTo>
                      <a:pt x="103" y="80"/>
                      <a:pt x="95" y="88"/>
                      <a:pt x="85" y="90"/>
                    </a:cubicBezTo>
                    <a:cubicBezTo>
                      <a:pt x="77" y="92"/>
                      <a:pt x="67" y="90"/>
                      <a:pt x="61" y="80"/>
                    </a:cubicBezTo>
                    <a:cubicBezTo>
                      <a:pt x="47" y="58"/>
                      <a:pt x="45" y="44"/>
                      <a:pt x="45" y="44"/>
                    </a:cubicBezTo>
                    <a:cubicBezTo>
                      <a:pt x="45" y="44"/>
                      <a:pt x="35" y="19"/>
                      <a:pt x="18" y="17"/>
                    </a:cubicBezTo>
                    <a:cubicBezTo>
                      <a:pt x="0" y="15"/>
                      <a:pt x="18" y="0"/>
                      <a:pt x="18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EF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2" name="işľíďé">
                <a:extLst>
                  <a:ext uri="{FF2B5EF4-FFF2-40B4-BE49-F238E27FC236}">
                    <a16:creationId xmlns:a16="http://schemas.microsoft.com/office/drawing/2014/main" id="{8C205CB4-5DB9-4F9A-8DD1-93CE679D4942}"/>
                  </a:ext>
                </a:extLst>
              </p:cNvPr>
              <p:cNvSpPr/>
              <p:nvPr/>
            </p:nvSpPr>
            <p:spPr bwMode="auto">
              <a:xfrm>
                <a:off x="8582243" y="1856454"/>
                <a:ext cx="1812708" cy="2658120"/>
              </a:xfrm>
              <a:custGeom>
                <a:avLst/>
                <a:gdLst>
                  <a:gd name="T0" fmla="*/ 72 w 673"/>
                  <a:gd name="T1" fmla="*/ 376 h 988"/>
                  <a:gd name="T2" fmla="*/ 8 w 673"/>
                  <a:gd name="T3" fmla="*/ 314 h 988"/>
                  <a:gd name="T4" fmla="*/ 71 w 673"/>
                  <a:gd name="T5" fmla="*/ 223 h 988"/>
                  <a:gd name="T6" fmla="*/ 338 w 673"/>
                  <a:gd name="T7" fmla="*/ 55 h 988"/>
                  <a:gd name="T8" fmla="*/ 487 w 673"/>
                  <a:gd name="T9" fmla="*/ 73 h 988"/>
                  <a:gd name="T10" fmla="*/ 588 w 673"/>
                  <a:gd name="T11" fmla="*/ 314 h 988"/>
                  <a:gd name="T12" fmla="*/ 664 w 673"/>
                  <a:gd name="T13" fmla="*/ 446 h 988"/>
                  <a:gd name="T14" fmla="*/ 587 w 673"/>
                  <a:gd name="T15" fmla="*/ 603 h 988"/>
                  <a:gd name="T16" fmla="*/ 644 w 673"/>
                  <a:gd name="T17" fmla="*/ 740 h 988"/>
                  <a:gd name="T18" fmla="*/ 553 w 673"/>
                  <a:gd name="T19" fmla="*/ 881 h 988"/>
                  <a:gd name="T20" fmla="*/ 503 w 673"/>
                  <a:gd name="T21" fmla="*/ 980 h 988"/>
                  <a:gd name="T22" fmla="*/ 503 w 673"/>
                  <a:gd name="T23" fmla="*/ 804 h 988"/>
                  <a:gd name="T24" fmla="*/ 479 w 673"/>
                  <a:gd name="T25" fmla="*/ 741 h 988"/>
                  <a:gd name="T26" fmla="*/ 422 w 673"/>
                  <a:gd name="T27" fmla="*/ 682 h 988"/>
                  <a:gd name="T28" fmla="*/ 361 w 673"/>
                  <a:gd name="T29" fmla="*/ 654 h 988"/>
                  <a:gd name="T30" fmla="*/ 324 w 673"/>
                  <a:gd name="T31" fmla="*/ 645 h 988"/>
                  <a:gd name="T32" fmla="*/ 205 w 673"/>
                  <a:gd name="T33" fmla="*/ 664 h 988"/>
                  <a:gd name="T34" fmla="*/ 155 w 673"/>
                  <a:gd name="T35" fmla="*/ 701 h 988"/>
                  <a:gd name="T36" fmla="*/ 84 w 673"/>
                  <a:gd name="T37" fmla="*/ 774 h 988"/>
                  <a:gd name="T38" fmla="*/ 52 w 673"/>
                  <a:gd name="T39" fmla="*/ 714 h 988"/>
                  <a:gd name="T40" fmla="*/ 48 w 673"/>
                  <a:gd name="T41" fmla="*/ 637 h 988"/>
                  <a:gd name="T42" fmla="*/ 85 w 673"/>
                  <a:gd name="T43" fmla="*/ 481 h 988"/>
                  <a:gd name="T44" fmla="*/ 88 w 673"/>
                  <a:gd name="T45" fmla="*/ 403 h 988"/>
                  <a:gd name="T46" fmla="*/ 72 w 673"/>
                  <a:gd name="T47" fmla="*/ 376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3" h="988">
                    <a:moveTo>
                      <a:pt x="72" y="376"/>
                    </a:moveTo>
                    <a:cubicBezTo>
                      <a:pt x="72" y="376"/>
                      <a:pt x="17" y="365"/>
                      <a:pt x="8" y="314"/>
                    </a:cubicBezTo>
                    <a:cubicBezTo>
                      <a:pt x="0" y="264"/>
                      <a:pt x="50" y="270"/>
                      <a:pt x="71" y="223"/>
                    </a:cubicBezTo>
                    <a:cubicBezTo>
                      <a:pt x="93" y="176"/>
                      <a:pt x="167" y="0"/>
                      <a:pt x="338" y="55"/>
                    </a:cubicBezTo>
                    <a:cubicBezTo>
                      <a:pt x="338" y="55"/>
                      <a:pt x="412" y="23"/>
                      <a:pt x="487" y="73"/>
                    </a:cubicBezTo>
                    <a:cubicBezTo>
                      <a:pt x="561" y="124"/>
                      <a:pt x="550" y="248"/>
                      <a:pt x="588" y="314"/>
                    </a:cubicBezTo>
                    <a:cubicBezTo>
                      <a:pt x="627" y="379"/>
                      <a:pt x="673" y="386"/>
                      <a:pt x="664" y="446"/>
                    </a:cubicBezTo>
                    <a:cubicBezTo>
                      <a:pt x="654" y="507"/>
                      <a:pt x="571" y="543"/>
                      <a:pt x="587" y="603"/>
                    </a:cubicBezTo>
                    <a:cubicBezTo>
                      <a:pt x="602" y="662"/>
                      <a:pt x="648" y="659"/>
                      <a:pt x="644" y="740"/>
                    </a:cubicBezTo>
                    <a:cubicBezTo>
                      <a:pt x="640" y="822"/>
                      <a:pt x="551" y="832"/>
                      <a:pt x="553" y="881"/>
                    </a:cubicBezTo>
                    <a:cubicBezTo>
                      <a:pt x="555" y="929"/>
                      <a:pt x="543" y="972"/>
                      <a:pt x="503" y="980"/>
                    </a:cubicBezTo>
                    <a:cubicBezTo>
                      <a:pt x="464" y="988"/>
                      <a:pt x="503" y="804"/>
                      <a:pt x="503" y="804"/>
                    </a:cubicBezTo>
                    <a:cubicBezTo>
                      <a:pt x="503" y="804"/>
                      <a:pt x="479" y="744"/>
                      <a:pt x="479" y="741"/>
                    </a:cubicBezTo>
                    <a:cubicBezTo>
                      <a:pt x="479" y="739"/>
                      <a:pt x="425" y="683"/>
                      <a:pt x="422" y="682"/>
                    </a:cubicBezTo>
                    <a:cubicBezTo>
                      <a:pt x="418" y="681"/>
                      <a:pt x="368" y="654"/>
                      <a:pt x="361" y="654"/>
                    </a:cubicBezTo>
                    <a:cubicBezTo>
                      <a:pt x="354" y="654"/>
                      <a:pt x="324" y="645"/>
                      <a:pt x="324" y="645"/>
                    </a:cubicBezTo>
                    <a:cubicBezTo>
                      <a:pt x="324" y="645"/>
                      <a:pt x="213" y="663"/>
                      <a:pt x="205" y="664"/>
                    </a:cubicBezTo>
                    <a:cubicBezTo>
                      <a:pt x="196" y="666"/>
                      <a:pt x="155" y="701"/>
                      <a:pt x="155" y="701"/>
                    </a:cubicBezTo>
                    <a:cubicBezTo>
                      <a:pt x="84" y="774"/>
                      <a:pt x="84" y="774"/>
                      <a:pt x="84" y="774"/>
                    </a:cubicBezTo>
                    <a:cubicBezTo>
                      <a:pt x="84" y="774"/>
                      <a:pt x="51" y="760"/>
                      <a:pt x="52" y="714"/>
                    </a:cubicBezTo>
                    <a:cubicBezTo>
                      <a:pt x="52" y="668"/>
                      <a:pt x="73" y="676"/>
                      <a:pt x="48" y="637"/>
                    </a:cubicBezTo>
                    <a:cubicBezTo>
                      <a:pt x="23" y="598"/>
                      <a:pt x="99" y="573"/>
                      <a:pt x="85" y="481"/>
                    </a:cubicBezTo>
                    <a:cubicBezTo>
                      <a:pt x="72" y="389"/>
                      <a:pt x="88" y="403"/>
                      <a:pt x="88" y="403"/>
                    </a:cubicBezTo>
                    <a:lnTo>
                      <a:pt x="72" y="376"/>
                    </a:ln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3" name="ïšľïḍé">
                <a:extLst>
                  <a:ext uri="{FF2B5EF4-FFF2-40B4-BE49-F238E27FC236}">
                    <a16:creationId xmlns:a16="http://schemas.microsoft.com/office/drawing/2014/main" id="{E1D7121B-E6CC-4037-913E-BD775476B45B}"/>
                  </a:ext>
                </a:extLst>
              </p:cNvPr>
              <p:cNvSpPr/>
              <p:nvPr/>
            </p:nvSpPr>
            <p:spPr bwMode="auto">
              <a:xfrm>
                <a:off x="8945303" y="3392977"/>
                <a:ext cx="1185133" cy="1474284"/>
              </a:xfrm>
              <a:custGeom>
                <a:avLst/>
                <a:gdLst>
                  <a:gd name="T0" fmla="*/ 0 w 440"/>
                  <a:gd name="T1" fmla="*/ 151 h 548"/>
                  <a:gd name="T2" fmla="*/ 40 w 440"/>
                  <a:gd name="T3" fmla="*/ 79 h 548"/>
                  <a:gd name="T4" fmla="*/ 383 w 440"/>
                  <a:gd name="T5" fmla="*/ 138 h 548"/>
                  <a:gd name="T6" fmla="*/ 286 w 440"/>
                  <a:gd name="T7" fmla="*/ 506 h 548"/>
                  <a:gd name="T8" fmla="*/ 184 w 440"/>
                  <a:gd name="T9" fmla="*/ 528 h 548"/>
                  <a:gd name="T10" fmla="*/ 76 w 440"/>
                  <a:gd name="T11" fmla="*/ 439 h 548"/>
                  <a:gd name="T12" fmla="*/ 57 w 440"/>
                  <a:gd name="T13" fmla="*/ 367 h 548"/>
                  <a:gd name="T14" fmla="*/ 57 w 440"/>
                  <a:gd name="T15" fmla="*/ 336 h 548"/>
                  <a:gd name="T16" fmla="*/ 20 w 440"/>
                  <a:gd name="T17" fmla="*/ 301 h 548"/>
                  <a:gd name="T18" fmla="*/ 2 w 440"/>
                  <a:gd name="T19" fmla="*/ 200 h 548"/>
                  <a:gd name="T20" fmla="*/ 0 w 440"/>
                  <a:gd name="T21" fmla="*/ 15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0" h="548">
                    <a:moveTo>
                      <a:pt x="0" y="151"/>
                    </a:moveTo>
                    <a:cubicBezTo>
                      <a:pt x="0" y="151"/>
                      <a:pt x="6" y="99"/>
                      <a:pt x="40" y="79"/>
                    </a:cubicBezTo>
                    <a:cubicBezTo>
                      <a:pt x="75" y="58"/>
                      <a:pt x="278" y="0"/>
                      <a:pt x="383" y="138"/>
                    </a:cubicBezTo>
                    <a:cubicBezTo>
                      <a:pt x="383" y="138"/>
                      <a:pt x="440" y="371"/>
                      <a:pt x="286" y="506"/>
                    </a:cubicBezTo>
                    <a:cubicBezTo>
                      <a:pt x="286" y="506"/>
                      <a:pt x="246" y="548"/>
                      <a:pt x="184" y="528"/>
                    </a:cubicBezTo>
                    <a:cubicBezTo>
                      <a:pt x="122" y="508"/>
                      <a:pt x="76" y="439"/>
                      <a:pt x="76" y="439"/>
                    </a:cubicBezTo>
                    <a:cubicBezTo>
                      <a:pt x="57" y="367"/>
                      <a:pt x="57" y="367"/>
                      <a:pt x="57" y="367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20" y="301"/>
                      <a:pt x="20" y="301"/>
                      <a:pt x="20" y="301"/>
                    </a:cubicBezTo>
                    <a:cubicBezTo>
                      <a:pt x="2" y="200"/>
                      <a:pt x="2" y="200"/>
                      <a:pt x="2" y="200"/>
                    </a:cubicBez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6D0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4" name="î$1ïḑê">
                <a:extLst>
                  <a:ext uri="{FF2B5EF4-FFF2-40B4-BE49-F238E27FC236}">
                    <a16:creationId xmlns:a16="http://schemas.microsoft.com/office/drawing/2014/main" id="{53264FDC-623C-483C-891E-0418CBF61502}"/>
                  </a:ext>
                </a:extLst>
              </p:cNvPr>
              <p:cNvSpPr/>
              <p:nvPr/>
            </p:nvSpPr>
            <p:spPr bwMode="auto">
              <a:xfrm>
                <a:off x="9699950" y="4194303"/>
                <a:ext cx="565337" cy="866158"/>
              </a:xfrm>
              <a:custGeom>
                <a:avLst/>
                <a:gdLst>
                  <a:gd name="T0" fmla="*/ 48 w 210"/>
                  <a:gd name="T1" fmla="*/ 42 h 322"/>
                  <a:gd name="T2" fmla="*/ 124 w 210"/>
                  <a:gd name="T3" fmla="*/ 219 h 322"/>
                  <a:gd name="T4" fmla="*/ 187 w 210"/>
                  <a:gd name="T5" fmla="*/ 263 h 322"/>
                  <a:gd name="T6" fmla="*/ 178 w 210"/>
                  <a:gd name="T7" fmla="*/ 287 h 322"/>
                  <a:gd name="T8" fmla="*/ 135 w 210"/>
                  <a:gd name="T9" fmla="*/ 264 h 322"/>
                  <a:gd name="T10" fmla="*/ 113 w 210"/>
                  <a:gd name="T11" fmla="*/ 275 h 322"/>
                  <a:gd name="T12" fmla="*/ 79 w 210"/>
                  <a:gd name="T13" fmla="*/ 320 h 322"/>
                  <a:gd name="T14" fmla="*/ 60 w 210"/>
                  <a:gd name="T15" fmla="*/ 300 h 322"/>
                  <a:gd name="T16" fmla="*/ 81 w 210"/>
                  <a:gd name="T17" fmla="*/ 261 h 322"/>
                  <a:gd name="T18" fmla="*/ 78 w 210"/>
                  <a:gd name="T19" fmla="*/ 228 h 322"/>
                  <a:gd name="T20" fmla="*/ 13 w 210"/>
                  <a:gd name="T21" fmla="*/ 49 h 322"/>
                  <a:gd name="T22" fmla="*/ 8 w 210"/>
                  <a:gd name="T23" fmla="*/ 16 h 322"/>
                  <a:gd name="T24" fmla="*/ 37 w 210"/>
                  <a:gd name="T25" fmla="*/ 21 h 322"/>
                  <a:gd name="T26" fmla="*/ 48 w 210"/>
                  <a:gd name="T27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" h="322">
                    <a:moveTo>
                      <a:pt x="48" y="42"/>
                    </a:moveTo>
                    <a:cubicBezTo>
                      <a:pt x="48" y="42"/>
                      <a:pt x="91" y="161"/>
                      <a:pt x="124" y="219"/>
                    </a:cubicBezTo>
                    <a:cubicBezTo>
                      <a:pt x="124" y="219"/>
                      <a:pt x="163" y="255"/>
                      <a:pt x="187" y="263"/>
                    </a:cubicBezTo>
                    <a:cubicBezTo>
                      <a:pt x="210" y="272"/>
                      <a:pt x="200" y="284"/>
                      <a:pt x="178" y="287"/>
                    </a:cubicBezTo>
                    <a:cubicBezTo>
                      <a:pt x="157" y="290"/>
                      <a:pt x="135" y="264"/>
                      <a:pt x="135" y="264"/>
                    </a:cubicBezTo>
                    <a:cubicBezTo>
                      <a:pt x="135" y="264"/>
                      <a:pt x="119" y="258"/>
                      <a:pt x="113" y="275"/>
                    </a:cubicBezTo>
                    <a:cubicBezTo>
                      <a:pt x="107" y="292"/>
                      <a:pt x="99" y="318"/>
                      <a:pt x="79" y="320"/>
                    </a:cubicBezTo>
                    <a:cubicBezTo>
                      <a:pt x="58" y="322"/>
                      <a:pt x="55" y="306"/>
                      <a:pt x="60" y="300"/>
                    </a:cubicBezTo>
                    <a:cubicBezTo>
                      <a:pt x="64" y="294"/>
                      <a:pt x="83" y="276"/>
                      <a:pt x="81" y="261"/>
                    </a:cubicBezTo>
                    <a:cubicBezTo>
                      <a:pt x="78" y="246"/>
                      <a:pt x="76" y="232"/>
                      <a:pt x="78" y="228"/>
                    </a:cubicBezTo>
                    <a:cubicBezTo>
                      <a:pt x="78" y="228"/>
                      <a:pt x="27" y="99"/>
                      <a:pt x="13" y="49"/>
                    </a:cubicBezTo>
                    <a:cubicBezTo>
                      <a:pt x="0" y="0"/>
                      <a:pt x="8" y="16"/>
                      <a:pt x="8" y="16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48" y="42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5" name="i$ľiḑe">
                <a:extLst>
                  <a:ext uri="{FF2B5EF4-FFF2-40B4-BE49-F238E27FC236}">
                    <a16:creationId xmlns:a16="http://schemas.microsoft.com/office/drawing/2014/main" id="{5E702095-6EAB-4EA9-8D47-37B1071A8D2A}"/>
                  </a:ext>
                </a:extLst>
              </p:cNvPr>
              <p:cNvSpPr/>
              <p:nvPr/>
            </p:nvSpPr>
            <p:spPr bwMode="auto">
              <a:xfrm>
                <a:off x="8587429" y="4815395"/>
                <a:ext cx="1203286" cy="800029"/>
              </a:xfrm>
              <a:custGeom>
                <a:avLst/>
                <a:gdLst>
                  <a:gd name="T0" fmla="*/ 44 w 447"/>
                  <a:gd name="T1" fmla="*/ 24 h 297"/>
                  <a:gd name="T2" fmla="*/ 0 w 447"/>
                  <a:gd name="T3" fmla="*/ 195 h 297"/>
                  <a:gd name="T4" fmla="*/ 207 w 447"/>
                  <a:gd name="T5" fmla="*/ 294 h 297"/>
                  <a:gd name="T6" fmla="*/ 447 w 447"/>
                  <a:gd name="T7" fmla="*/ 213 h 297"/>
                  <a:gd name="T8" fmla="*/ 358 w 447"/>
                  <a:gd name="T9" fmla="*/ 63 h 297"/>
                  <a:gd name="T10" fmla="*/ 264 w 447"/>
                  <a:gd name="T11" fmla="*/ 35 h 297"/>
                  <a:gd name="T12" fmla="*/ 144 w 447"/>
                  <a:gd name="T13" fmla="*/ 46 h 297"/>
                  <a:gd name="T14" fmla="*/ 68 w 447"/>
                  <a:gd name="T15" fmla="*/ 33 h 297"/>
                  <a:gd name="T16" fmla="*/ 44 w 447"/>
                  <a:gd name="T17" fmla="*/ 24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7" h="297">
                    <a:moveTo>
                      <a:pt x="44" y="24"/>
                    </a:moveTo>
                    <a:cubicBezTo>
                      <a:pt x="44" y="24"/>
                      <a:pt x="18" y="142"/>
                      <a:pt x="0" y="195"/>
                    </a:cubicBezTo>
                    <a:cubicBezTo>
                      <a:pt x="0" y="195"/>
                      <a:pt x="61" y="291"/>
                      <a:pt x="207" y="294"/>
                    </a:cubicBezTo>
                    <a:cubicBezTo>
                      <a:pt x="352" y="297"/>
                      <a:pt x="447" y="213"/>
                      <a:pt x="447" y="213"/>
                    </a:cubicBezTo>
                    <a:cubicBezTo>
                      <a:pt x="447" y="213"/>
                      <a:pt x="373" y="127"/>
                      <a:pt x="358" y="63"/>
                    </a:cubicBezTo>
                    <a:cubicBezTo>
                      <a:pt x="343" y="0"/>
                      <a:pt x="264" y="35"/>
                      <a:pt x="264" y="35"/>
                    </a:cubicBezTo>
                    <a:cubicBezTo>
                      <a:pt x="264" y="35"/>
                      <a:pt x="149" y="47"/>
                      <a:pt x="144" y="46"/>
                    </a:cubicBezTo>
                    <a:cubicBezTo>
                      <a:pt x="139" y="46"/>
                      <a:pt x="71" y="34"/>
                      <a:pt x="68" y="33"/>
                    </a:cubicBezTo>
                    <a:cubicBezTo>
                      <a:pt x="65" y="32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7353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6" name="iṩḷíḑe">
                <a:extLst>
                  <a:ext uri="{FF2B5EF4-FFF2-40B4-BE49-F238E27FC236}">
                    <a16:creationId xmlns:a16="http://schemas.microsoft.com/office/drawing/2014/main" id="{ED6FF46F-C765-442F-8C25-71A2E61A5916}"/>
                  </a:ext>
                </a:extLst>
              </p:cNvPr>
              <p:cNvSpPr/>
              <p:nvPr/>
            </p:nvSpPr>
            <p:spPr bwMode="auto">
              <a:xfrm>
                <a:off x="9242235" y="3521345"/>
                <a:ext cx="245066" cy="202276"/>
              </a:xfrm>
              <a:custGeom>
                <a:avLst/>
                <a:gdLst>
                  <a:gd name="T0" fmla="*/ 91 w 91"/>
                  <a:gd name="T1" fmla="*/ 8 h 75"/>
                  <a:gd name="T2" fmla="*/ 84 w 91"/>
                  <a:gd name="T3" fmla="*/ 44 h 75"/>
                  <a:gd name="T4" fmla="*/ 84 w 91"/>
                  <a:gd name="T5" fmla="*/ 48 h 75"/>
                  <a:gd name="T6" fmla="*/ 13 w 91"/>
                  <a:gd name="T7" fmla="*/ 69 h 75"/>
                  <a:gd name="T8" fmla="*/ 5 w 91"/>
                  <a:gd name="T9" fmla="*/ 53 h 75"/>
                  <a:gd name="T10" fmla="*/ 18 w 91"/>
                  <a:gd name="T11" fmla="*/ 20 h 75"/>
                  <a:gd name="T12" fmla="*/ 37 w 91"/>
                  <a:gd name="T13" fmla="*/ 8 h 75"/>
                  <a:gd name="T14" fmla="*/ 71 w 91"/>
                  <a:gd name="T15" fmla="*/ 0 h 75"/>
                  <a:gd name="T16" fmla="*/ 91 w 91"/>
                  <a:gd name="T17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75">
                    <a:moveTo>
                      <a:pt x="91" y="8"/>
                    </a:move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26" y="75"/>
                      <a:pt x="13" y="69"/>
                    </a:cubicBezTo>
                    <a:cubicBezTo>
                      <a:pt x="0" y="64"/>
                      <a:pt x="5" y="53"/>
                      <a:pt x="5" y="53"/>
                    </a:cubicBezTo>
                    <a:cubicBezTo>
                      <a:pt x="5" y="53"/>
                      <a:pt x="17" y="30"/>
                      <a:pt x="18" y="20"/>
                    </a:cubicBezTo>
                    <a:cubicBezTo>
                      <a:pt x="20" y="9"/>
                      <a:pt x="34" y="13"/>
                      <a:pt x="37" y="8"/>
                    </a:cubicBezTo>
                    <a:cubicBezTo>
                      <a:pt x="41" y="4"/>
                      <a:pt x="65" y="1"/>
                      <a:pt x="71" y="0"/>
                    </a:cubicBezTo>
                    <a:cubicBezTo>
                      <a:pt x="77" y="0"/>
                      <a:pt x="91" y="8"/>
                      <a:pt x="91" y="8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7" name="iSľïďé">
                <a:extLst>
                  <a:ext uri="{FF2B5EF4-FFF2-40B4-BE49-F238E27FC236}">
                    <a16:creationId xmlns:a16="http://schemas.microsoft.com/office/drawing/2014/main" id="{2F1CC676-A49C-4EB9-A12A-78DD4CAD0E60}"/>
                  </a:ext>
                </a:extLst>
              </p:cNvPr>
              <p:cNvSpPr/>
              <p:nvPr/>
            </p:nvSpPr>
            <p:spPr bwMode="auto">
              <a:xfrm>
                <a:off x="8592616" y="2324543"/>
                <a:ext cx="1343323" cy="1291457"/>
              </a:xfrm>
              <a:custGeom>
                <a:avLst/>
                <a:gdLst>
                  <a:gd name="T0" fmla="*/ 80 w 499"/>
                  <a:gd name="T1" fmla="*/ 120 h 480"/>
                  <a:gd name="T2" fmla="*/ 245 w 499"/>
                  <a:gd name="T3" fmla="*/ 476 h 480"/>
                  <a:gd name="T4" fmla="*/ 412 w 499"/>
                  <a:gd name="T5" fmla="*/ 388 h 480"/>
                  <a:gd name="T6" fmla="*/ 499 w 499"/>
                  <a:gd name="T7" fmla="*/ 182 h 480"/>
                  <a:gd name="T8" fmla="*/ 455 w 499"/>
                  <a:gd name="T9" fmla="*/ 105 h 480"/>
                  <a:gd name="T10" fmla="*/ 295 w 499"/>
                  <a:gd name="T11" fmla="*/ 18 h 480"/>
                  <a:gd name="T12" fmla="*/ 221 w 499"/>
                  <a:gd name="T13" fmla="*/ 3 h 480"/>
                  <a:gd name="T14" fmla="*/ 151 w 499"/>
                  <a:gd name="T15" fmla="*/ 19 h 480"/>
                  <a:gd name="T16" fmla="*/ 114 w 499"/>
                  <a:gd name="T17" fmla="*/ 60 h 480"/>
                  <a:gd name="T18" fmla="*/ 80 w 499"/>
                  <a:gd name="T19" fmla="*/ 12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9" h="480">
                    <a:moveTo>
                      <a:pt x="80" y="120"/>
                    </a:moveTo>
                    <a:cubicBezTo>
                      <a:pt x="80" y="120"/>
                      <a:pt x="0" y="424"/>
                      <a:pt x="245" y="476"/>
                    </a:cubicBezTo>
                    <a:cubicBezTo>
                      <a:pt x="245" y="476"/>
                      <a:pt x="338" y="480"/>
                      <a:pt x="412" y="388"/>
                    </a:cubicBezTo>
                    <a:cubicBezTo>
                      <a:pt x="485" y="297"/>
                      <a:pt x="499" y="182"/>
                      <a:pt x="499" y="182"/>
                    </a:cubicBezTo>
                    <a:cubicBezTo>
                      <a:pt x="499" y="182"/>
                      <a:pt x="465" y="114"/>
                      <a:pt x="455" y="105"/>
                    </a:cubicBezTo>
                    <a:cubicBezTo>
                      <a:pt x="445" y="95"/>
                      <a:pt x="302" y="25"/>
                      <a:pt x="295" y="18"/>
                    </a:cubicBezTo>
                    <a:cubicBezTo>
                      <a:pt x="288" y="11"/>
                      <a:pt x="242" y="0"/>
                      <a:pt x="221" y="3"/>
                    </a:cubicBezTo>
                    <a:cubicBezTo>
                      <a:pt x="199" y="5"/>
                      <a:pt x="159" y="13"/>
                      <a:pt x="151" y="19"/>
                    </a:cubicBezTo>
                    <a:cubicBezTo>
                      <a:pt x="143" y="25"/>
                      <a:pt x="114" y="60"/>
                      <a:pt x="114" y="60"/>
                    </a:cubicBezTo>
                    <a:lnTo>
                      <a:pt x="80" y="120"/>
                    </a:lnTo>
                    <a:close/>
                  </a:path>
                </a:pathLst>
              </a:custGeom>
              <a:solidFill>
                <a:srgbClr val="FFC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8" name="iṡḻîḑê">
                <a:extLst>
                  <a:ext uri="{FF2B5EF4-FFF2-40B4-BE49-F238E27FC236}">
                    <a16:creationId xmlns:a16="http://schemas.microsoft.com/office/drawing/2014/main" id="{EDDC7BAF-B26C-423A-9ED0-8516733E35EC}"/>
                  </a:ext>
                </a:extLst>
              </p:cNvPr>
              <p:cNvSpPr/>
              <p:nvPr/>
            </p:nvSpPr>
            <p:spPr bwMode="auto">
              <a:xfrm>
                <a:off x="8752103" y="2211735"/>
                <a:ext cx="1325170" cy="1594872"/>
              </a:xfrm>
              <a:custGeom>
                <a:avLst/>
                <a:gdLst>
                  <a:gd name="T0" fmla="*/ 0 w 492"/>
                  <a:gd name="T1" fmla="*/ 185 h 593"/>
                  <a:gd name="T2" fmla="*/ 105 w 492"/>
                  <a:gd name="T3" fmla="*/ 56 h 593"/>
                  <a:gd name="T4" fmla="*/ 205 w 492"/>
                  <a:gd name="T5" fmla="*/ 124 h 593"/>
                  <a:gd name="T6" fmla="*/ 375 w 492"/>
                  <a:gd name="T7" fmla="*/ 243 h 593"/>
                  <a:gd name="T8" fmla="*/ 358 w 492"/>
                  <a:gd name="T9" fmla="*/ 379 h 593"/>
                  <a:gd name="T10" fmla="*/ 358 w 492"/>
                  <a:gd name="T11" fmla="*/ 470 h 593"/>
                  <a:gd name="T12" fmla="*/ 378 w 492"/>
                  <a:gd name="T13" fmla="*/ 514 h 593"/>
                  <a:gd name="T14" fmla="*/ 455 w 492"/>
                  <a:gd name="T15" fmla="*/ 577 h 593"/>
                  <a:gd name="T16" fmla="*/ 458 w 492"/>
                  <a:gd name="T17" fmla="*/ 590 h 593"/>
                  <a:gd name="T18" fmla="*/ 478 w 492"/>
                  <a:gd name="T19" fmla="*/ 587 h 593"/>
                  <a:gd name="T20" fmla="*/ 472 w 492"/>
                  <a:gd name="T21" fmla="*/ 518 h 593"/>
                  <a:gd name="T22" fmla="*/ 490 w 492"/>
                  <a:gd name="T23" fmla="*/ 281 h 593"/>
                  <a:gd name="T24" fmla="*/ 451 w 492"/>
                  <a:gd name="T25" fmla="*/ 156 h 593"/>
                  <a:gd name="T26" fmla="*/ 375 w 492"/>
                  <a:gd name="T27" fmla="*/ 61 h 593"/>
                  <a:gd name="T28" fmla="*/ 291 w 492"/>
                  <a:gd name="T29" fmla="*/ 18 h 593"/>
                  <a:gd name="T30" fmla="*/ 241 w 492"/>
                  <a:gd name="T31" fmla="*/ 8 h 593"/>
                  <a:gd name="T32" fmla="*/ 70 w 492"/>
                  <a:gd name="T33" fmla="*/ 27 h 593"/>
                  <a:gd name="T34" fmla="*/ 39 w 492"/>
                  <a:gd name="T35" fmla="*/ 61 h 593"/>
                  <a:gd name="T36" fmla="*/ 8 w 492"/>
                  <a:gd name="T37" fmla="*/ 141 h 593"/>
                  <a:gd name="T38" fmla="*/ 0 w 492"/>
                  <a:gd name="T39" fmla="*/ 185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2" h="593">
                    <a:moveTo>
                      <a:pt x="0" y="185"/>
                    </a:moveTo>
                    <a:cubicBezTo>
                      <a:pt x="0" y="185"/>
                      <a:pt x="79" y="124"/>
                      <a:pt x="105" y="56"/>
                    </a:cubicBezTo>
                    <a:cubicBezTo>
                      <a:pt x="105" y="56"/>
                      <a:pt x="129" y="113"/>
                      <a:pt x="205" y="124"/>
                    </a:cubicBezTo>
                    <a:cubicBezTo>
                      <a:pt x="281" y="136"/>
                      <a:pt x="352" y="173"/>
                      <a:pt x="375" y="243"/>
                    </a:cubicBezTo>
                    <a:cubicBezTo>
                      <a:pt x="393" y="298"/>
                      <a:pt x="379" y="339"/>
                      <a:pt x="358" y="379"/>
                    </a:cubicBezTo>
                    <a:cubicBezTo>
                      <a:pt x="337" y="420"/>
                      <a:pt x="332" y="434"/>
                      <a:pt x="358" y="470"/>
                    </a:cubicBezTo>
                    <a:cubicBezTo>
                      <a:pt x="383" y="505"/>
                      <a:pt x="378" y="514"/>
                      <a:pt x="378" y="514"/>
                    </a:cubicBezTo>
                    <a:cubicBezTo>
                      <a:pt x="378" y="514"/>
                      <a:pt x="421" y="533"/>
                      <a:pt x="455" y="577"/>
                    </a:cubicBezTo>
                    <a:cubicBezTo>
                      <a:pt x="457" y="579"/>
                      <a:pt x="458" y="590"/>
                      <a:pt x="458" y="590"/>
                    </a:cubicBezTo>
                    <a:cubicBezTo>
                      <a:pt x="458" y="590"/>
                      <a:pt x="474" y="593"/>
                      <a:pt x="478" y="587"/>
                    </a:cubicBezTo>
                    <a:cubicBezTo>
                      <a:pt x="482" y="580"/>
                      <a:pt x="472" y="524"/>
                      <a:pt x="472" y="518"/>
                    </a:cubicBezTo>
                    <a:cubicBezTo>
                      <a:pt x="472" y="512"/>
                      <a:pt x="488" y="293"/>
                      <a:pt x="490" y="281"/>
                    </a:cubicBezTo>
                    <a:cubicBezTo>
                      <a:pt x="492" y="269"/>
                      <a:pt x="460" y="178"/>
                      <a:pt x="451" y="156"/>
                    </a:cubicBezTo>
                    <a:cubicBezTo>
                      <a:pt x="441" y="133"/>
                      <a:pt x="408" y="85"/>
                      <a:pt x="375" y="61"/>
                    </a:cubicBezTo>
                    <a:cubicBezTo>
                      <a:pt x="342" y="37"/>
                      <a:pt x="315" y="25"/>
                      <a:pt x="291" y="18"/>
                    </a:cubicBezTo>
                    <a:cubicBezTo>
                      <a:pt x="266" y="12"/>
                      <a:pt x="263" y="16"/>
                      <a:pt x="241" y="8"/>
                    </a:cubicBezTo>
                    <a:cubicBezTo>
                      <a:pt x="219" y="0"/>
                      <a:pt x="73" y="25"/>
                      <a:pt x="70" y="27"/>
                    </a:cubicBezTo>
                    <a:cubicBezTo>
                      <a:pt x="68" y="29"/>
                      <a:pt x="39" y="58"/>
                      <a:pt x="39" y="61"/>
                    </a:cubicBezTo>
                    <a:cubicBezTo>
                      <a:pt x="39" y="65"/>
                      <a:pt x="14" y="133"/>
                      <a:pt x="8" y="141"/>
                    </a:cubicBezTo>
                    <a:cubicBezTo>
                      <a:pt x="3" y="150"/>
                      <a:pt x="0" y="185"/>
                      <a:pt x="0" y="18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9" name="îşlîḋè">
                <a:extLst>
                  <a:ext uri="{FF2B5EF4-FFF2-40B4-BE49-F238E27FC236}">
                    <a16:creationId xmlns:a16="http://schemas.microsoft.com/office/drawing/2014/main" id="{B4847847-8BD8-4639-B08B-FBE7A2A68941}"/>
                  </a:ext>
                </a:extLst>
              </p:cNvPr>
              <p:cNvSpPr/>
              <p:nvPr/>
            </p:nvSpPr>
            <p:spPr bwMode="auto">
              <a:xfrm>
                <a:off x="9309660" y="2825047"/>
                <a:ext cx="105028" cy="130961"/>
              </a:xfrm>
              <a:custGeom>
                <a:avLst/>
                <a:gdLst>
                  <a:gd name="T0" fmla="*/ 38 w 39"/>
                  <a:gd name="T1" fmla="*/ 26 h 49"/>
                  <a:gd name="T2" fmla="*/ 17 w 39"/>
                  <a:gd name="T3" fmla="*/ 47 h 49"/>
                  <a:gd name="T4" fmla="*/ 2 w 39"/>
                  <a:gd name="T5" fmla="*/ 22 h 49"/>
                  <a:gd name="T6" fmla="*/ 22 w 39"/>
                  <a:gd name="T7" fmla="*/ 1 h 49"/>
                  <a:gd name="T8" fmla="*/ 38 w 39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9">
                    <a:moveTo>
                      <a:pt x="38" y="26"/>
                    </a:moveTo>
                    <a:cubicBezTo>
                      <a:pt x="36" y="39"/>
                      <a:pt x="27" y="49"/>
                      <a:pt x="17" y="47"/>
                    </a:cubicBezTo>
                    <a:cubicBezTo>
                      <a:pt x="7" y="46"/>
                      <a:pt x="0" y="35"/>
                      <a:pt x="2" y="22"/>
                    </a:cubicBezTo>
                    <a:cubicBezTo>
                      <a:pt x="3" y="9"/>
                      <a:pt x="12" y="0"/>
                      <a:pt x="22" y="1"/>
                    </a:cubicBezTo>
                    <a:cubicBezTo>
                      <a:pt x="32" y="2"/>
                      <a:pt x="39" y="13"/>
                      <a:pt x="38" y="26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0" name="iśḷiḓê">
                <a:extLst>
                  <a:ext uri="{FF2B5EF4-FFF2-40B4-BE49-F238E27FC236}">
                    <a16:creationId xmlns:a16="http://schemas.microsoft.com/office/drawing/2014/main" id="{FC36A6F6-B7C3-444A-9B93-02F8BFFDD260}"/>
                  </a:ext>
                </a:extLst>
              </p:cNvPr>
              <p:cNvSpPr/>
              <p:nvPr/>
            </p:nvSpPr>
            <p:spPr bwMode="auto">
              <a:xfrm>
                <a:off x="8902514" y="2805597"/>
                <a:ext cx="85578" cy="121885"/>
              </a:xfrm>
              <a:custGeom>
                <a:avLst/>
                <a:gdLst>
                  <a:gd name="T0" fmla="*/ 31 w 32"/>
                  <a:gd name="T1" fmla="*/ 24 h 45"/>
                  <a:gd name="T2" fmla="*/ 14 w 32"/>
                  <a:gd name="T3" fmla="*/ 44 h 45"/>
                  <a:gd name="T4" fmla="*/ 2 w 32"/>
                  <a:gd name="T5" fmla="*/ 20 h 45"/>
                  <a:gd name="T6" fmla="*/ 19 w 32"/>
                  <a:gd name="T7" fmla="*/ 1 h 45"/>
                  <a:gd name="T8" fmla="*/ 31 w 32"/>
                  <a:gd name="T9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5">
                    <a:moveTo>
                      <a:pt x="31" y="24"/>
                    </a:moveTo>
                    <a:cubicBezTo>
                      <a:pt x="29" y="36"/>
                      <a:pt x="22" y="45"/>
                      <a:pt x="14" y="44"/>
                    </a:cubicBezTo>
                    <a:cubicBezTo>
                      <a:pt x="6" y="43"/>
                      <a:pt x="0" y="32"/>
                      <a:pt x="2" y="20"/>
                    </a:cubicBezTo>
                    <a:cubicBezTo>
                      <a:pt x="3" y="9"/>
                      <a:pt x="11" y="0"/>
                      <a:pt x="19" y="1"/>
                    </a:cubicBezTo>
                    <a:cubicBezTo>
                      <a:pt x="27" y="2"/>
                      <a:pt x="32" y="12"/>
                      <a:pt x="31" y="24"/>
                    </a:cubicBezTo>
                    <a:close/>
                  </a:path>
                </a:pathLst>
              </a:custGeom>
              <a:solidFill>
                <a:srgbClr val="3E3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1" name="îşlíḋè">
                <a:extLst>
                  <a:ext uri="{FF2B5EF4-FFF2-40B4-BE49-F238E27FC236}">
                    <a16:creationId xmlns:a16="http://schemas.microsoft.com/office/drawing/2014/main" id="{23139D27-7A17-4924-BB05-94E81D7F7A48}"/>
                  </a:ext>
                </a:extLst>
              </p:cNvPr>
              <p:cNvSpPr/>
              <p:nvPr/>
            </p:nvSpPr>
            <p:spPr bwMode="auto">
              <a:xfrm>
                <a:off x="9303177" y="2598134"/>
                <a:ext cx="159487" cy="94655"/>
              </a:xfrm>
              <a:custGeom>
                <a:avLst/>
                <a:gdLst>
                  <a:gd name="T0" fmla="*/ 0 w 59"/>
                  <a:gd name="T1" fmla="*/ 35 h 35"/>
                  <a:gd name="T2" fmla="*/ 14 w 59"/>
                  <a:gd name="T3" fmla="*/ 12 h 35"/>
                  <a:gd name="T4" fmla="*/ 59 w 59"/>
                  <a:gd name="T5" fmla="*/ 35 h 35"/>
                  <a:gd name="T6" fmla="*/ 0 w 59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35">
                    <a:moveTo>
                      <a:pt x="0" y="35"/>
                    </a:moveTo>
                    <a:cubicBezTo>
                      <a:pt x="0" y="35"/>
                      <a:pt x="5" y="20"/>
                      <a:pt x="14" y="12"/>
                    </a:cubicBezTo>
                    <a:cubicBezTo>
                      <a:pt x="14" y="12"/>
                      <a:pt x="47" y="0"/>
                      <a:pt x="59" y="35"/>
                    </a:cubicBezTo>
                    <a:cubicBezTo>
                      <a:pt x="59" y="35"/>
                      <a:pt x="30" y="11"/>
                      <a:pt x="0" y="35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2" name="ïṩlíḓè">
                <a:extLst>
                  <a:ext uri="{FF2B5EF4-FFF2-40B4-BE49-F238E27FC236}">
                    <a16:creationId xmlns:a16="http://schemas.microsoft.com/office/drawing/2014/main" id="{C2CBAA07-CA7B-4665-9E68-B7F496C4CD52}"/>
                  </a:ext>
                </a:extLst>
              </p:cNvPr>
              <p:cNvSpPr/>
              <p:nvPr/>
            </p:nvSpPr>
            <p:spPr bwMode="auto">
              <a:xfrm>
                <a:off x="8907700" y="2604618"/>
                <a:ext cx="102435" cy="85578"/>
              </a:xfrm>
              <a:custGeom>
                <a:avLst/>
                <a:gdLst>
                  <a:gd name="T0" fmla="*/ 38 w 38"/>
                  <a:gd name="T1" fmla="*/ 32 h 32"/>
                  <a:gd name="T2" fmla="*/ 31 w 38"/>
                  <a:gd name="T3" fmla="*/ 6 h 32"/>
                  <a:gd name="T4" fmla="*/ 0 w 38"/>
                  <a:gd name="T5" fmla="*/ 26 h 32"/>
                  <a:gd name="T6" fmla="*/ 38 w 38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2">
                    <a:moveTo>
                      <a:pt x="38" y="32"/>
                    </a:moveTo>
                    <a:cubicBezTo>
                      <a:pt x="38" y="32"/>
                      <a:pt x="38" y="18"/>
                      <a:pt x="31" y="6"/>
                    </a:cubicBezTo>
                    <a:cubicBezTo>
                      <a:pt x="31" y="6"/>
                      <a:pt x="9" y="0"/>
                      <a:pt x="0" y="26"/>
                    </a:cubicBezTo>
                    <a:cubicBezTo>
                      <a:pt x="0" y="26"/>
                      <a:pt x="21" y="7"/>
                      <a:pt x="38" y="32"/>
                    </a:cubicBezTo>
                    <a:close/>
                  </a:path>
                </a:pathLst>
              </a:custGeom>
              <a:solidFill>
                <a:srgbClr val="AF2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3" name="íŝlîḓè">
                <a:extLst>
                  <a:ext uri="{FF2B5EF4-FFF2-40B4-BE49-F238E27FC236}">
                    <a16:creationId xmlns:a16="http://schemas.microsoft.com/office/drawing/2014/main" id="{1E78A188-92EB-4EC1-9205-02AE146021C5}"/>
                  </a:ext>
                </a:extLst>
              </p:cNvPr>
              <p:cNvSpPr/>
              <p:nvPr/>
            </p:nvSpPr>
            <p:spPr bwMode="auto">
              <a:xfrm>
                <a:off x="8902514" y="3002687"/>
                <a:ext cx="85578" cy="120588"/>
              </a:xfrm>
              <a:custGeom>
                <a:avLst/>
                <a:gdLst>
                  <a:gd name="T0" fmla="*/ 26 w 32"/>
                  <a:gd name="T1" fmla="*/ 0 h 45"/>
                  <a:gd name="T2" fmla="*/ 32 w 32"/>
                  <a:gd name="T3" fmla="*/ 45 h 45"/>
                  <a:gd name="T4" fmla="*/ 1 w 32"/>
                  <a:gd name="T5" fmla="*/ 24 h 45"/>
                  <a:gd name="T6" fmla="*/ 26 w 3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26" y="0"/>
                    </a:moveTo>
                    <a:cubicBezTo>
                      <a:pt x="26" y="0"/>
                      <a:pt x="0" y="23"/>
                      <a:pt x="32" y="45"/>
                    </a:cubicBezTo>
                    <a:cubicBezTo>
                      <a:pt x="32" y="45"/>
                      <a:pt x="3" y="40"/>
                      <a:pt x="1" y="24"/>
                    </a:cubicBezTo>
                    <a:cubicBezTo>
                      <a:pt x="0" y="9"/>
                      <a:pt x="23" y="0"/>
                      <a:pt x="26" y="0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4" name="ïṡļíḑé">
                <a:extLst>
                  <a:ext uri="{FF2B5EF4-FFF2-40B4-BE49-F238E27FC236}">
                    <a16:creationId xmlns:a16="http://schemas.microsoft.com/office/drawing/2014/main" id="{59DC4F69-44F0-48CE-BF53-98B25CB1C42A}"/>
                  </a:ext>
                </a:extLst>
              </p:cNvPr>
              <p:cNvSpPr/>
              <p:nvPr/>
            </p:nvSpPr>
            <p:spPr bwMode="auto">
              <a:xfrm>
                <a:off x="9200742" y="3418910"/>
                <a:ext cx="149114" cy="97248"/>
              </a:xfrm>
              <a:custGeom>
                <a:avLst/>
                <a:gdLst>
                  <a:gd name="T0" fmla="*/ 0 w 55"/>
                  <a:gd name="T1" fmla="*/ 12 h 36"/>
                  <a:gd name="T2" fmla="*/ 55 w 55"/>
                  <a:gd name="T3" fmla="*/ 0 h 36"/>
                  <a:gd name="T4" fmla="*/ 0 w 55"/>
                  <a:gd name="T5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36">
                    <a:moveTo>
                      <a:pt x="0" y="12"/>
                    </a:moveTo>
                    <a:cubicBezTo>
                      <a:pt x="0" y="12"/>
                      <a:pt x="35" y="24"/>
                      <a:pt x="55" y="0"/>
                    </a:cubicBezTo>
                    <a:cubicBezTo>
                      <a:pt x="55" y="0"/>
                      <a:pt x="43" y="36"/>
                      <a:pt x="0" y="12"/>
                    </a:cubicBezTo>
                    <a:close/>
                  </a:path>
                </a:pathLst>
              </a:custGeom>
              <a:solidFill>
                <a:srgbClr val="E2A8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5" name="ïṥlíḍè">
                <a:extLst>
                  <a:ext uri="{FF2B5EF4-FFF2-40B4-BE49-F238E27FC236}">
                    <a16:creationId xmlns:a16="http://schemas.microsoft.com/office/drawing/2014/main" id="{C18795ED-F032-42C3-83F4-957A9C0ED925}"/>
                  </a:ext>
                </a:extLst>
              </p:cNvPr>
              <p:cNvSpPr/>
              <p:nvPr/>
            </p:nvSpPr>
            <p:spPr bwMode="auto">
              <a:xfrm>
                <a:off x="8687271" y="3613407"/>
                <a:ext cx="1273304" cy="1498920"/>
              </a:xfrm>
              <a:custGeom>
                <a:avLst/>
                <a:gdLst>
                  <a:gd name="T0" fmla="*/ 290 w 473"/>
                  <a:gd name="T1" fmla="*/ 10 h 557"/>
                  <a:gd name="T2" fmla="*/ 398 w 473"/>
                  <a:gd name="T3" fmla="*/ 55 h 557"/>
                  <a:gd name="T4" fmla="*/ 473 w 473"/>
                  <a:gd name="T5" fmla="*/ 206 h 557"/>
                  <a:gd name="T6" fmla="*/ 348 w 473"/>
                  <a:gd name="T7" fmla="*/ 258 h 557"/>
                  <a:gd name="T8" fmla="*/ 337 w 473"/>
                  <a:gd name="T9" fmla="*/ 208 h 557"/>
                  <a:gd name="T10" fmla="*/ 290 w 473"/>
                  <a:gd name="T11" fmla="*/ 330 h 557"/>
                  <a:gd name="T12" fmla="*/ 332 w 473"/>
                  <a:gd name="T13" fmla="*/ 505 h 557"/>
                  <a:gd name="T14" fmla="*/ 120 w 473"/>
                  <a:gd name="T15" fmla="*/ 533 h 557"/>
                  <a:gd name="T16" fmla="*/ 7 w 473"/>
                  <a:gd name="T17" fmla="*/ 471 h 557"/>
                  <a:gd name="T18" fmla="*/ 1 w 473"/>
                  <a:gd name="T19" fmla="*/ 450 h 557"/>
                  <a:gd name="T20" fmla="*/ 53 w 473"/>
                  <a:gd name="T21" fmla="*/ 212 h 557"/>
                  <a:gd name="T22" fmla="*/ 12 w 473"/>
                  <a:gd name="T23" fmla="*/ 147 h 557"/>
                  <a:gd name="T24" fmla="*/ 76 w 473"/>
                  <a:gd name="T25" fmla="*/ 69 h 557"/>
                  <a:gd name="T26" fmla="*/ 213 w 473"/>
                  <a:gd name="T27" fmla="*/ 15 h 557"/>
                  <a:gd name="T28" fmla="*/ 254 w 473"/>
                  <a:gd name="T29" fmla="*/ 13 h 557"/>
                  <a:gd name="T30" fmla="*/ 290 w 473"/>
                  <a:gd name="T31" fmla="*/ 1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3" h="557">
                    <a:moveTo>
                      <a:pt x="290" y="10"/>
                    </a:moveTo>
                    <a:cubicBezTo>
                      <a:pt x="290" y="10"/>
                      <a:pt x="351" y="46"/>
                      <a:pt x="398" y="55"/>
                    </a:cubicBezTo>
                    <a:cubicBezTo>
                      <a:pt x="398" y="55"/>
                      <a:pt x="431" y="167"/>
                      <a:pt x="473" y="206"/>
                    </a:cubicBezTo>
                    <a:cubicBezTo>
                      <a:pt x="473" y="206"/>
                      <a:pt x="439" y="291"/>
                      <a:pt x="348" y="258"/>
                    </a:cubicBezTo>
                    <a:cubicBezTo>
                      <a:pt x="348" y="258"/>
                      <a:pt x="342" y="216"/>
                      <a:pt x="337" y="208"/>
                    </a:cubicBezTo>
                    <a:cubicBezTo>
                      <a:pt x="337" y="208"/>
                      <a:pt x="294" y="249"/>
                      <a:pt x="290" y="330"/>
                    </a:cubicBezTo>
                    <a:cubicBezTo>
                      <a:pt x="287" y="411"/>
                      <a:pt x="316" y="484"/>
                      <a:pt x="332" y="505"/>
                    </a:cubicBezTo>
                    <a:cubicBezTo>
                      <a:pt x="332" y="505"/>
                      <a:pt x="240" y="557"/>
                      <a:pt x="120" y="533"/>
                    </a:cubicBezTo>
                    <a:cubicBezTo>
                      <a:pt x="45" y="518"/>
                      <a:pt x="17" y="490"/>
                      <a:pt x="7" y="471"/>
                    </a:cubicBezTo>
                    <a:cubicBezTo>
                      <a:pt x="0" y="459"/>
                      <a:pt x="1" y="450"/>
                      <a:pt x="1" y="450"/>
                    </a:cubicBezTo>
                    <a:cubicBezTo>
                      <a:pt x="1" y="450"/>
                      <a:pt x="53" y="298"/>
                      <a:pt x="53" y="212"/>
                    </a:cubicBezTo>
                    <a:cubicBezTo>
                      <a:pt x="53" y="212"/>
                      <a:pt x="14" y="191"/>
                      <a:pt x="12" y="147"/>
                    </a:cubicBezTo>
                    <a:cubicBezTo>
                      <a:pt x="12" y="147"/>
                      <a:pt x="66" y="85"/>
                      <a:pt x="76" y="69"/>
                    </a:cubicBezTo>
                    <a:cubicBezTo>
                      <a:pt x="93" y="44"/>
                      <a:pt x="192" y="29"/>
                      <a:pt x="213" y="15"/>
                    </a:cubicBezTo>
                    <a:cubicBezTo>
                      <a:pt x="234" y="0"/>
                      <a:pt x="254" y="13"/>
                      <a:pt x="254" y="13"/>
                    </a:cubicBezTo>
                    <a:lnTo>
                      <a:pt x="290" y="10"/>
                    </a:lnTo>
                    <a:close/>
                  </a:path>
                </a:pathLst>
              </a:custGeom>
              <a:solidFill>
                <a:srgbClr val="F1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6" name="íSlîḋê">
                <a:extLst>
                  <a:ext uri="{FF2B5EF4-FFF2-40B4-BE49-F238E27FC236}">
                    <a16:creationId xmlns:a16="http://schemas.microsoft.com/office/drawing/2014/main" id="{40D64032-7806-4A31-9DD6-4E9B32C18E1D}"/>
                  </a:ext>
                </a:extLst>
              </p:cNvPr>
              <p:cNvSpPr/>
              <p:nvPr/>
            </p:nvSpPr>
            <p:spPr bwMode="auto">
              <a:xfrm>
                <a:off x="9365416" y="3671755"/>
                <a:ext cx="264515" cy="837632"/>
              </a:xfrm>
              <a:custGeom>
                <a:avLst/>
                <a:gdLst>
                  <a:gd name="T0" fmla="*/ 60 w 98"/>
                  <a:gd name="T1" fmla="*/ 0 h 311"/>
                  <a:gd name="T2" fmla="*/ 9 w 98"/>
                  <a:gd name="T3" fmla="*/ 160 h 311"/>
                  <a:gd name="T4" fmla="*/ 38 w 98"/>
                  <a:gd name="T5" fmla="*/ 311 h 311"/>
                  <a:gd name="T6" fmla="*/ 59 w 98"/>
                  <a:gd name="T7" fmla="*/ 225 h 311"/>
                  <a:gd name="T8" fmla="*/ 98 w 98"/>
                  <a:gd name="T9" fmla="*/ 18 h 311"/>
                  <a:gd name="T10" fmla="*/ 60 w 98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11">
                    <a:moveTo>
                      <a:pt x="60" y="0"/>
                    </a:moveTo>
                    <a:cubicBezTo>
                      <a:pt x="60" y="0"/>
                      <a:pt x="18" y="45"/>
                      <a:pt x="9" y="160"/>
                    </a:cubicBezTo>
                    <a:cubicBezTo>
                      <a:pt x="0" y="274"/>
                      <a:pt x="38" y="311"/>
                      <a:pt x="38" y="311"/>
                    </a:cubicBezTo>
                    <a:cubicBezTo>
                      <a:pt x="38" y="311"/>
                      <a:pt x="43" y="252"/>
                      <a:pt x="59" y="225"/>
                    </a:cubicBezTo>
                    <a:cubicBezTo>
                      <a:pt x="59" y="225"/>
                      <a:pt x="42" y="91"/>
                      <a:pt x="98" y="18"/>
                    </a:cubicBezTo>
                    <a:cubicBezTo>
                      <a:pt x="98" y="18"/>
                      <a:pt x="64" y="2"/>
                      <a:pt x="60" y="0"/>
                    </a:cubicBez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7" name="íŝ1îďe">
                <a:extLst>
                  <a:ext uri="{FF2B5EF4-FFF2-40B4-BE49-F238E27FC236}">
                    <a16:creationId xmlns:a16="http://schemas.microsoft.com/office/drawing/2014/main" id="{3DAE7BDF-24B7-4AE0-8387-54A5127AD4D2}"/>
                  </a:ext>
                </a:extLst>
              </p:cNvPr>
              <p:cNvSpPr/>
              <p:nvPr/>
            </p:nvSpPr>
            <p:spPr bwMode="auto">
              <a:xfrm>
                <a:off x="8827309" y="3741774"/>
                <a:ext cx="155597" cy="497911"/>
              </a:xfrm>
              <a:custGeom>
                <a:avLst/>
                <a:gdLst>
                  <a:gd name="T0" fmla="*/ 58 w 58"/>
                  <a:gd name="T1" fmla="*/ 0 h 185"/>
                  <a:gd name="T2" fmla="*/ 0 w 58"/>
                  <a:gd name="T3" fmla="*/ 185 h 185"/>
                  <a:gd name="T4" fmla="*/ 1 w 58"/>
                  <a:gd name="T5" fmla="*/ 164 h 185"/>
                  <a:gd name="T6" fmla="*/ 39 w 58"/>
                  <a:gd name="T7" fmla="*/ 9 h 185"/>
                  <a:gd name="T8" fmla="*/ 58 w 58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85">
                    <a:moveTo>
                      <a:pt x="58" y="0"/>
                    </a:moveTo>
                    <a:cubicBezTo>
                      <a:pt x="58" y="0"/>
                      <a:pt x="9" y="125"/>
                      <a:pt x="0" y="185"/>
                    </a:cubicBezTo>
                    <a:cubicBezTo>
                      <a:pt x="1" y="164"/>
                      <a:pt x="1" y="164"/>
                      <a:pt x="1" y="164"/>
                    </a:cubicBezTo>
                    <a:cubicBezTo>
                      <a:pt x="1" y="164"/>
                      <a:pt x="17" y="45"/>
                      <a:pt x="39" y="9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75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8" name="îślïḋè">
                <a:extLst>
                  <a:ext uri="{FF2B5EF4-FFF2-40B4-BE49-F238E27FC236}">
                    <a16:creationId xmlns:a16="http://schemas.microsoft.com/office/drawing/2014/main" id="{F24BA01A-FD72-4EF0-9DD5-BBD96638D8C8}"/>
                  </a:ext>
                </a:extLst>
              </p:cNvPr>
              <p:cNvSpPr/>
              <p:nvPr/>
            </p:nvSpPr>
            <p:spPr bwMode="auto">
              <a:xfrm>
                <a:off x="8794892" y="6021274"/>
                <a:ext cx="220429" cy="190607"/>
              </a:xfrm>
              <a:custGeom>
                <a:avLst/>
                <a:gdLst>
                  <a:gd name="T0" fmla="*/ 14 w 82"/>
                  <a:gd name="T1" fmla="*/ 9 h 71"/>
                  <a:gd name="T2" fmla="*/ 8 w 82"/>
                  <a:gd name="T3" fmla="*/ 59 h 71"/>
                  <a:gd name="T4" fmla="*/ 46 w 82"/>
                  <a:gd name="T5" fmla="*/ 64 h 71"/>
                  <a:gd name="T6" fmla="*/ 82 w 82"/>
                  <a:gd name="T7" fmla="*/ 57 h 71"/>
                  <a:gd name="T8" fmla="*/ 56 w 82"/>
                  <a:gd name="T9" fmla="*/ 2 h 71"/>
                  <a:gd name="T10" fmla="*/ 28 w 82"/>
                  <a:gd name="T11" fmla="*/ 2 h 71"/>
                  <a:gd name="T12" fmla="*/ 14 w 82"/>
                  <a:gd name="T13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1">
                    <a:moveTo>
                      <a:pt x="14" y="9"/>
                    </a:moveTo>
                    <a:cubicBezTo>
                      <a:pt x="14" y="9"/>
                      <a:pt x="0" y="16"/>
                      <a:pt x="8" y="59"/>
                    </a:cubicBezTo>
                    <a:cubicBezTo>
                      <a:pt x="8" y="59"/>
                      <a:pt x="29" y="57"/>
                      <a:pt x="46" y="64"/>
                    </a:cubicBezTo>
                    <a:cubicBezTo>
                      <a:pt x="64" y="71"/>
                      <a:pt x="82" y="58"/>
                      <a:pt x="82" y="57"/>
                    </a:cubicBezTo>
                    <a:cubicBezTo>
                      <a:pt x="82" y="57"/>
                      <a:pt x="79" y="4"/>
                      <a:pt x="56" y="2"/>
                    </a:cubicBezTo>
                    <a:cubicBezTo>
                      <a:pt x="34" y="0"/>
                      <a:pt x="28" y="2"/>
                      <a:pt x="28" y="2"/>
                    </a:cubicBez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9" name="iṥļîdè">
                <a:extLst>
                  <a:ext uri="{FF2B5EF4-FFF2-40B4-BE49-F238E27FC236}">
                    <a16:creationId xmlns:a16="http://schemas.microsoft.com/office/drawing/2014/main" id="{A24EE0FD-3312-439F-8D27-8209A83B9291}"/>
                  </a:ext>
                </a:extLst>
              </p:cNvPr>
              <p:cNvSpPr/>
              <p:nvPr/>
            </p:nvSpPr>
            <p:spPr bwMode="auto">
              <a:xfrm>
                <a:off x="9780342" y="5725639"/>
                <a:ext cx="220429" cy="212650"/>
              </a:xfrm>
              <a:custGeom>
                <a:avLst/>
                <a:gdLst>
                  <a:gd name="T0" fmla="*/ 0 w 82"/>
                  <a:gd name="T1" fmla="*/ 52 h 79"/>
                  <a:gd name="T2" fmla="*/ 45 w 82"/>
                  <a:gd name="T3" fmla="*/ 79 h 79"/>
                  <a:gd name="T4" fmla="*/ 52 w 82"/>
                  <a:gd name="T5" fmla="*/ 58 h 79"/>
                  <a:gd name="T6" fmla="*/ 71 w 82"/>
                  <a:gd name="T7" fmla="*/ 11 h 79"/>
                  <a:gd name="T8" fmla="*/ 30 w 82"/>
                  <a:gd name="T9" fmla="*/ 2 h 79"/>
                  <a:gd name="T10" fmla="*/ 6 w 82"/>
                  <a:gd name="T11" fmla="*/ 21 h 79"/>
                  <a:gd name="T12" fmla="*/ 0 w 82"/>
                  <a:gd name="T13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9">
                    <a:moveTo>
                      <a:pt x="0" y="52"/>
                    </a:moveTo>
                    <a:cubicBezTo>
                      <a:pt x="0" y="52"/>
                      <a:pt x="8" y="76"/>
                      <a:pt x="45" y="79"/>
                    </a:cubicBezTo>
                    <a:cubicBezTo>
                      <a:pt x="45" y="79"/>
                      <a:pt x="43" y="66"/>
                      <a:pt x="52" y="58"/>
                    </a:cubicBezTo>
                    <a:cubicBezTo>
                      <a:pt x="62" y="50"/>
                      <a:pt x="82" y="26"/>
                      <a:pt x="71" y="11"/>
                    </a:cubicBezTo>
                    <a:cubicBezTo>
                      <a:pt x="71" y="11"/>
                      <a:pt x="46" y="0"/>
                      <a:pt x="30" y="2"/>
                    </a:cubicBezTo>
                    <a:cubicBezTo>
                      <a:pt x="13" y="4"/>
                      <a:pt x="6" y="21"/>
                      <a:pt x="6" y="21"/>
                    </a:cubicBez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E1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0" name="i$ľîḑé">
                <a:extLst>
                  <a:ext uri="{FF2B5EF4-FFF2-40B4-BE49-F238E27FC236}">
                    <a16:creationId xmlns:a16="http://schemas.microsoft.com/office/drawing/2014/main" id="{341DF0C4-651F-433A-B21E-7E9FC2BF215A}"/>
                  </a:ext>
                </a:extLst>
              </p:cNvPr>
              <p:cNvSpPr/>
              <p:nvPr/>
            </p:nvSpPr>
            <p:spPr bwMode="auto">
              <a:xfrm>
                <a:off x="9034772" y="3265906"/>
                <a:ext cx="123181" cy="97248"/>
              </a:xfrm>
              <a:custGeom>
                <a:avLst/>
                <a:gdLst>
                  <a:gd name="T0" fmla="*/ 46 w 46"/>
                  <a:gd name="T1" fmla="*/ 9 h 36"/>
                  <a:gd name="T2" fmla="*/ 0 w 46"/>
                  <a:gd name="T3" fmla="*/ 0 h 36"/>
                  <a:gd name="T4" fmla="*/ 26 w 46"/>
                  <a:gd name="T5" fmla="*/ 36 h 36"/>
                  <a:gd name="T6" fmla="*/ 46 w 46"/>
                  <a:gd name="T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6">
                    <a:moveTo>
                      <a:pt x="46" y="9"/>
                    </a:moveTo>
                    <a:cubicBezTo>
                      <a:pt x="25" y="9"/>
                      <a:pt x="9" y="4"/>
                      <a:pt x="0" y="0"/>
                    </a:cubicBezTo>
                    <a:cubicBezTo>
                      <a:pt x="5" y="11"/>
                      <a:pt x="13" y="25"/>
                      <a:pt x="26" y="36"/>
                    </a:cubicBezTo>
                    <a:cubicBezTo>
                      <a:pt x="29" y="23"/>
                      <a:pt x="38" y="15"/>
                      <a:pt x="46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1" name="iṡ1ïdé">
                <a:extLst>
                  <a:ext uri="{FF2B5EF4-FFF2-40B4-BE49-F238E27FC236}">
                    <a16:creationId xmlns:a16="http://schemas.microsoft.com/office/drawing/2014/main" id="{CA23D7F7-C452-4FE4-95AF-8A7E22553D0B}"/>
                  </a:ext>
                </a:extLst>
              </p:cNvPr>
              <p:cNvSpPr/>
              <p:nvPr/>
            </p:nvSpPr>
            <p:spPr bwMode="auto">
              <a:xfrm>
                <a:off x="9104790" y="3241270"/>
                <a:ext cx="270999" cy="159487"/>
              </a:xfrm>
              <a:custGeom>
                <a:avLst/>
                <a:gdLst>
                  <a:gd name="T0" fmla="*/ 20 w 101"/>
                  <a:gd name="T1" fmla="*/ 18 h 59"/>
                  <a:gd name="T2" fmla="*/ 0 w 101"/>
                  <a:gd name="T3" fmla="*/ 45 h 59"/>
                  <a:gd name="T4" fmla="*/ 44 w 101"/>
                  <a:gd name="T5" fmla="*/ 58 h 59"/>
                  <a:gd name="T6" fmla="*/ 101 w 101"/>
                  <a:gd name="T7" fmla="*/ 0 h 59"/>
                  <a:gd name="T8" fmla="*/ 20 w 101"/>
                  <a:gd name="T9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59">
                    <a:moveTo>
                      <a:pt x="20" y="18"/>
                    </a:moveTo>
                    <a:cubicBezTo>
                      <a:pt x="12" y="24"/>
                      <a:pt x="3" y="32"/>
                      <a:pt x="0" y="45"/>
                    </a:cubicBezTo>
                    <a:cubicBezTo>
                      <a:pt x="11" y="53"/>
                      <a:pt x="25" y="59"/>
                      <a:pt x="44" y="58"/>
                    </a:cubicBezTo>
                    <a:cubicBezTo>
                      <a:pt x="82" y="57"/>
                      <a:pt x="96" y="24"/>
                      <a:pt x="101" y="0"/>
                    </a:cubicBezTo>
                    <a:cubicBezTo>
                      <a:pt x="71" y="16"/>
                      <a:pt x="42" y="19"/>
                      <a:pt x="20" y="18"/>
                    </a:cubicBezTo>
                    <a:close/>
                  </a:path>
                </a:pathLst>
              </a:custGeom>
              <a:solidFill>
                <a:srgbClr val="DA7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2" name="iŝľíḋe">
                <a:extLst>
                  <a:ext uri="{FF2B5EF4-FFF2-40B4-BE49-F238E27FC236}">
                    <a16:creationId xmlns:a16="http://schemas.microsoft.com/office/drawing/2014/main" id="{80DBE732-98C7-487E-8C90-05B80E6A5A49}"/>
                  </a:ext>
                </a:extLst>
              </p:cNvPr>
              <p:cNvSpPr/>
              <p:nvPr/>
            </p:nvSpPr>
            <p:spPr bwMode="auto">
              <a:xfrm>
                <a:off x="9017915" y="3171251"/>
                <a:ext cx="366950" cy="119291"/>
              </a:xfrm>
              <a:custGeom>
                <a:avLst/>
                <a:gdLst>
                  <a:gd name="T0" fmla="*/ 66 w 136"/>
                  <a:gd name="T1" fmla="*/ 37 h 44"/>
                  <a:gd name="T2" fmla="*/ 135 w 136"/>
                  <a:gd name="T3" fmla="*/ 11 h 44"/>
                  <a:gd name="T4" fmla="*/ 136 w 136"/>
                  <a:gd name="T5" fmla="*/ 0 h 44"/>
                  <a:gd name="T6" fmla="*/ 0 w 136"/>
                  <a:gd name="T7" fmla="*/ 18 h 44"/>
                  <a:gd name="T8" fmla="*/ 6 w 136"/>
                  <a:gd name="T9" fmla="*/ 35 h 44"/>
                  <a:gd name="T10" fmla="*/ 52 w 136"/>
                  <a:gd name="T11" fmla="*/ 44 h 44"/>
                  <a:gd name="T12" fmla="*/ 66 w 136"/>
                  <a:gd name="T13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44">
                    <a:moveTo>
                      <a:pt x="66" y="37"/>
                    </a:moveTo>
                    <a:cubicBezTo>
                      <a:pt x="135" y="11"/>
                      <a:pt x="135" y="11"/>
                      <a:pt x="135" y="11"/>
                    </a:cubicBezTo>
                    <a:cubicBezTo>
                      <a:pt x="136" y="4"/>
                      <a:pt x="136" y="0"/>
                      <a:pt x="136" y="0"/>
                    </a:cubicBezTo>
                    <a:cubicBezTo>
                      <a:pt x="73" y="38"/>
                      <a:pt x="0" y="18"/>
                      <a:pt x="0" y="18"/>
                    </a:cubicBezTo>
                    <a:cubicBezTo>
                      <a:pt x="0" y="18"/>
                      <a:pt x="2" y="25"/>
                      <a:pt x="6" y="35"/>
                    </a:cubicBezTo>
                    <a:cubicBezTo>
                      <a:pt x="15" y="39"/>
                      <a:pt x="31" y="44"/>
                      <a:pt x="52" y="44"/>
                    </a:cubicBezTo>
                    <a:cubicBezTo>
                      <a:pt x="59" y="39"/>
                      <a:pt x="66" y="37"/>
                      <a:pt x="6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3" name="iṩľîḓè">
                <a:extLst>
                  <a:ext uri="{FF2B5EF4-FFF2-40B4-BE49-F238E27FC236}">
                    <a16:creationId xmlns:a16="http://schemas.microsoft.com/office/drawing/2014/main" id="{37C8113C-E3F2-4B51-9F40-1F8818479764}"/>
                  </a:ext>
                </a:extLst>
              </p:cNvPr>
              <p:cNvSpPr/>
              <p:nvPr/>
            </p:nvSpPr>
            <p:spPr bwMode="auto">
              <a:xfrm>
                <a:off x="9157953" y="3201074"/>
                <a:ext cx="224319" cy="92062"/>
              </a:xfrm>
              <a:custGeom>
                <a:avLst/>
                <a:gdLst>
                  <a:gd name="T0" fmla="*/ 14 w 83"/>
                  <a:gd name="T1" fmla="*/ 26 h 34"/>
                  <a:gd name="T2" fmla="*/ 0 w 83"/>
                  <a:gd name="T3" fmla="*/ 33 h 34"/>
                  <a:gd name="T4" fmla="*/ 81 w 83"/>
                  <a:gd name="T5" fmla="*/ 15 h 34"/>
                  <a:gd name="T6" fmla="*/ 83 w 83"/>
                  <a:gd name="T7" fmla="*/ 0 h 34"/>
                  <a:gd name="T8" fmla="*/ 14 w 83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4">
                    <a:moveTo>
                      <a:pt x="14" y="26"/>
                    </a:moveTo>
                    <a:cubicBezTo>
                      <a:pt x="14" y="26"/>
                      <a:pt x="7" y="28"/>
                      <a:pt x="0" y="33"/>
                    </a:cubicBezTo>
                    <a:cubicBezTo>
                      <a:pt x="22" y="34"/>
                      <a:pt x="51" y="31"/>
                      <a:pt x="81" y="15"/>
                    </a:cubicBezTo>
                    <a:cubicBezTo>
                      <a:pt x="82" y="9"/>
                      <a:pt x="83" y="4"/>
                      <a:pt x="83" y="0"/>
                    </a:cubicBez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4" name="íşlïḋê">
                <a:extLst>
                  <a:ext uri="{FF2B5EF4-FFF2-40B4-BE49-F238E27FC236}">
                    <a16:creationId xmlns:a16="http://schemas.microsoft.com/office/drawing/2014/main" id="{42464D43-8ADE-4C54-A873-81FA7C794351}"/>
                  </a:ext>
                </a:extLst>
              </p:cNvPr>
              <p:cNvSpPr/>
              <p:nvPr/>
            </p:nvSpPr>
            <p:spPr bwMode="auto">
              <a:xfrm>
                <a:off x="8923260" y="2819861"/>
                <a:ext cx="22043" cy="285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5" name="îṧḻîḍe">
                <a:extLst>
                  <a:ext uri="{FF2B5EF4-FFF2-40B4-BE49-F238E27FC236}">
                    <a16:creationId xmlns:a16="http://schemas.microsoft.com/office/drawing/2014/main" id="{68728A67-2F96-4B6C-9E3E-C46816A168E6}"/>
                  </a:ext>
                </a:extLst>
              </p:cNvPr>
              <p:cNvSpPr/>
              <p:nvPr/>
            </p:nvSpPr>
            <p:spPr bwMode="auto">
              <a:xfrm>
                <a:off x="9333000" y="2840607"/>
                <a:ext cx="22043" cy="324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pic>
        <p:nvPicPr>
          <p:cNvPr id="878" name="图片 877">
            <a:extLst>
              <a:ext uri="{FF2B5EF4-FFF2-40B4-BE49-F238E27FC236}">
                <a16:creationId xmlns:a16="http://schemas.microsoft.com/office/drawing/2014/main" id="{543B18F1-2908-4BCF-A2D4-D0FB97400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329" y="4241494"/>
            <a:ext cx="1053003" cy="2335232"/>
          </a:xfrm>
          <a:prstGeom prst="rect">
            <a:avLst/>
          </a:prstGeom>
        </p:spPr>
      </p:pic>
      <p:sp>
        <p:nvSpPr>
          <p:cNvPr id="882" name="文本框 881">
            <a:extLst>
              <a:ext uri="{FF2B5EF4-FFF2-40B4-BE49-F238E27FC236}">
                <a16:creationId xmlns:a16="http://schemas.microsoft.com/office/drawing/2014/main" id="{42318315-52D6-477A-97B1-DEE5CE663423}"/>
              </a:ext>
            </a:extLst>
          </p:cNvPr>
          <p:cNvSpPr txBox="1"/>
          <p:nvPr/>
        </p:nvSpPr>
        <p:spPr>
          <a:xfrm>
            <a:off x="8444052" y="1956710"/>
            <a:ext cx="717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幼圆" panose="02010509060101010101" pitchFamily="49" charset="-122"/>
                <a:ea typeface="幼圆" panose="02010509060101010101" pitchFamily="49" charset="-122"/>
              </a:rPr>
              <a:t>Gracias</a:t>
            </a:r>
            <a:endParaRPr lang="zh-CN" altLang="en-US" sz="48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2" name="组合 5">
            <a:extLst>
              <a:ext uri="{FF2B5EF4-FFF2-40B4-BE49-F238E27FC236}">
                <a16:creationId xmlns:a16="http://schemas.microsoft.com/office/drawing/2014/main" id="{157F3FEA-18CA-46EB-8996-CAA0BA6D13D9}"/>
              </a:ext>
            </a:extLst>
          </p:cNvPr>
          <p:cNvGrpSpPr/>
          <p:nvPr/>
        </p:nvGrpSpPr>
        <p:grpSpPr>
          <a:xfrm>
            <a:off x="-8804562" y="-536630"/>
            <a:ext cx="33545766" cy="6729723"/>
            <a:chOff x="-9083531" y="-892950"/>
            <a:chExt cx="33545766" cy="6729723"/>
          </a:xfrm>
        </p:grpSpPr>
        <p:pic>
          <p:nvPicPr>
            <p:cNvPr id="193" name="图片 6">
              <a:extLst>
                <a:ext uri="{FF2B5EF4-FFF2-40B4-BE49-F238E27FC236}">
                  <a16:creationId xmlns:a16="http://schemas.microsoft.com/office/drawing/2014/main" id="{C87CAF1E-4925-435D-8DB1-23B078B3F2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223778" y="-892950"/>
              <a:ext cx="13701582" cy="6729723"/>
            </a:xfrm>
            <a:prstGeom prst="rect">
              <a:avLst/>
            </a:prstGeom>
          </p:spPr>
        </p:pic>
        <p:pic>
          <p:nvPicPr>
            <p:cNvPr id="194" name="图片 7">
              <a:extLst>
                <a:ext uri="{FF2B5EF4-FFF2-40B4-BE49-F238E27FC236}">
                  <a16:creationId xmlns:a16="http://schemas.microsoft.com/office/drawing/2014/main" id="{256C377F-06FC-42F0-B3C0-00ABE2EA8F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55102" y="909472"/>
              <a:ext cx="1054380" cy="443808"/>
            </a:xfrm>
            <a:prstGeom prst="rect">
              <a:avLst/>
            </a:prstGeom>
          </p:spPr>
        </p:pic>
        <p:pic>
          <p:nvPicPr>
            <p:cNvPr id="195" name="图片 8">
              <a:extLst>
                <a:ext uri="{FF2B5EF4-FFF2-40B4-BE49-F238E27FC236}">
                  <a16:creationId xmlns:a16="http://schemas.microsoft.com/office/drawing/2014/main" id="{9AED235F-5E80-4DA0-9F80-1596CD5A67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clrChange>
                <a:clrFrom>
                  <a:srgbClr val="F590A6"/>
                </a:clrFrom>
                <a:clrTo>
                  <a:srgbClr val="F590A6">
                    <a:alpha val="0"/>
                  </a:srgbClr>
                </a:clrTo>
              </a:clrChange>
              <a:duotone>
                <a:prstClr val="black"/>
                <a:srgbClr val="A4E7E2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448206" y="192498"/>
              <a:ext cx="819619" cy="344993"/>
            </a:xfrm>
            <a:prstGeom prst="rect">
              <a:avLst/>
            </a:prstGeom>
          </p:spPr>
        </p:pic>
        <p:pic>
          <p:nvPicPr>
            <p:cNvPr id="196" name="图片 9">
              <a:extLst>
                <a:ext uri="{FF2B5EF4-FFF2-40B4-BE49-F238E27FC236}">
                  <a16:creationId xmlns:a16="http://schemas.microsoft.com/office/drawing/2014/main" id="{FFF0DD3B-6F17-4F74-9384-BBCDFD733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9083531" y="-803358"/>
              <a:ext cx="12914616" cy="1266740"/>
            </a:xfrm>
            <a:prstGeom prst="rect">
              <a:avLst/>
            </a:prstGeom>
          </p:spPr>
        </p:pic>
        <p:pic>
          <p:nvPicPr>
            <p:cNvPr id="197" name="图片 10">
              <a:extLst>
                <a:ext uri="{FF2B5EF4-FFF2-40B4-BE49-F238E27FC236}">
                  <a16:creationId xmlns:a16="http://schemas.microsoft.com/office/drawing/2014/main" id="{5E9CE760-E2A1-4F5A-A48F-2F3327A026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906125" y="-324714"/>
              <a:ext cx="13556110" cy="1226245"/>
            </a:xfrm>
            <a:prstGeom prst="rect">
              <a:avLst/>
            </a:prstGeom>
          </p:spPr>
        </p:pic>
      </p:grpSp>
      <p:pic>
        <p:nvPicPr>
          <p:cNvPr id="198" name="图片 11">
            <a:extLst>
              <a:ext uri="{FF2B5EF4-FFF2-40B4-BE49-F238E27FC236}">
                <a16:creationId xmlns:a16="http://schemas.microsoft.com/office/drawing/2014/main" id="{E9E6FDBE-D1F3-40DC-8EF8-99EFE1975C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0424" y="423233"/>
            <a:ext cx="1923589" cy="1017932"/>
          </a:xfrm>
          <a:prstGeom prst="rect">
            <a:avLst/>
          </a:prstGeom>
        </p:spPr>
      </p:pic>
      <p:pic>
        <p:nvPicPr>
          <p:cNvPr id="199" name="图片 12">
            <a:extLst>
              <a:ext uri="{FF2B5EF4-FFF2-40B4-BE49-F238E27FC236}">
                <a16:creationId xmlns:a16="http://schemas.microsoft.com/office/drawing/2014/main" id="{0E3BAA6A-CAE0-43AB-9633-1074B7D032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3327" y="387505"/>
            <a:ext cx="1923589" cy="1017932"/>
          </a:xfrm>
          <a:prstGeom prst="rect">
            <a:avLst/>
          </a:prstGeom>
        </p:spPr>
      </p:pic>
      <p:pic>
        <p:nvPicPr>
          <p:cNvPr id="200" name="图片 13">
            <a:extLst>
              <a:ext uri="{FF2B5EF4-FFF2-40B4-BE49-F238E27FC236}">
                <a16:creationId xmlns:a16="http://schemas.microsoft.com/office/drawing/2014/main" id="{3F214543-4644-4ECC-8A50-F000E8B84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653" y="486537"/>
            <a:ext cx="1923589" cy="1017932"/>
          </a:xfrm>
          <a:prstGeom prst="rect">
            <a:avLst/>
          </a:prstGeom>
        </p:spPr>
      </p:pic>
      <p:pic>
        <p:nvPicPr>
          <p:cNvPr id="201" name="图片 15">
            <a:extLst>
              <a:ext uri="{FF2B5EF4-FFF2-40B4-BE49-F238E27FC236}">
                <a16:creationId xmlns:a16="http://schemas.microsoft.com/office/drawing/2014/main" id="{198A1CDD-F4A0-4115-ACC6-A90529FD32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-228601" y="6577989"/>
            <a:ext cx="12689541" cy="560022"/>
          </a:xfrm>
          <a:prstGeom prst="rect">
            <a:avLst/>
          </a:prstGeom>
        </p:spPr>
      </p:pic>
      <p:pic>
        <p:nvPicPr>
          <p:cNvPr id="202" name="图片 16">
            <a:extLst>
              <a:ext uri="{FF2B5EF4-FFF2-40B4-BE49-F238E27FC236}">
                <a16:creationId xmlns:a16="http://schemas.microsoft.com/office/drawing/2014/main" id="{A05C0840-FAE9-4ED6-BC77-BC90E785C8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2733" y="253813"/>
            <a:ext cx="994291" cy="992037"/>
          </a:xfrm>
          <a:prstGeom prst="rect">
            <a:avLst/>
          </a:prstGeom>
        </p:spPr>
      </p:pic>
      <p:pic>
        <p:nvPicPr>
          <p:cNvPr id="203" name="Google Shape;89;p1">
            <a:extLst>
              <a:ext uri="{FF2B5EF4-FFF2-40B4-BE49-F238E27FC236}">
                <a16:creationId xmlns:a16="http://schemas.microsoft.com/office/drawing/2014/main" id="{57F55F83-907D-4545-979C-C5D6A53B019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35944" r="31073" b="11547"/>
          <a:stretch/>
        </p:blipFill>
        <p:spPr>
          <a:xfrm>
            <a:off x="10477503" y="-156920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Imagen 203">
            <a:extLst>
              <a:ext uri="{FF2B5EF4-FFF2-40B4-BE49-F238E27FC236}">
                <a16:creationId xmlns:a16="http://schemas.microsoft.com/office/drawing/2014/main" id="{367B0F28-954E-4B8D-87A5-45EFB4B391D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88510" y="2671458"/>
            <a:ext cx="4457983" cy="39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7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ff74b34b-91cf-4e8f-b014-56002746806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fe971fb-2cd0-402f-b8e5-90ca9e5d44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5cf9491-e04b-4ad9-a13d-62859343479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9af6756-2bf4-470f-9999-c28c4f5d47f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ff74b34b-91cf-4e8f-b014-56002746806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1633</Words>
  <Application>Microsoft Office PowerPoint</Application>
  <PresentationFormat>Panorámica</PresentationFormat>
  <Paragraphs>495</Paragraphs>
  <Slides>99</Slides>
  <Notes>89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99</vt:i4>
      </vt:variant>
    </vt:vector>
  </HeadingPairs>
  <TitlesOfParts>
    <vt:vector size="107" baseType="lpstr">
      <vt:lpstr>等线</vt:lpstr>
      <vt:lpstr>等线 Light</vt:lpstr>
      <vt:lpstr>Microsoft JhengHei</vt:lpstr>
      <vt:lpstr>Aharoni</vt:lpstr>
      <vt:lpstr>Arial</vt:lpstr>
      <vt:lpstr>Calibri</vt:lpstr>
      <vt:lpstr>幼圆</vt:lpstr>
      <vt:lpstr>Office 主题​​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子怡</dc:creator>
  <cp:lastModifiedBy>Marina Villarreal</cp:lastModifiedBy>
  <cp:revision>43</cp:revision>
  <dcterms:created xsi:type="dcterms:W3CDTF">2018-08-15T05:40:44Z</dcterms:created>
  <dcterms:modified xsi:type="dcterms:W3CDTF">2022-01-18T15:39:09Z</dcterms:modified>
</cp:coreProperties>
</file>