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4" r:id="rId2"/>
    <p:sldId id="310" r:id="rId3"/>
    <p:sldId id="257" r:id="rId4"/>
    <p:sldId id="311" r:id="rId5"/>
    <p:sldId id="271" r:id="rId6"/>
    <p:sldId id="283" r:id="rId7"/>
    <p:sldId id="268" r:id="rId8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5" d="100"/>
          <a:sy n="95" d="100"/>
        </p:scale>
        <p:origin x="2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3EA44F-A059-4E98-A5CA-E21F72CC0720}" type="datetimeFigureOut">
              <a:rPr lang="es-MX" smtClean="0"/>
              <a:t>09/12/2022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05D788-42F6-4085-94F9-CDBBE8CB47D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49327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12" name="Google Shape;11512;ge54525d488_0_34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13" name="Google Shape;11513;ge54525d488_0_34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60250-8307-4BD3-81E6-F0941752414B}" type="datetimeFigureOut">
              <a:rPr lang="es-MX" smtClean="0"/>
              <a:t>09/12/2022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C1FFA-5E88-48D0-B330-DF2B0BCC52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748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60250-8307-4BD3-81E6-F0941752414B}" type="datetimeFigureOut">
              <a:rPr lang="es-MX" smtClean="0"/>
              <a:t>09/12/2022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C1FFA-5E88-48D0-B330-DF2B0BCC52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32578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60250-8307-4BD3-81E6-F0941752414B}" type="datetimeFigureOut">
              <a:rPr lang="es-MX" smtClean="0"/>
              <a:t>09/12/2022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C1FFA-5E88-48D0-B330-DF2B0BCC52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0027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60250-8307-4BD3-81E6-F0941752414B}" type="datetimeFigureOut">
              <a:rPr lang="es-MX" smtClean="0"/>
              <a:t>09/12/2022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C1FFA-5E88-48D0-B330-DF2B0BCC52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19748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60250-8307-4BD3-81E6-F0941752414B}" type="datetimeFigureOut">
              <a:rPr lang="es-MX" smtClean="0"/>
              <a:t>09/12/2022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C1FFA-5E88-48D0-B330-DF2B0BCC52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4856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60250-8307-4BD3-81E6-F0941752414B}" type="datetimeFigureOut">
              <a:rPr lang="es-MX" smtClean="0"/>
              <a:t>09/12/2022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C1FFA-5E88-48D0-B330-DF2B0BCC52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40739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60250-8307-4BD3-81E6-F0941752414B}" type="datetimeFigureOut">
              <a:rPr lang="es-MX" smtClean="0"/>
              <a:t>09/12/2022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C1FFA-5E88-48D0-B330-DF2B0BCC52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12781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60250-8307-4BD3-81E6-F0941752414B}" type="datetimeFigureOut">
              <a:rPr lang="es-MX" smtClean="0"/>
              <a:t>09/12/2022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C1FFA-5E88-48D0-B330-DF2B0BCC52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90671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60250-8307-4BD3-81E6-F0941752414B}" type="datetimeFigureOut">
              <a:rPr lang="es-MX" smtClean="0"/>
              <a:t>09/12/2022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C1FFA-5E88-48D0-B330-DF2B0BCC52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55974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60250-8307-4BD3-81E6-F0941752414B}" type="datetimeFigureOut">
              <a:rPr lang="es-MX" smtClean="0"/>
              <a:t>09/12/2022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C1FFA-5E88-48D0-B330-DF2B0BCC52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9001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60250-8307-4BD3-81E6-F0941752414B}" type="datetimeFigureOut">
              <a:rPr lang="es-MX" smtClean="0"/>
              <a:t>09/12/2022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C1FFA-5E88-48D0-B330-DF2B0BCC52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739693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" name="Google Shape;1205;p4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90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206" name="Google Shape;1206;p4"/>
          <p:cNvSpPr txBox="1">
            <a:spLocks noGrp="1"/>
          </p:cNvSpPr>
          <p:nvPr>
            <p:ph type="body" idx="1"/>
          </p:nvPr>
        </p:nvSpPr>
        <p:spPr>
          <a:xfrm>
            <a:off x="960000" y="1852200"/>
            <a:ext cx="10272000" cy="377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 sz="1533"/>
            </a:lvl1pPr>
            <a:lvl2pPr marL="1219170" lvl="1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2pPr>
            <a:lvl3pPr marL="1828754" lvl="2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marL="2438339" lvl="3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4pPr>
            <a:lvl5pPr marL="3047924" lvl="4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3657509" lvl="5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marL="4267093" lvl="6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7pPr>
            <a:lvl8pPr marL="4876678" lvl="7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marL="5486263" lvl="8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80688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760250-8307-4BD3-81E6-F0941752414B}" type="datetimeFigureOut">
              <a:rPr lang="es-MX" smtClean="0"/>
              <a:t>09/12/2022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C1FFA-5E88-48D0-B330-DF2B0BCC52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71514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K0m9yi__NRQ?feature=oembed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microsoft.com/office/2007/relationships/hdphoto" Target="../media/hdphoto5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82C6CF8-375F-4224-858E-960A6235EA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2269BDD-8D36-4DDA-B476-2C5CEB674D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420" y="1704497"/>
            <a:ext cx="9974580" cy="5610701"/>
          </a:xfrm>
          <a:prstGeom prst="rect">
            <a:avLst/>
          </a:prstGeom>
        </p:spPr>
      </p:pic>
      <p:sp>
        <p:nvSpPr>
          <p:cNvPr id="4" name="Google Shape;178;p6">
            <a:extLst>
              <a:ext uri="{FF2B5EF4-FFF2-40B4-BE49-F238E27FC236}">
                <a16:creationId xmlns:a16="http://schemas.microsoft.com/office/drawing/2014/main" id="{8BC82621-B39C-4D15-8F17-C5B4A9AF0AF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88022" y="244419"/>
            <a:ext cx="3667019" cy="4774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entury Gothic"/>
              <a:buNone/>
            </a:pPr>
            <a:r>
              <a:rPr lang="es-ES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SEMANA 16</a:t>
            </a:r>
            <a:b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9172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20.jpeg">
            <a:extLst>
              <a:ext uri="{FF2B5EF4-FFF2-40B4-BE49-F238E27FC236}">
                <a16:creationId xmlns:a16="http://schemas.microsoft.com/office/drawing/2014/main" id="{AF11D914-5033-489C-A0BF-4502FB07F81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8889" t="15625" r="5772" b="8512"/>
          <a:stretch/>
        </p:blipFill>
        <p:spPr>
          <a:xfrm>
            <a:off x="1271464" y="785254"/>
            <a:ext cx="8374105" cy="5582737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3E82779-FAAF-451C-8D2D-27B392FCCD93}"/>
              </a:ext>
            </a:extLst>
          </p:cNvPr>
          <p:cNvSpPr txBox="1"/>
          <p:nvPr/>
        </p:nvSpPr>
        <p:spPr>
          <a:xfrm>
            <a:off x="9861632" y="2268638"/>
            <a:ext cx="192911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educadora monta el Mercado y utiliza las tarjetas de verduras, frutas, hierbas y legumbres. Los precios varían de 3 a 10 pesos.</a:t>
            </a:r>
          </a:p>
        </p:txBody>
      </p:sp>
    </p:spTree>
    <p:extLst>
      <p:ext uri="{BB962C8B-B14F-4D97-AF65-F5344CB8AC3E}">
        <p14:creationId xmlns:p14="http://schemas.microsoft.com/office/powerpoint/2010/main" val="32112844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lipart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4275" r="9576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52" t="17278" r="6692" b="16230"/>
          <a:stretch/>
        </p:blipFill>
        <p:spPr bwMode="auto">
          <a:xfrm>
            <a:off x="818968" y="2086557"/>
            <a:ext cx="2397549" cy="2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10 ideas de Billetes y monedas didácticas | monedas, actividades de dinero,  actividades de matemáticas preescolares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6000" r="9396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93" t="16822" r="6617" b="15890"/>
          <a:stretch/>
        </p:blipFill>
        <p:spPr bwMode="auto">
          <a:xfrm>
            <a:off x="2792013" y="622387"/>
            <a:ext cx="2392052" cy="2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in en Billetes y monedas didáctica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6392" r="930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1500" y="227174"/>
            <a:ext cx="3057595" cy="3956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liparts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91" b="90000" l="6902" r="9298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6533" y="1073559"/>
            <a:ext cx="2596364" cy="3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 9"/>
          <p:cNvSpPr/>
          <p:nvPr/>
        </p:nvSpPr>
        <p:spPr>
          <a:xfrm>
            <a:off x="2076787" y="4539556"/>
            <a:ext cx="8038419" cy="779765"/>
          </a:xfrm>
          <a:prstGeom prst="rect">
            <a:avLst/>
          </a:prstGeom>
          <a:noFill/>
        </p:spPr>
        <p:txBody>
          <a:bodyPr wrap="none" lIns="121920" tIns="60960" rIns="121920" bIns="60960">
            <a:spAutoFit/>
          </a:bodyPr>
          <a:lstStyle/>
          <a:p>
            <a:pPr algn="ctr"/>
            <a:r>
              <a:rPr lang="es-ES" sz="4267" dirty="0">
                <a:ln w="0"/>
                <a:solidFill>
                  <a:schemeClr val="accent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¿Con qué monedas pago $ 7 pesos?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EC7832A-65F3-B64D-C88A-12E15AA4433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40" t="10001" r="11666" b="12580"/>
          <a:stretch/>
        </p:blipFill>
        <p:spPr>
          <a:xfrm>
            <a:off x="2895600" y="1085155"/>
            <a:ext cx="6400800" cy="4342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766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498502" y="334852"/>
            <a:ext cx="2859110" cy="399245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Plain">
              <a:avLst/>
            </a:prstTxWarp>
            <a:spAutoFit/>
          </a:bodyPr>
          <a:lstStyle/>
          <a:p>
            <a:pPr algn="ctr"/>
            <a:r>
              <a:rPr lang="es-ES" sz="287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</a:p>
        </p:txBody>
      </p:sp>
      <p:sp>
        <p:nvSpPr>
          <p:cNvPr id="5" name="Rectángulo 4"/>
          <p:cNvSpPr/>
          <p:nvPr/>
        </p:nvSpPr>
        <p:spPr>
          <a:xfrm>
            <a:off x="6295623" y="2431962"/>
            <a:ext cx="2859110" cy="399245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Plain">
              <a:avLst/>
            </a:prstTxWarp>
            <a:spAutoFit/>
          </a:bodyPr>
          <a:lstStyle/>
          <a:p>
            <a:pPr algn="ctr"/>
            <a:r>
              <a:rPr lang="es-ES" sz="287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</a:p>
        </p:txBody>
      </p:sp>
      <p:cxnSp>
        <p:nvCxnSpPr>
          <p:cNvPr id="6" name="Conector recto de flecha 5"/>
          <p:cNvCxnSpPr/>
          <p:nvPr/>
        </p:nvCxnSpPr>
        <p:spPr>
          <a:xfrm flipH="1">
            <a:off x="2588654" y="334852"/>
            <a:ext cx="1892121" cy="2820472"/>
          </a:xfrm>
          <a:prstGeom prst="straightConnector1">
            <a:avLst/>
          </a:prstGeom>
          <a:ln w="76200"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de flecha 7"/>
          <p:cNvCxnSpPr/>
          <p:nvPr/>
        </p:nvCxnSpPr>
        <p:spPr>
          <a:xfrm>
            <a:off x="4480775" y="540913"/>
            <a:ext cx="12878" cy="3670479"/>
          </a:xfrm>
          <a:prstGeom prst="straightConnector1">
            <a:avLst/>
          </a:prstGeom>
          <a:ln w="76200"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/>
          <p:cNvCxnSpPr/>
          <p:nvPr/>
        </p:nvCxnSpPr>
        <p:spPr>
          <a:xfrm flipV="1">
            <a:off x="2498502" y="3193961"/>
            <a:ext cx="2717442" cy="38636"/>
          </a:xfrm>
          <a:prstGeom prst="straightConnector1">
            <a:avLst/>
          </a:prstGeom>
          <a:ln w="76200"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/>
          <p:cNvCxnSpPr/>
          <p:nvPr/>
        </p:nvCxnSpPr>
        <p:spPr>
          <a:xfrm flipH="1">
            <a:off x="6877318" y="2653048"/>
            <a:ext cx="1841679" cy="12879"/>
          </a:xfrm>
          <a:prstGeom prst="straightConnector1">
            <a:avLst/>
          </a:prstGeom>
          <a:ln w="76200"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de flecha 17"/>
          <p:cNvCxnSpPr/>
          <p:nvPr/>
        </p:nvCxnSpPr>
        <p:spPr>
          <a:xfrm>
            <a:off x="6903076" y="2653048"/>
            <a:ext cx="0" cy="1558344"/>
          </a:xfrm>
          <a:prstGeom prst="straightConnector1">
            <a:avLst/>
          </a:prstGeom>
          <a:ln w="76200"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Arco 18"/>
          <p:cNvSpPr/>
          <p:nvPr/>
        </p:nvSpPr>
        <p:spPr>
          <a:xfrm>
            <a:off x="6993228" y="4211392"/>
            <a:ext cx="1815921" cy="1880315"/>
          </a:xfrm>
          <a:prstGeom prst="arc">
            <a:avLst>
              <a:gd name="adj1" fmla="val 16200000"/>
              <a:gd name="adj2" fmla="val 5380901"/>
            </a:avLst>
          </a:prstGeom>
          <a:ln w="762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24" name="Conector recto de flecha 23"/>
          <p:cNvCxnSpPr/>
          <p:nvPr/>
        </p:nvCxnSpPr>
        <p:spPr>
          <a:xfrm flipH="1">
            <a:off x="7423596" y="6091707"/>
            <a:ext cx="374561" cy="25758"/>
          </a:xfrm>
          <a:prstGeom prst="straightConnector1">
            <a:avLst/>
          </a:prstGeom>
          <a:ln w="76200"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uadroTexto 24"/>
          <p:cNvSpPr txBox="1"/>
          <p:nvPr/>
        </p:nvSpPr>
        <p:spPr>
          <a:xfrm>
            <a:off x="4932608" y="540913"/>
            <a:ext cx="283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1</a:t>
            </a:r>
          </a:p>
        </p:txBody>
      </p:sp>
      <p:sp>
        <p:nvSpPr>
          <p:cNvPr id="26" name="CuadroTexto 25"/>
          <p:cNvSpPr txBox="1"/>
          <p:nvPr/>
        </p:nvSpPr>
        <p:spPr>
          <a:xfrm>
            <a:off x="2948188" y="1079679"/>
            <a:ext cx="283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2</a:t>
            </a:r>
          </a:p>
        </p:txBody>
      </p:sp>
      <p:sp>
        <p:nvSpPr>
          <p:cNvPr id="27" name="CuadroTexto 26"/>
          <p:cNvSpPr txBox="1"/>
          <p:nvPr/>
        </p:nvSpPr>
        <p:spPr>
          <a:xfrm>
            <a:off x="3109711" y="3470859"/>
            <a:ext cx="283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3</a:t>
            </a:r>
          </a:p>
        </p:txBody>
      </p:sp>
      <p:sp>
        <p:nvSpPr>
          <p:cNvPr id="28" name="CuadroTexto 27"/>
          <p:cNvSpPr txBox="1"/>
          <p:nvPr/>
        </p:nvSpPr>
        <p:spPr>
          <a:xfrm>
            <a:off x="8349802" y="2017555"/>
            <a:ext cx="283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1</a:t>
            </a:r>
          </a:p>
        </p:txBody>
      </p:sp>
      <p:sp>
        <p:nvSpPr>
          <p:cNvPr id="29" name="CuadroTexto 28"/>
          <p:cNvSpPr txBox="1"/>
          <p:nvPr/>
        </p:nvSpPr>
        <p:spPr>
          <a:xfrm>
            <a:off x="6231228" y="3105889"/>
            <a:ext cx="283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2</a:t>
            </a:r>
          </a:p>
        </p:txBody>
      </p:sp>
      <p:sp>
        <p:nvSpPr>
          <p:cNvPr id="30" name="CuadroTexto 29"/>
          <p:cNvSpPr txBox="1"/>
          <p:nvPr/>
        </p:nvSpPr>
        <p:spPr>
          <a:xfrm>
            <a:off x="9103216" y="4428187"/>
            <a:ext cx="283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645028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ementos multimedia en línea 1" title="Activación Física para Preescolar">
            <a:hlinkClick r:id="" action="ppaction://media"/>
            <a:extLst>
              <a:ext uri="{FF2B5EF4-FFF2-40B4-BE49-F238E27FC236}">
                <a16:creationId xmlns:a16="http://schemas.microsoft.com/office/drawing/2014/main" id="{F17FEC25-28E7-4B3C-8A44-8011D031F0E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341821" y="892711"/>
            <a:ext cx="7897332" cy="446199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A7B1BBD5-A6D3-408E-B91F-BD32D3500026}"/>
              </a:ext>
            </a:extLst>
          </p:cNvPr>
          <p:cNvSpPr txBox="1"/>
          <p:nvPr/>
        </p:nvSpPr>
        <p:spPr>
          <a:xfrm>
            <a:off x="2341821" y="5953555"/>
            <a:ext cx="6172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https://www.youtube.com/watch?v=K0m9yi__NRQ</a:t>
            </a:r>
          </a:p>
        </p:txBody>
      </p:sp>
    </p:spTree>
    <p:extLst>
      <p:ext uri="{BB962C8B-B14F-4D97-AF65-F5344CB8AC3E}">
        <p14:creationId xmlns:p14="http://schemas.microsoft.com/office/powerpoint/2010/main" val="3521812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219" y="699620"/>
            <a:ext cx="3972025" cy="5458760"/>
          </a:xfrm>
          <a:prstGeom prst="rect">
            <a:avLst/>
          </a:prstGeom>
        </p:spPr>
      </p:pic>
      <p:pic>
        <p:nvPicPr>
          <p:cNvPr id="5122" name="Picture 2" descr="Crayola png imágenes | PNGWi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99219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5869" y="128789"/>
            <a:ext cx="822395" cy="91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395999">
            <a:off x="6070338" y="120783"/>
            <a:ext cx="1018543" cy="931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22331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1598</TotalTime>
  <Words>62</Words>
  <Application>Microsoft Office PowerPoint</Application>
  <PresentationFormat>Panorámica</PresentationFormat>
  <Paragraphs>12</Paragraphs>
  <Slides>7</Slides>
  <Notes>1</Notes>
  <HiddenSlides>0</HiddenSlides>
  <MMClips>1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Century Gothic</vt:lpstr>
      <vt:lpstr>Times New Roman</vt:lpstr>
      <vt:lpstr>Tema de Office</vt:lpstr>
      <vt:lpstr>SEMANA 16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Tepeyac Preescolar</dc:creator>
  <cp:lastModifiedBy>Rocío García villegas</cp:lastModifiedBy>
  <cp:revision>15</cp:revision>
  <dcterms:created xsi:type="dcterms:W3CDTF">2021-11-16T19:50:52Z</dcterms:created>
  <dcterms:modified xsi:type="dcterms:W3CDTF">2022-12-09T23:41:21Z</dcterms:modified>
</cp:coreProperties>
</file>