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73" r:id="rId3"/>
    <p:sldId id="277" r:id="rId4"/>
    <p:sldId id="278" r:id="rId5"/>
    <p:sldId id="279" r:id="rId6"/>
    <p:sldId id="280" r:id="rId7"/>
    <p:sldId id="282" r:id="rId8"/>
    <p:sldId id="347" r:id="rId9"/>
    <p:sldId id="348" r:id="rId10"/>
    <p:sldId id="349" r:id="rId11"/>
    <p:sldId id="274" r:id="rId12"/>
    <p:sldId id="350" r:id="rId13"/>
    <p:sldId id="281" r:id="rId14"/>
    <p:sldId id="275" r:id="rId15"/>
    <p:sldId id="272" r:id="rId1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4DBF9F-2CED-45F8-8FE7-5D34E96622A4}" type="datetimeFigureOut">
              <a:rPr lang="es-MX" smtClean="0"/>
              <a:t>29/11/2021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BDE891-B0F3-4DE0-B99F-33C9498CD7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7300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3686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5460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5552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1523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5362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D109E-1FDA-4013-9F45-E0336CDAC495}" type="datetimeFigureOut">
              <a:rPr lang="es-MX" smtClean="0"/>
              <a:t>29/11/2021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83C0F-1B7F-4976-A001-9C5D8B9664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49301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D109E-1FDA-4013-9F45-E0336CDAC495}" type="datetimeFigureOut">
              <a:rPr lang="es-MX" smtClean="0"/>
              <a:t>29/11/2021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83C0F-1B7F-4976-A001-9C5D8B9664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5961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D109E-1FDA-4013-9F45-E0336CDAC495}" type="datetimeFigureOut">
              <a:rPr lang="es-MX" smtClean="0"/>
              <a:t>29/11/2021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83C0F-1B7F-4976-A001-9C5D8B9664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2262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D109E-1FDA-4013-9F45-E0336CDAC495}" type="datetimeFigureOut">
              <a:rPr lang="es-MX" smtClean="0"/>
              <a:t>29/11/2021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83C0F-1B7F-4976-A001-9C5D8B9664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8455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D109E-1FDA-4013-9F45-E0336CDAC495}" type="datetimeFigureOut">
              <a:rPr lang="es-MX" smtClean="0"/>
              <a:t>29/11/2021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83C0F-1B7F-4976-A001-9C5D8B9664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276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D109E-1FDA-4013-9F45-E0336CDAC495}" type="datetimeFigureOut">
              <a:rPr lang="es-MX" smtClean="0"/>
              <a:t>29/11/2021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83C0F-1B7F-4976-A001-9C5D8B9664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38541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D109E-1FDA-4013-9F45-E0336CDAC495}" type="datetimeFigureOut">
              <a:rPr lang="es-MX" smtClean="0"/>
              <a:t>29/11/2021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83C0F-1B7F-4976-A001-9C5D8B9664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41276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D109E-1FDA-4013-9F45-E0336CDAC495}" type="datetimeFigureOut">
              <a:rPr lang="es-MX" smtClean="0"/>
              <a:t>29/11/2021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83C0F-1B7F-4976-A001-9C5D8B9664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6065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D109E-1FDA-4013-9F45-E0336CDAC495}" type="datetimeFigureOut">
              <a:rPr lang="es-MX" smtClean="0"/>
              <a:t>29/11/2021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83C0F-1B7F-4976-A001-9C5D8B9664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8912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D109E-1FDA-4013-9F45-E0336CDAC495}" type="datetimeFigureOut">
              <a:rPr lang="es-MX" smtClean="0"/>
              <a:t>29/11/2021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83C0F-1B7F-4976-A001-9C5D8B9664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0768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D109E-1FDA-4013-9F45-E0336CDAC495}" type="datetimeFigureOut">
              <a:rPr lang="es-MX" smtClean="0"/>
              <a:t>29/11/2021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83C0F-1B7F-4976-A001-9C5D8B9664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74914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ncabezado de sección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áfico 9">
            <a:extLst>
              <a:ext uri="{FF2B5EF4-FFF2-40B4-BE49-F238E27FC236}">
                <a16:creationId xmlns:a16="http://schemas.microsoft.com/office/drawing/2014/main" id="{DBE053F1-F4AB-44C9-AD59-A25E78B48A3F}"/>
              </a:ext>
            </a:extLst>
          </p:cNvPr>
          <p:cNvGrpSpPr/>
          <p:nvPr/>
        </p:nvGrpSpPr>
        <p:grpSpPr>
          <a:xfrm>
            <a:off x="1980240" y="520107"/>
            <a:ext cx="10219389" cy="6350602"/>
            <a:chOff x="1980240" y="520107"/>
            <a:chExt cx="10219389" cy="6350602"/>
          </a:xfrm>
        </p:grpSpPr>
        <p:sp>
          <p:nvSpPr>
            <p:cNvPr id="12" name="Forma libre: Forma 11">
              <a:extLst>
                <a:ext uri="{FF2B5EF4-FFF2-40B4-BE49-F238E27FC236}">
                  <a16:creationId xmlns:a16="http://schemas.microsoft.com/office/drawing/2014/main" id="{FACD9D55-0502-4018-AF6A-4F0A0F0E07E9}"/>
                </a:ext>
              </a:extLst>
            </p:cNvPr>
            <p:cNvSpPr/>
            <p:nvPr/>
          </p:nvSpPr>
          <p:spPr>
            <a:xfrm>
              <a:off x="1980240" y="2877450"/>
              <a:ext cx="3086393" cy="3988178"/>
            </a:xfrm>
            <a:custGeom>
              <a:avLst/>
              <a:gdLst>
                <a:gd name="connsiteX0" fmla="*/ 12693 w 3086392"/>
                <a:gd name="connsiteY0" fmla="*/ 614730 h 3988178"/>
                <a:gd name="connsiteX1" fmla="*/ 1910253 w 3086392"/>
                <a:gd name="connsiteY1" fmla="*/ 3983090 h 3988178"/>
                <a:gd name="connsiteX2" fmla="*/ 3082574 w 3086392"/>
                <a:gd name="connsiteY2" fmla="*/ 3983090 h 3988178"/>
                <a:gd name="connsiteX3" fmla="*/ 2258266 w 3086392"/>
                <a:gd name="connsiteY3" fmla="*/ 12693 h 3988178"/>
                <a:gd name="connsiteX4" fmla="*/ 12693 w 3086392"/>
                <a:gd name="connsiteY4" fmla="*/ 614730 h 398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86392" h="3988178">
                  <a:moveTo>
                    <a:pt x="12693" y="614730"/>
                  </a:moveTo>
                  <a:cubicBezTo>
                    <a:pt x="12693" y="614730"/>
                    <a:pt x="1595263" y="2043616"/>
                    <a:pt x="1910253" y="3983090"/>
                  </a:cubicBezTo>
                  <a:lnTo>
                    <a:pt x="3082574" y="3983090"/>
                  </a:lnTo>
                  <a:lnTo>
                    <a:pt x="2258266" y="12693"/>
                  </a:lnTo>
                  <a:lnTo>
                    <a:pt x="12693" y="614730"/>
                  </a:lnTo>
                  <a:close/>
                </a:path>
              </a:pathLst>
            </a:custGeom>
            <a:gradFill>
              <a:gsLst>
                <a:gs pos="3000">
                  <a:schemeClr val="bg1"/>
                </a:gs>
                <a:gs pos="100000">
                  <a:schemeClr val="accent5">
                    <a:alpha val="50000"/>
                  </a:schemeClr>
                </a:gs>
              </a:gsLst>
              <a:lin ang="4278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3" name="Forma libre: Forma 12">
              <a:extLst>
                <a:ext uri="{FF2B5EF4-FFF2-40B4-BE49-F238E27FC236}">
                  <a16:creationId xmlns:a16="http://schemas.microsoft.com/office/drawing/2014/main" id="{CF529C4B-24D5-4FF8-BD78-3A27C68248CA}"/>
                </a:ext>
              </a:extLst>
            </p:cNvPr>
            <p:cNvSpPr/>
            <p:nvPr/>
          </p:nvSpPr>
          <p:spPr>
            <a:xfrm>
              <a:off x="2962043" y="520107"/>
              <a:ext cx="9233775" cy="6350602"/>
            </a:xfrm>
            <a:custGeom>
              <a:avLst/>
              <a:gdLst>
                <a:gd name="connsiteX0" fmla="*/ 9229957 w 9233775"/>
                <a:gd name="connsiteY0" fmla="*/ 12693 h 6350602"/>
                <a:gd name="connsiteX1" fmla="*/ 12693 w 9233775"/>
                <a:gd name="connsiteY1" fmla="*/ 2225243 h 6350602"/>
                <a:gd name="connsiteX2" fmla="*/ 999577 w 9233775"/>
                <a:gd name="connsiteY2" fmla="*/ 6340434 h 6350602"/>
                <a:gd name="connsiteX3" fmla="*/ 9229957 w 9233775"/>
                <a:gd name="connsiteY3" fmla="*/ 6340434 h 635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3775" h="6350602">
                  <a:moveTo>
                    <a:pt x="9229957" y="12693"/>
                  </a:moveTo>
                  <a:lnTo>
                    <a:pt x="12693" y="2225243"/>
                  </a:lnTo>
                  <a:lnTo>
                    <a:pt x="999577" y="6340434"/>
                  </a:lnTo>
                  <a:lnTo>
                    <a:pt x="9229957" y="634043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810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4" name="Forma libre: Forma 13">
              <a:extLst>
                <a:ext uri="{FF2B5EF4-FFF2-40B4-BE49-F238E27FC236}">
                  <a16:creationId xmlns:a16="http://schemas.microsoft.com/office/drawing/2014/main" id="{543A97B8-65D7-47BC-AF76-3D5AA4527481}"/>
                </a:ext>
              </a:extLst>
            </p:cNvPr>
            <p:cNvSpPr/>
            <p:nvPr/>
          </p:nvSpPr>
          <p:spPr>
            <a:xfrm>
              <a:off x="3270682" y="752539"/>
              <a:ext cx="8928947" cy="6109280"/>
            </a:xfrm>
            <a:custGeom>
              <a:avLst/>
              <a:gdLst>
                <a:gd name="connsiteX0" fmla="*/ 43176 w 8928946"/>
                <a:gd name="connsiteY0" fmla="*/ 2217623 h 6109279"/>
                <a:gd name="connsiteX1" fmla="*/ 8913698 w 8928946"/>
                <a:gd name="connsiteY1" fmla="*/ 40636 h 6109279"/>
                <a:gd name="connsiteX2" fmla="*/ 8921318 w 8928946"/>
                <a:gd name="connsiteY2" fmla="*/ 71119 h 6109279"/>
                <a:gd name="connsiteX3" fmla="*/ 8921318 w 8928946"/>
                <a:gd name="connsiteY3" fmla="*/ 12693 h 6109279"/>
                <a:gd name="connsiteX4" fmla="*/ 25395 w 8928946"/>
                <a:gd name="connsiteY4" fmla="*/ 2196031 h 6109279"/>
                <a:gd name="connsiteX5" fmla="*/ 12693 w 8928946"/>
                <a:gd name="connsiteY5" fmla="*/ 2198571 h 6109279"/>
                <a:gd name="connsiteX6" fmla="*/ 958933 w 8928946"/>
                <a:gd name="connsiteY6" fmla="*/ 6108002 h 6109279"/>
                <a:gd name="connsiteX7" fmla="*/ 985606 w 8928946"/>
                <a:gd name="connsiteY7" fmla="*/ 6108002 h 61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28946" h="6109279">
                  <a:moveTo>
                    <a:pt x="43176" y="2217623"/>
                  </a:moveTo>
                  <a:lnTo>
                    <a:pt x="8913698" y="40636"/>
                  </a:lnTo>
                  <a:lnTo>
                    <a:pt x="8921318" y="71119"/>
                  </a:lnTo>
                  <a:lnTo>
                    <a:pt x="8921318" y="12693"/>
                  </a:lnTo>
                  <a:lnTo>
                    <a:pt x="25395" y="2196031"/>
                  </a:lnTo>
                  <a:lnTo>
                    <a:pt x="12693" y="2198571"/>
                  </a:lnTo>
                  <a:lnTo>
                    <a:pt x="958933" y="6108002"/>
                  </a:lnTo>
                  <a:lnTo>
                    <a:pt x="985606" y="6108002"/>
                  </a:lnTo>
                  <a:close/>
                </a:path>
              </a:pathLst>
            </a:custGeom>
            <a:solidFill>
              <a:schemeClr val="bg1"/>
            </a:soli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</p:grpSp>
      <p:grpSp>
        <p:nvGrpSpPr>
          <p:cNvPr id="31" name="Gráfico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orma libre: Forma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33" name="Forma libre: Forma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</p:grpSp>
      <p:sp>
        <p:nvSpPr>
          <p:cNvPr id="25" name="Gráfico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16" name="Marcador de posición de imagen 15">
            <a:extLst>
              <a:ext uri="{FF2B5EF4-FFF2-40B4-BE49-F238E27FC236}">
                <a16:creationId xmlns:a16="http://schemas.microsoft.com/office/drawing/2014/main" id="{18500C30-FF27-4A5C-AA4F-B1D5C57A0F7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14240" y="793217"/>
            <a:ext cx="8877760" cy="6064783"/>
          </a:xfrm>
          <a:custGeom>
            <a:avLst/>
            <a:gdLst>
              <a:gd name="connsiteX0" fmla="*/ 0 w 8534400"/>
              <a:gd name="connsiteY0" fmla="*/ 6043236 h 6043236"/>
              <a:gd name="connsiteX1" fmla="*/ 1510809 w 8534400"/>
              <a:gd name="connsiteY1" fmla="*/ 0 h 6043236"/>
              <a:gd name="connsiteX2" fmla="*/ 7023591 w 8534400"/>
              <a:gd name="connsiteY2" fmla="*/ 0 h 6043236"/>
              <a:gd name="connsiteX3" fmla="*/ 8534400 w 8534400"/>
              <a:gd name="connsiteY3" fmla="*/ 6043236 h 6043236"/>
              <a:gd name="connsiteX4" fmla="*/ 0 w 8534400"/>
              <a:gd name="connsiteY4" fmla="*/ 6043236 h 6043236"/>
              <a:gd name="connsiteX0" fmla="*/ 0 w 8534400"/>
              <a:gd name="connsiteY0" fmla="*/ 6043236 h 6043236"/>
              <a:gd name="connsiteX1" fmla="*/ 1510809 w 8534400"/>
              <a:gd name="connsiteY1" fmla="*/ 0 h 6043236"/>
              <a:gd name="connsiteX2" fmla="*/ 8518563 w 8534400"/>
              <a:gd name="connsiteY2" fmla="*/ 14514 h 6043236"/>
              <a:gd name="connsiteX3" fmla="*/ 8534400 w 8534400"/>
              <a:gd name="connsiteY3" fmla="*/ 6043236 h 6043236"/>
              <a:gd name="connsiteX4" fmla="*/ 0 w 8534400"/>
              <a:gd name="connsiteY4" fmla="*/ 6043236 h 6043236"/>
              <a:gd name="connsiteX0" fmla="*/ 317991 w 8852391"/>
              <a:gd name="connsiteY0" fmla="*/ 6028722 h 6028722"/>
              <a:gd name="connsiteX1" fmla="*/ 0 w 8852391"/>
              <a:gd name="connsiteY1" fmla="*/ 2162629 h 6028722"/>
              <a:gd name="connsiteX2" fmla="*/ 8836554 w 8852391"/>
              <a:gd name="connsiteY2" fmla="*/ 0 h 6028722"/>
              <a:gd name="connsiteX3" fmla="*/ 8852391 w 8852391"/>
              <a:gd name="connsiteY3" fmla="*/ 6028722 h 6028722"/>
              <a:gd name="connsiteX4" fmla="*/ 317991 w 8852391"/>
              <a:gd name="connsiteY4" fmla="*/ 6028722 h 6028722"/>
              <a:gd name="connsiteX0" fmla="*/ 913076 w 8852391"/>
              <a:gd name="connsiteY0" fmla="*/ 6043236 h 6043236"/>
              <a:gd name="connsiteX1" fmla="*/ 0 w 8852391"/>
              <a:gd name="connsiteY1" fmla="*/ 2162629 h 6043236"/>
              <a:gd name="connsiteX2" fmla="*/ 8836554 w 8852391"/>
              <a:gd name="connsiteY2" fmla="*/ 0 h 6043236"/>
              <a:gd name="connsiteX3" fmla="*/ 8852391 w 8852391"/>
              <a:gd name="connsiteY3" fmla="*/ 6028722 h 6043236"/>
              <a:gd name="connsiteX4" fmla="*/ 913076 w 8852391"/>
              <a:gd name="connsiteY4" fmla="*/ 6043236 h 6043236"/>
              <a:gd name="connsiteX0" fmla="*/ 933682 w 8872997"/>
              <a:gd name="connsiteY0" fmla="*/ 6043236 h 6043236"/>
              <a:gd name="connsiteX1" fmla="*/ 0 w 8872997"/>
              <a:gd name="connsiteY1" fmla="*/ 2167781 h 6043236"/>
              <a:gd name="connsiteX2" fmla="*/ 8857160 w 8872997"/>
              <a:gd name="connsiteY2" fmla="*/ 0 h 6043236"/>
              <a:gd name="connsiteX3" fmla="*/ 8872997 w 8872997"/>
              <a:gd name="connsiteY3" fmla="*/ 6028722 h 6043236"/>
              <a:gd name="connsiteX4" fmla="*/ 933682 w 8872997"/>
              <a:gd name="connsiteY4" fmla="*/ 6043236 h 6043236"/>
              <a:gd name="connsiteX0" fmla="*/ 933682 w 8872997"/>
              <a:gd name="connsiteY0" fmla="*/ 6050963 h 6050963"/>
              <a:gd name="connsiteX1" fmla="*/ 0 w 8872997"/>
              <a:gd name="connsiteY1" fmla="*/ 2167781 h 6050963"/>
              <a:gd name="connsiteX2" fmla="*/ 8857160 w 8872997"/>
              <a:gd name="connsiteY2" fmla="*/ 0 h 6050963"/>
              <a:gd name="connsiteX3" fmla="*/ 8872997 w 8872997"/>
              <a:gd name="connsiteY3" fmla="*/ 6028722 h 6050963"/>
              <a:gd name="connsiteX4" fmla="*/ 933682 w 8872997"/>
              <a:gd name="connsiteY4" fmla="*/ 6050963 h 6050963"/>
              <a:gd name="connsiteX0" fmla="*/ 933682 w 8872997"/>
              <a:gd name="connsiteY0" fmla="*/ 6050963 h 6054480"/>
              <a:gd name="connsiteX1" fmla="*/ 0 w 8872997"/>
              <a:gd name="connsiteY1" fmla="*/ 2167781 h 6054480"/>
              <a:gd name="connsiteX2" fmla="*/ 8857160 w 8872997"/>
              <a:gd name="connsiteY2" fmla="*/ 0 h 6054480"/>
              <a:gd name="connsiteX3" fmla="*/ 8872997 w 8872997"/>
              <a:gd name="connsiteY3" fmla="*/ 6054480 h 6054480"/>
              <a:gd name="connsiteX4" fmla="*/ 933682 w 8872997"/>
              <a:gd name="connsiteY4" fmla="*/ 6050963 h 6054480"/>
              <a:gd name="connsiteX0" fmla="*/ 933682 w 8875190"/>
              <a:gd name="connsiteY0" fmla="*/ 6063842 h 6067359"/>
              <a:gd name="connsiteX1" fmla="*/ 0 w 8875190"/>
              <a:gd name="connsiteY1" fmla="*/ 2180660 h 6067359"/>
              <a:gd name="connsiteX2" fmla="*/ 8875190 w 8875190"/>
              <a:gd name="connsiteY2" fmla="*/ 0 h 6067359"/>
              <a:gd name="connsiteX3" fmla="*/ 8872997 w 8875190"/>
              <a:gd name="connsiteY3" fmla="*/ 6067359 h 6067359"/>
              <a:gd name="connsiteX4" fmla="*/ 933682 w 8875190"/>
              <a:gd name="connsiteY4" fmla="*/ 6063842 h 6067359"/>
              <a:gd name="connsiteX0" fmla="*/ 933682 w 8872997"/>
              <a:gd name="connsiteY0" fmla="*/ 6061266 h 6064783"/>
              <a:gd name="connsiteX1" fmla="*/ 0 w 8872997"/>
              <a:gd name="connsiteY1" fmla="*/ 2178084 h 6064783"/>
              <a:gd name="connsiteX2" fmla="*/ 8872614 w 8872997"/>
              <a:gd name="connsiteY2" fmla="*/ 0 h 6064783"/>
              <a:gd name="connsiteX3" fmla="*/ 8872997 w 8872997"/>
              <a:gd name="connsiteY3" fmla="*/ 6064783 h 6064783"/>
              <a:gd name="connsiteX4" fmla="*/ 933682 w 8872997"/>
              <a:gd name="connsiteY4" fmla="*/ 6061266 h 6064783"/>
              <a:gd name="connsiteX0" fmla="*/ 938445 w 8877760"/>
              <a:gd name="connsiteY0" fmla="*/ 6061266 h 6064783"/>
              <a:gd name="connsiteX1" fmla="*/ 0 w 8877760"/>
              <a:gd name="connsiteY1" fmla="*/ 2175703 h 6064783"/>
              <a:gd name="connsiteX2" fmla="*/ 8877377 w 8877760"/>
              <a:gd name="connsiteY2" fmla="*/ 0 h 6064783"/>
              <a:gd name="connsiteX3" fmla="*/ 8877760 w 8877760"/>
              <a:gd name="connsiteY3" fmla="*/ 6064783 h 6064783"/>
              <a:gd name="connsiteX4" fmla="*/ 938445 w 8877760"/>
              <a:gd name="connsiteY4" fmla="*/ 6061266 h 6064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77760" h="6064783">
                <a:moveTo>
                  <a:pt x="938445" y="6061266"/>
                </a:moveTo>
                <a:lnTo>
                  <a:pt x="0" y="2175703"/>
                </a:lnTo>
                <a:lnTo>
                  <a:pt x="8877377" y="0"/>
                </a:lnTo>
                <a:cubicBezTo>
                  <a:pt x="8877505" y="2021594"/>
                  <a:pt x="8877632" y="4043189"/>
                  <a:pt x="8877760" y="6064783"/>
                </a:cubicBezTo>
                <a:lnTo>
                  <a:pt x="938445" y="6061266"/>
                </a:lnTo>
                <a:close/>
              </a:path>
            </a:pathLst>
          </a:custGeom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DD/MM/20XX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8" name="Gráfico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3955EAF-4D26-452F-BE4D-A9B580AC9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03491" y="1001491"/>
            <a:ext cx="4065084" cy="700842"/>
          </a:xfrm>
        </p:spPr>
        <p:txBody>
          <a:bodyPr rtlCol="0"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 divisoria</a:t>
            </a:r>
          </a:p>
        </p:txBody>
      </p:sp>
      <p:grpSp>
        <p:nvGrpSpPr>
          <p:cNvPr id="26" name="Gráfico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orma libre: Forma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28" name="Forma libre: Forma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29" name="Forma libre: Forma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30" name="Forma libre: Forma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</p:grpSp>
    </p:spTree>
    <p:extLst>
      <p:ext uri="{BB962C8B-B14F-4D97-AF65-F5344CB8AC3E}">
        <p14:creationId xmlns:p14="http://schemas.microsoft.com/office/powerpoint/2010/main" val="28640935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a de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áfico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orma libre: Forma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3" name="Forma libre: Forma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6" name="Gráfico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7" name="Gráfico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C4A611E3-53E2-4E99-8C39-155C3C48E5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7870" y="842706"/>
            <a:ext cx="3960711" cy="1061509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 de tabla</a:t>
            </a:r>
          </a:p>
        </p:txBody>
      </p:sp>
      <p:sp>
        <p:nvSpPr>
          <p:cNvPr id="10" name="Marcador de texto 2">
            <a:extLst>
              <a:ext uri="{FF2B5EF4-FFF2-40B4-BE49-F238E27FC236}">
                <a16:creationId xmlns:a16="http://schemas.microsoft.com/office/drawing/2014/main" id="{0C72696B-274F-4123-B9CF-0349B48D182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3314576"/>
            <a:ext cx="3200400" cy="170078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108000" rIns="108000" bIns="108000" rtlCol="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5" name="Marcador de título 14">
            <a:extLst>
              <a:ext uri="{FF2B5EF4-FFF2-40B4-BE49-F238E27FC236}">
                <a16:creationId xmlns:a16="http://schemas.microsoft.com/office/drawing/2014/main" id="{7658F6E5-229A-4857-8140-782AA94211B5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5159375" y="1347788"/>
            <a:ext cx="6121400" cy="4090987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s-ES" noProof="0"/>
              <a:t>Haga clic en el icono para agregar una tabla</a:t>
            </a:r>
          </a:p>
        </p:txBody>
      </p:sp>
      <p:sp>
        <p:nvSpPr>
          <p:cNvPr id="17" name="Forma libre: Forma 16">
            <a:extLst>
              <a:ext uri="{FF2B5EF4-FFF2-40B4-BE49-F238E27FC236}">
                <a16:creationId xmlns:a16="http://schemas.microsoft.com/office/drawing/2014/main" id="{9FB4E85B-0FE6-4367-8B3F-4F3B5621BF3B}"/>
              </a:ext>
            </a:extLst>
          </p:cNvPr>
          <p:cNvSpPr/>
          <p:nvPr/>
        </p:nvSpPr>
        <p:spPr>
          <a:xfrm>
            <a:off x="2641930" y="5658793"/>
            <a:ext cx="1842058" cy="1206865"/>
          </a:xfrm>
          <a:custGeom>
            <a:avLst/>
            <a:gdLst>
              <a:gd name="connsiteX0" fmla="*/ 1838211 w 1842057"/>
              <a:gd name="connsiteY0" fmla="*/ 12668 h 1206865"/>
              <a:gd name="connsiteX1" fmla="*/ 1156014 w 1842057"/>
              <a:gd name="connsiteY1" fmla="*/ 331534 h 1206865"/>
              <a:gd name="connsiteX2" fmla="*/ 12668 w 1842057"/>
              <a:gd name="connsiteY2" fmla="*/ 1200477 h 1206865"/>
              <a:gd name="connsiteX3" fmla="*/ 557663 w 1842057"/>
              <a:gd name="connsiteY3" fmla="*/ 1200477 h 1206865"/>
              <a:gd name="connsiteX4" fmla="*/ 1389765 w 1842057"/>
              <a:gd name="connsiteY4" fmla="*/ 576719 h 1206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2057" h="1206865">
                <a:moveTo>
                  <a:pt x="1838211" y="12668"/>
                </a:moveTo>
                <a:lnTo>
                  <a:pt x="1156014" y="331534"/>
                </a:lnTo>
                <a:lnTo>
                  <a:pt x="12668" y="1200477"/>
                </a:lnTo>
                <a:lnTo>
                  <a:pt x="557663" y="1200477"/>
                </a:lnTo>
                <a:lnTo>
                  <a:pt x="1389765" y="576719"/>
                </a:lnTo>
                <a:close/>
              </a:path>
            </a:pathLst>
          </a:custGeom>
          <a:gradFill>
            <a:gsLst>
              <a:gs pos="0">
                <a:schemeClr val="bg2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8340000" scaled="0"/>
          </a:grad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6AC08F80-E4EE-498F-927C-7F97FBA89C96}"/>
              </a:ext>
            </a:extLst>
          </p:cNvPr>
          <p:cNvSpPr/>
          <p:nvPr/>
        </p:nvSpPr>
        <p:spPr>
          <a:xfrm>
            <a:off x="2847733" y="5524132"/>
            <a:ext cx="2045319" cy="1346608"/>
          </a:xfrm>
          <a:custGeom>
            <a:avLst/>
            <a:gdLst>
              <a:gd name="connsiteX0" fmla="*/ 12668 w 2045319"/>
              <a:gd name="connsiteY0" fmla="*/ 1335138 h 1346607"/>
              <a:gd name="connsiteX1" fmla="*/ 705027 w 2045319"/>
              <a:gd name="connsiteY1" fmla="*/ 1335138 h 1346607"/>
              <a:gd name="connsiteX2" fmla="*/ 2044013 w 2045319"/>
              <a:gd name="connsiteY2" fmla="*/ 342968 h 1346607"/>
              <a:gd name="connsiteX3" fmla="*/ 1800099 w 2045319"/>
              <a:gd name="connsiteY3" fmla="*/ 12668 h 1346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5319" h="1346607">
                <a:moveTo>
                  <a:pt x="12668" y="1335138"/>
                </a:moveTo>
                <a:lnTo>
                  <a:pt x="705027" y="1335138"/>
                </a:lnTo>
                <a:lnTo>
                  <a:pt x="2044013" y="342968"/>
                </a:lnTo>
                <a:lnTo>
                  <a:pt x="1800099" y="12668"/>
                </a:lnTo>
                <a:close/>
              </a:path>
            </a:pathLst>
          </a:custGeom>
          <a:blipFill>
            <a:blip r:embed="rId2"/>
            <a:srcRect/>
            <a:stretch>
              <a:fillRect l="-76814" t="10702" r="6336" b="-114608"/>
            </a:stretch>
          </a:blip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429118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D109E-1FDA-4013-9F45-E0336CDAC495}" type="datetimeFigureOut">
              <a:rPr lang="es-MX" smtClean="0"/>
              <a:t>29/11/2021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83C0F-1B7F-4976-A001-9C5D8B9664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9988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LNzrq9pHI0w?feature=oembed" TargetMode="Externa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Ovc3IG3pBBQ?feature=oembed" TargetMode="Externa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microsoft.com/office/2007/relationships/hdphoto" Target="../media/hdphoto6.wdp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microsoft.com/office/2007/relationships/hdphoto" Target="../media/hdphoto7.wdp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microsoft.com/office/2007/relationships/hdphoto" Target="../media/hdphoto4.wdp"/><Relationship Id="rId1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aQ4QuwDLscM?feature=oembed" TargetMode="Externa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microsoft.com/office/2007/relationships/hdphoto" Target="../media/hdphoto13.wdp"/><Relationship Id="rId18" Type="http://schemas.openxmlformats.org/officeDocument/2006/relationships/image" Target="../media/image30.png"/><Relationship Id="rId3" Type="http://schemas.microsoft.com/office/2007/relationships/hdphoto" Target="../media/hdphoto8.wdp"/><Relationship Id="rId21" Type="http://schemas.microsoft.com/office/2007/relationships/hdphoto" Target="../media/hdphoto17.wdp"/><Relationship Id="rId7" Type="http://schemas.microsoft.com/office/2007/relationships/hdphoto" Target="../media/hdphoto10.wdp"/><Relationship Id="rId12" Type="http://schemas.openxmlformats.org/officeDocument/2006/relationships/image" Target="../media/image27.png"/><Relationship Id="rId17" Type="http://schemas.microsoft.com/office/2007/relationships/hdphoto" Target="../media/hdphoto15.wdp"/><Relationship Id="rId2" Type="http://schemas.openxmlformats.org/officeDocument/2006/relationships/image" Target="../media/image20.png"/><Relationship Id="rId16" Type="http://schemas.openxmlformats.org/officeDocument/2006/relationships/image" Target="../media/image29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microsoft.com/office/2007/relationships/hdphoto" Target="../media/hdphoto12.wdp"/><Relationship Id="rId5" Type="http://schemas.microsoft.com/office/2007/relationships/hdphoto" Target="../media/hdphoto9.wdp"/><Relationship Id="rId15" Type="http://schemas.microsoft.com/office/2007/relationships/hdphoto" Target="../media/hdphoto14.wdp"/><Relationship Id="rId10" Type="http://schemas.openxmlformats.org/officeDocument/2006/relationships/image" Target="../media/image26.png"/><Relationship Id="rId19" Type="http://schemas.microsoft.com/office/2007/relationships/hdphoto" Target="../media/hdphoto16.wdp"/><Relationship Id="rId4" Type="http://schemas.openxmlformats.org/officeDocument/2006/relationships/image" Target="../media/image23.png"/><Relationship Id="rId9" Type="http://schemas.microsoft.com/office/2007/relationships/hdphoto" Target="../media/hdphoto11.wdp"/><Relationship Id="rId1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png"/><Relationship Id="rId7" Type="http://schemas.microsoft.com/office/2007/relationships/hdphoto" Target="../media/hdphoto19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5" Type="http://schemas.microsoft.com/office/2007/relationships/hdphoto" Target="../media/hdphoto18.wdp"/><Relationship Id="rId4" Type="http://schemas.openxmlformats.org/officeDocument/2006/relationships/image" Target="../media/image33.png"/><Relationship Id="rId9" Type="http://schemas.microsoft.com/office/2007/relationships/hdphoto" Target="../media/hdphoto20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8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png"/><Relationship Id="rId5" Type="http://schemas.microsoft.com/office/2007/relationships/hdphoto" Target="../media/hdphoto18.wdp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1743095E-1A77-48FB-86A9-DCCB4A8C4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5279" y="4072019"/>
            <a:ext cx="3246721" cy="2371562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594064" y="5257800"/>
            <a:ext cx="692691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SEMANA 15</a:t>
            </a:r>
          </a:p>
          <a:p>
            <a:pPr algn="ctr"/>
            <a:r>
              <a:rPr lang="es-MX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PENSAMIENTO MATEMÁTICO</a:t>
            </a:r>
          </a:p>
          <a:p>
            <a:endParaRPr lang="es-MX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A53CEC7-CD71-4DC6-B3C7-056A19DBF8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86" y="148855"/>
            <a:ext cx="11352028" cy="638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521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DBE29131-0256-478D-B4FF-734E0F94C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es-ES" smtClean="0"/>
              <a:t>2</a:t>
            </a:fld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21180000">
            <a:off x="5526602" y="121855"/>
            <a:ext cx="4391191" cy="1325563"/>
          </a:xfrm>
        </p:spPr>
        <p:txBody>
          <a:bodyPr/>
          <a:lstStyle/>
          <a:p>
            <a:r>
              <a:rPr lang="es-MX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Pausa activa.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3884653" y="483981"/>
            <a:ext cx="1410362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2400" dirty="0">
                <a:solidFill>
                  <a:schemeClr val="bg1"/>
                </a:solidFill>
              </a:rPr>
              <a:t>Lunes</a:t>
            </a:r>
          </a:p>
        </p:txBody>
      </p:sp>
      <p:pic>
        <p:nvPicPr>
          <p:cNvPr id="4" name="Elementos multimedia en línea 3" title="¡Brinca Y Para Ya | Me Encanta Aprender | Canciones para niños | PlayKids en Español">
            <a:hlinkClick r:id="" action="ppaction://media"/>
            <a:extLst>
              <a:ext uri="{FF2B5EF4-FFF2-40B4-BE49-F238E27FC236}">
                <a16:creationId xmlns:a16="http://schemas.microsoft.com/office/drawing/2014/main" id="{AF712427-CC76-47C0-AD6F-FE90B533FDF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458631" y="1343299"/>
            <a:ext cx="8872657" cy="501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402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9C02D5-A987-4CF3-9721-7D1915DE0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0070" y="194310"/>
            <a:ext cx="10515600" cy="1325563"/>
          </a:xfrm>
        </p:spPr>
        <p:txBody>
          <a:bodyPr/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Clasificación cualitativa </a:t>
            </a:r>
          </a:p>
        </p:txBody>
      </p:sp>
      <p:pic>
        <p:nvPicPr>
          <p:cNvPr id="1026" name="Picture 2" descr="12 ideas de Clasificación de objetos en 2021 | actividades para preescolar,  actividades de clasificación, matemáticas para niños">
            <a:extLst>
              <a:ext uri="{FF2B5EF4-FFF2-40B4-BE49-F238E27FC236}">
                <a16:creationId xmlns:a16="http://schemas.microsoft.com/office/drawing/2014/main" id="{65183A23-81D0-403C-B978-A3CCBB19D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014" y="1325563"/>
            <a:ext cx="6841331" cy="456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1301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l Mundo de las Matemáticas : Clasificación">
            <a:extLst>
              <a:ext uri="{FF2B5EF4-FFF2-40B4-BE49-F238E27FC236}">
                <a16:creationId xmlns:a16="http://schemas.microsoft.com/office/drawing/2014/main" id="{BD8284F1-692E-48F2-95CD-FA242C9436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640" y="1071154"/>
            <a:ext cx="6790690" cy="4449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6902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ROPUESTA DE ACTIVIDAD MATEMÁTICA: APRENDEMOS A CLASIFICAR POR COLORES (2)  » Acti… | Actividades infantiles, Actividades para preescolar, Actividades  de matematicas">
            <a:extLst>
              <a:ext uri="{FF2B5EF4-FFF2-40B4-BE49-F238E27FC236}">
                <a16:creationId xmlns:a16="http://schemas.microsoft.com/office/drawing/2014/main" id="{60FF1919-0F7A-4FBD-9FCF-875B1B839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039" y="1213485"/>
            <a:ext cx="5875421" cy="3907155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in en Blog Materiales Educación Infantil">
            <a:extLst>
              <a:ext uri="{FF2B5EF4-FFF2-40B4-BE49-F238E27FC236}">
                <a16:creationId xmlns:a16="http://schemas.microsoft.com/office/drawing/2014/main" id="{889F50C0-EFBC-4DC7-AA98-A79B078C9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230" y="1213485"/>
            <a:ext cx="5209539" cy="3907155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3773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DBE29131-0256-478D-B4FF-734E0F94C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es-ES" smtClean="0"/>
              <a:t>6</a:t>
            </a:fld>
            <a:endParaRPr lang="es-ES"/>
          </a:p>
        </p:txBody>
      </p:sp>
      <p:pic>
        <p:nvPicPr>
          <p:cNvPr id="5" name="Elementos multimedia en línea 4" title="Cabeza Hombros Rodillas Y Pies (Acelerando) | Canciones Infantiles | Super Simple Español">
            <a:hlinkClick r:id="" action="ppaction://media"/>
            <a:extLst>
              <a:ext uri="{FF2B5EF4-FFF2-40B4-BE49-F238E27FC236}">
                <a16:creationId xmlns:a16="http://schemas.microsoft.com/office/drawing/2014/main" id="{89CA8F3C-72F7-4548-9BEB-BE9D9E64B6C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866583" y="1275715"/>
            <a:ext cx="8774747" cy="4957732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3884653" y="483981"/>
            <a:ext cx="1410362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2400" dirty="0">
                <a:solidFill>
                  <a:schemeClr val="bg1"/>
                </a:solidFill>
              </a:rPr>
              <a:t>Martes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2443557">
            <a:off x="9378512" y="956244"/>
            <a:ext cx="4391191" cy="1325563"/>
          </a:xfrm>
        </p:spPr>
        <p:txBody>
          <a:bodyPr>
            <a:normAutofit/>
          </a:bodyPr>
          <a:lstStyle/>
          <a:p>
            <a:r>
              <a:rPr lang="es-MX" sz="32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Pausa activa.</a:t>
            </a:r>
          </a:p>
        </p:txBody>
      </p:sp>
    </p:spTree>
    <p:extLst>
      <p:ext uri="{BB962C8B-B14F-4D97-AF65-F5344CB8AC3E}">
        <p14:creationId xmlns:p14="http://schemas.microsoft.com/office/powerpoint/2010/main" val="175421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upo 52">
            <a:extLst>
              <a:ext uri="{FF2B5EF4-FFF2-40B4-BE49-F238E27FC236}">
                <a16:creationId xmlns:a16="http://schemas.microsoft.com/office/drawing/2014/main" id="{DC945F03-5645-4C24-9EB8-AF7AFD016E83}"/>
              </a:ext>
            </a:extLst>
          </p:cNvPr>
          <p:cNvGrpSpPr/>
          <p:nvPr/>
        </p:nvGrpSpPr>
        <p:grpSpPr>
          <a:xfrm>
            <a:off x="2091228" y="1068198"/>
            <a:ext cx="2446659" cy="2681709"/>
            <a:chOff x="3574224" y="5499254"/>
            <a:chExt cx="1089933" cy="1348023"/>
          </a:xfrm>
        </p:grpSpPr>
        <p:pic>
          <p:nvPicPr>
            <p:cNvPr id="54" name="Picture 2" descr="amazon bolsitas de organza - Tienda Online de Zapatos, Ropa y Complementos  de marca">
              <a:extLst>
                <a:ext uri="{FF2B5EF4-FFF2-40B4-BE49-F238E27FC236}">
                  <a16:creationId xmlns:a16="http://schemas.microsoft.com/office/drawing/2014/main" id="{EEC918B2-2785-4C35-B2CC-A23B929CB0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89985" l="1093" r="8998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4224" y="5499254"/>
              <a:ext cx="1089933" cy="1348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DABA7287-B2B6-4ADF-8FC0-DA20C335BB6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984022" y="6187414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1C40ADCF-EE13-4254-90DC-37B96A1475F7}"/>
              </a:ext>
            </a:extLst>
          </p:cNvPr>
          <p:cNvGrpSpPr/>
          <p:nvPr/>
        </p:nvGrpSpPr>
        <p:grpSpPr>
          <a:xfrm>
            <a:off x="7791320" y="732235"/>
            <a:ext cx="2302416" cy="2312135"/>
            <a:chOff x="3744545" y="5038563"/>
            <a:chExt cx="1089933" cy="1348023"/>
          </a:xfrm>
        </p:grpSpPr>
        <p:grpSp>
          <p:nvGrpSpPr>
            <p:cNvPr id="40" name="Grupo 39">
              <a:extLst>
                <a:ext uri="{FF2B5EF4-FFF2-40B4-BE49-F238E27FC236}">
                  <a16:creationId xmlns:a16="http://schemas.microsoft.com/office/drawing/2014/main" id="{F725E1C9-E0E2-4051-B6DC-A41232890626}"/>
                </a:ext>
              </a:extLst>
            </p:cNvPr>
            <p:cNvGrpSpPr/>
            <p:nvPr/>
          </p:nvGrpSpPr>
          <p:grpSpPr>
            <a:xfrm>
              <a:off x="3744545" y="5038563"/>
              <a:ext cx="1089933" cy="1348023"/>
              <a:chOff x="3574224" y="5499254"/>
              <a:chExt cx="1089933" cy="1348023"/>
            </a:xfrm>
          </p:grpSpPr>
          <p:pic>
            <p:nvPicPr>
              <p:cNvPr id="51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D75288E5-9679-4DA0-A5DD-19A39E95D9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4224" y="5499254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8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EB4E3C3F-5686-4C09-A6BC-97AFE73908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984022" y="6187414"/>
                <a:ext cx="261773" cy="353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6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01AE7584-A296-4DC1-8D2A-45CF2B5C95A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875709" y="5799233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DE8AA38B-8BE9-41F3-A6C4-D32CB8A00A53}"/>
              </a:ext>
            </a:extLst>
          </p:cNvPr>
          <p:cNvGrpSpPr/>
          <p:nvPr/>
        </p:nvGrpSpPr>
        <p:grpSpPr>
          <a:xfrm>
            <a:off x="5285532" y="927691"/>
            <a:ext cx="1799707" cy="2337508"/>
            <a:chOff x="4854750" y="3813670"/>
            <a:chExt cx="1089933" cy="1348023"/>
          </a:xfrm>
        </p:grpSpPr>
        <p:grpSp>
          <p:nvGrpSpPr>
            <p:cNvPr id="67" name="Grupo 66">
              <a:extLst>
                <a:ext uri="{FF2B5EF4-FFF2-40B4-BE49-F238E27FC236}">
                  <a16:creationId xmlns:a16="http://schemas.microsoft.com/office/drawing/2014/main" id="{48F75A7A-CD79-43DB-A486-3EF2F6E571A3}"/>
                </a:ext>
              </a:extLst>
            </p:cNvPr>
            <p:cNvGrpSpPr/>
            <p:nvPr/>
          </p:nvGrpSpPr>
          <p:grpSpPr>
            <a:xfrm>
              <a:off x="4854750" y="3813670"/>
              <a:ext cx="1089933" cy="1348023"/>
              <a:chOff x="3210189" y="5411220"/>
              <a:chExt cx="1089933" cy="1348023"/>
            </a:xfrm>
          </p:grpSpPr>
          <p:grpSp>
            <p:nvGrpSpPr>
              <p:cNvPr id="68" name="Grupo 67">
                <a:extLst>
                  <a:ext uri="{FF2B5EF4-FFF2-40B4-BE49-F238E27FC236}">
                    <a16:creationId xmlns:a16="http://schemas.microsoft.com/office/drawing/2014/main" id="{B8CA59CB-AE4B-4B54-AB46-7C1F1A9F83A0}"/>
                  </a:ext>
                </a:extLst>
              </p:cNvPr>
              <p:cNvGrpSpPr/>
              <p:nvPr/>
            </p:nvGrpSpPr>
            <p:grpSpPr>
              <a:xfrm>
                <a:off x="3210189" y="5411220"/>
                <a:ext cx="1089933" cy="1348023"/>
                <a:chOff x="3387160" y="2445497"/>
                <a:chExt cx="1089933" cy="1348023"/>
              </a:xfrm>
            </p:grpSpPr>
            <p:pic>
              <p:nvPicPr>
                <p:cNvPr id="70" name="Picture 2" descr="amazon bolsitas de organza - Tienda Online de Zapatos, Ropa y Complementos  de marca">
                  <a:extLst>
                    <a:ext uri="{FF2B5EF4-FFF2-40B4-BE49-F238E27FC236}">
                      <a16:creationId xmlns:a16="http://schemas.microsoft.com/office/drawing/2014/main" id="{2A5EFAEE-25A9-44BE-8642-74190CB003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ackgroundRemoval t="0" b="89985" l="1093" r="89982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87160" y="2445497"/>
                  <a:ext cx="1089933" cy="134802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1" name="Picture 4" descr="Ficha mediana de plástico 100 piezas-Wiwi Juegos mayoreo">
                  <a:extLst>
                    <a:ext uri="{FF2B5EF4-FFF2-40B4-BE49-F238E27FC236}">
                      <a16:creationId xmlns:a16="http://schemas.microsoft.com/office/drawing/2014/main" id="{D0AA9E95-6DB0-4C05-9AC0-9C38C208998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" cstate="print">
                  <a:extLst>
                    <a:ext uri="{BEBA8EAE-BF5A-486C-A8C5-ECC9F3942E4B}">
                      <a14:imgProps xmlns:a14="http://schemas.microsoft.com/office/drawing/2010/main">
                        <a14:imgLayer r:embed="rId11">
                          <a14:imgEffect>
                            <a14:backgroundRemoval t="749" b="100000" l="1375" r="99125">
                              <a14:foregroundMark x1="25125" y1="23596" x2="25125" y2="23596"/>
                              <a14:foregroundMark x1="3750" y1="23596" x2="31625" y2="20787"/>
                              <a14:foregroundMark x1="68500" y1="20599" x2="96500" y2="18914"/>
                              <a14:foregroundMark x1="72125" y1="11423" x2="93750" y2="7116"/>
                              <a14:foregroundMark x1="79375" y1="5618" x2="84375" y2="4307"/>
                              <a14:foregroundMark x1="91125" y1="5431" x2="77500" y2="4682"/>
                              <a14:foregroundMark x1="71500" y1="82959" x2="93250" y2="64981"/>
                              <a14:foregroundMark x1="4875" y1="81835" x2="29875" y2="70037"/>
                              <a14:foregroundMark x1="79250" y1="29026" x2="79250" y2="30524"/>
                              <a14:foregroundMark x1="79000" y1="34457" x2="96125" y2="13483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460" y="3101661"/>
                  <a:ext cx="685132" cy="45732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69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A23E4768-B98E-4758-9758-97CCCCF038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 cstate="print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613096" y="5960555"/>
                <a:ext cx="232383" cy="18776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72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F66771D2-6131-4058-94F9-49774B22C72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5257657" y="4775401"/>
              <a:ext cx="162224" cy="2190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7" name="Grupo 46">
            <a:extLst>
              <a:ext uri="{FF2B5EF4-FFF2-40B4-BE49-F238E27FC236}">
                <a16:creationId xmlns:a16="http://schemas.microsoft.com/office/drawing/2014/main" id="{DBB08B82-7FAB-43D3-B8FA-046EA2CC23E6}"/>
              </a:ext>
            </a:extLst>
          </p:cNvPr>
          <p:cNvGrpSpPr/>
          <p:nvPr/>
        </p:nvGrpSpPr>
        <p:grpSpPr>
          <a:xfrm>
            <a:off x="3257712" y="3749907"/>
            <a:ext cx="2302416" cy="2312135"/>
            <a:chOff x="3744545" y="5038563"/>
            <a:chExt cx="1089933" cy="1348023"/>
          </a:xfrm>
        </p:grpSpPr>
        <p:grpSp>
          <p:nvGrpSpPr>
            <p:cNvPr id="49" name="Grupo 48">
              <a:extLst>
                <a:ext uri="{FF2B5EF4-FFF2-40B4-BE49-F238E27FC236}">
                  <a16:creationId xmlns:a16="http://schemas.microsoft.com/office/drawing/2014/main" id="{C3AAEA93-F919-499C-8F1A-74457D099938}"/>
                </a:ext>
              </a:extLst>
            </p:cNvPr>
            <p:cNvGrpSpPr/>
            <p:nvPr/>
          </p:nvGrpSpPr>
          <p:grpSpPr>
            <a:xfrm>
              <a:off x="3744545" y="5038563"/>
              <a:ext cx="1089933" cy="1348023"/>
              <a:chOff x="3574224" y="5499254"/>
              <a:chExt cx="1089933" cy="1348023"/>
            </a:xfrm>
          </p:grpSpPr>
          <p:pic>
            <p:nvPicPr>
              <p:cNvPr id="52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38690B4A-E72C-49C4-8183-3AD73FFE4B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4224" y="5499254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1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A34D44AC-A69A-4F1E-A6B1-4AA9E7C11A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938561" y="5906524"/>
                <a:ext cx="261773" cy="353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0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6B31BCA0-E1CD-4222-A4E7-79F6CDC0764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875709" y="5799233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2" name="Picture 4" descr="Ficha mediana de plástico 100 piezas-Wiwi Juegos mayoreo">
            <a:extLst>
              <a:ext uri="{FF2B5EF4-FFF2-40B4-BE49-F238E27FC236}">
                <a16:creationId xmlns:a16="http://schemas.microsoft.com/office/drawing/2014/main" id="{CC96F599-B168-4F1D-9C1E-90C4EDC3EE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989" r="65293"/>
          <a:stretch/>
        </p:blipFill>
        <p:spPr bwMode="auto">
          <a:xfrm>
            <a:off x="4240760" y="5054612"/>
            <a:ext cx="552979" cy="60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3" name="Grupo 82">
            <a:extLst>
              <a:ext uri="{FF2B5EF4-FFF2-40B4-BE49-F238E27FC236}">
                <a16:creationId xmlns:a16="http://schemas.microsoft.com/office/drawing/2014/main" id="{816D672C-1753-4E08-9345-DB39CA590F4C}"/>
              </a:ext>
            </a:extLst>
          </p:cNvPr>
          <p:cNvGrpSpPr/>
          <p:nvPr/>
        </p:nvGrpSpPr>
        <p:grpSpPr>
          <a:xfrm>
            <a:off x="6427036" y="3193007"/>
            <a:ext cx="2302416" cy="2312135"/>
            <a:chOff x="3744545" y="5038563"/>
            <a:chExt cx="1089933" cy="1348023"/>
          </a:xfrm>
        </p:grpSpPr>
        <p:grpSp>
          <p:nvGrpSpPr>
            <p:cNvPr id="84" name="Grupo 83">
              <a:extLst>
                <a:ext uri="{FF2B5EF4-FFF2-40B4-BE49-F238E27FC236}">
                  <a16:creationId xmlns:a16="http://schemas.microsoft.com/office/drawing/2014/main" id="{2926C508-B287-4BA0-B2EE-EA43DCCE582F}"/>
                </a:ext>
              </a:extLst>
            </p:cNvPr>
            <p:cNvGrpSpPr/>
            <p:nvPr/>
          </p:nvGrpSpPr>
          <p:grpSpPr>
            <a:xfrm>
              <a:off x="3744545" y="5038563"/>
              <a:ext cx="1089933" cy="1348023"/>
              <a:chOff x="3574224" y="5499254"/>
              <a:chExt cx="1089933" cy="1348023"/>
            </a:xfrm>
          </p:grpSpPr>
          <p:pic>
            <p:nvPicPr>
              <p:cNvPr id="86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26874AB4-FD89-4A13-9F1F-BACF9FF2F6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4224" y="5499254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7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C93845E4-D282-4E85-9E64-BB6DCE2D07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892070" y="5931229"/>
                <a:ext cx="261773" cy="353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85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20C20025-B74A-4EBD-8FF4-FC8322C9716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875709" y="5799233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8" name="Picture 4" descr="Ficha mediana de plástico 100 piezas-Wiwi Juegos mayoreo">
            <a:extLst>
              <a:ext uri="{FF2B5EF4-FFF2-40B4-BE49-F238E27FC236}">
                <a16:creationId xmlns:a16="http://schemas.microsoft.com/office/drawing/2014/main" id="{15ADD533-6A63-4805-8075-625B746BF6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989" r="65293"/>
          <a:stretch/>
        </p:blipFill>
        <p:spPr bwMode="auto">
          <a:xfrm>
            <a:off x="7672944" y="4355591"/>
            <a:ext cx="552979" cy="60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4" descr="Ficha mediana de plástico 100 piezas-Wiwi Juegos mayoreo">
            <a:extLst>
              <a:ext uri="{FF2B5EF4-FFF2-40B4-BE49-F238E27FC236}">
                <a16:creationId xmlns:a16="http://schemas.microsoft.com/office/drawing/2014/main" id="{724544C7-70CB-46BD-AEB2-E4E639BA74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989" r="65293"/>
          <a:stretch/>
        </p:blipFill>
        <p:spPr bwMode="auto">
          <a:xfrm>
            <a:off x="7210027" y="4658667"/>
            <a:ext cx="552979" cy="60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1926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ajas de cartón para e-commerce 16x12x12cm 25 pzs - Sears">
            <a:extLst>
              <a:ext uri="{FF2B5EF4-FFF2-40B4-BE49-F238E27FC236}">
                <a16:creationId xmlns:a16="http://schemas.microsoft.com/office/drawing/2014/main" id="{E3923359-E763-4B9C-8F25-A9CA7ECB6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167" b="98667" l="51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69" y="1612609"/>
            <a:ext cx="2603751" cy="260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581A8046-F8C4-41BD-8839-DB359D6B249B}"/>
              </a:ext>
            </a:extLst>
          </p:cNvPr>
          <p:cNvSpPr/>
          <p:nvPr/>
        </p:nvSpPr>
        <p:spPr>
          <a:xfrm>
            <a:off x="3638312" y="233907"/>
            <a:ext cx="681148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0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Clasificar cuantitativamente  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BB096941-57C3-4A0B-B448-DE1479A233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151" t="28156" r="38256" b="13077"/>
          <a:stretch/>
        </p:blipFill>
        <p:spPr>
          <a:xfrm>
            <a:off x="4161005" y="4376380"/>
            <a:ext cx="2998381" cy="161614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4055E97-B444-4A09-9AAA-D9460C44CC3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151" t="28156" r="38256" b="13077"/>
          <a:stretch/>
        </p:blipFill>
        <p:spPr>
          <a:xfrm>
            <a:off x="7510221" y="4428488"/>
            <a:ext cx="2998381" cy="1616149"/>
          </a:xfrm>
          <a:prstGeom prst="rect">
            <a:avLst/>
          </a:prstGeom>
        </p:spPr>
      </p:pic>
      <p:pic>
        <p:nvPicPr>
          <p:cNvPr id="11" name="Picture 2" descr="Cajas de cartón para e-commerce 16x12x12cm 25 pzs - Sears">
            <a:extLst>
              <a:ext uri="{FF2B5EF4-FFF2-40B4-BE49-F238E27FC236}">
                <a16:creationId xmlns:a16="http://schemas.microsoft.com/office/drawing/2014/main" id="{DD808CF5-475B-4063-9F91-16B577433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167" b="98667" l="51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302" y="1824318"/>
            <a:ext cx="2395277" cy="2395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ajas de cartón para e-commerce 16x12x12cm 25 pzs - Sears">
            <a:extLst>
              <a:ext uri="{FF2B5EF4-FFF2-40B4-BE49-F238E27FC236}">
                <a16:creationId xmlns:a16="http://schemas.microsoft.com/office/drawing/2014/main" id="{9935FB36-4A2E-4161-985C-5AFA9FCE4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167" b="98667" l="51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837" y="1452589"/>
            <a:ext cx="2603751" cy="260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ajas de cartón para e-commerce 16x12x12cm 25 pzs - Sears">
            <a:extLst>
              <a:ext uri="{FF2B5EF4-FFF2-40B4-BE49-F238E27FC236}">
                <a16:creationId xmlns:a16="http://schemas.microsoft.com/office/drawing/2014/main" id="{5A7B3951-A96D-4745-BFF2-64AE26C83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167" b="98667" l="51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805" y="1179744"/>
            <a:ext cx="2603751" cy="260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ajas de cartón para e-commerce 16x12x12cm 25 pzs - Sears">
            <a:extLst>
              <a:ext uri="{FF2B5EF4-FFF2-40B4-BE49-F238E27FC236}">
                <a16:creationId xmlns:a16="http://schemas.microsoft.com/office/drawing/2014/main" id="{7FB7BE44-DCFA-43FA-A469-709A132F87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167" b="98667" l="51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4100" y="1045037"/>
            <a:ext cx="2603751" cy="260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28CCF0FB-4C28-4610-8CD0-A56728BECADB}"/>
              </a:ext>
            </a:extLst>
          </p:cNvPr>
          <p:cNvSpPr/>
          <p:nvPr/>
        </p:nvSpPr>
        <p:spPr>
          <a:xfrm>
            <a:off x="1145336" y="2914484"/>
            <a:ext cx="535723" cy="9233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cap="none" spc="0" dirty="0">
                <a:ln/>
                <a:solidFill>
                  <a:schemeClr val="accent4"/>
                </a:solidFill>
                <a:effectLst/>
              </a:rPr>
              <a:t>1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4DF5493D-439E-4538-8066-A1F51BB9E7CE}"/>
              </a:ext>
            </a:extLst>
          </p:cNvPr>
          <p:cNvSpPr/>
          <p:nvPr/>
        </p:nvSpPr>
        <p:spPr>
          <a:xfrm>
            <a:off x="3237243" y="2690320"/>
            <a:ext cx="535724" cy="9233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/>
                <a:solidFill>
                  <a:schemeClr val="accent4"/>
                </a:solidFill>
              </a:rPr>
              <a:t>2</a:t>
            </a:r>
            <a:endParaRPr lang="es-E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2E453808-707E-41C5-B414-B963AA2B434B}"/>
              </a:ext>
            </a:extLst>
          </p:cNvPr>
          <p:cNvSpPr/>
          <p:nvPr/>
        </p:nvSpPr>
        <p:spPr>
          <a:xfrm>
            <a:off x="5329151" y="2560291"/>
            <a:ext cx="535724" cy="9233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/>
                <a:solidFill>
                  <a:schemeClr val="accent4"/>
                </a:solidFill>
              </a:rPr>
              <a:t>3</a:t>
            </a:r>
            <a:endParaRPr lang="es-E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14AA1A6D-45CF-4DD2-A38E-3B5D97E32A82}"/>
              </a:ext>
            </a:extLst>
          </p:cNvPr>
          <p:cNvSpPr/>
          <p:nvPr/>
        </p:nvSpPr>
        <p:spPr>
          <a:xfrm>
            <a:off x="7451226" y="2292799"/>
            <a:ext cx="535724" cy="9233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/>
                <a:solidFill>
                  <a:schemeClr val="accent4"/>
                </a:solidFill>
              </a:rPr>
              <a:t>4</a:t>
            </a:r>
            <a:endParaRPr lang="es-E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7249380A-0758-411E-A377-DF81E614A328}"/>
              </a:ext>
            </a:extLst>
          </p:cNvPr>
          <p:cNvSpPr/>
          <p:nvPr/>
        </p:nvSpPr>
        <p:spPr>
          <a:xfrm>
            <a:off x="9972878" y="2237390"/>
            <a:ext cx="535724" cy="9233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/>
                <a:solidFill>
                  <a:schemeClr val="accent4"/>
                </a:solidFill>
              </a:rPr>
              <a:t>5</a:t>
            </a:r>
            <a:endParaRPr lang="es-E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72942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DBE29131-0256-478D-B4FF-734E0F94C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es-ES" smtClean="0"/>
              <a:t>9</a:t>
            </a:fld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884653" y="483981"/>
            <a:ext cx="1410362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2400" dirty="0">
                <a:solidFill>
                  <a:schemeClr val="bg1"/>
                </a:solidFill>
              </a:rPr>
              <a:t>Miércoles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2443557">
            <a:off x="9378512" y="956244"/>
            <a:ext cx="4391191" cy="1325563"/>
          </a:xfrm>
        </p:spPr>
        <p:txBody>
          <a:bodyPr>
            <a:normAutofit/>
          </a:bodyPr>
          <a:lstStyle/>
          <a:p>
            <a:r>
              <a:rPr lang="es-MX" sz="32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Pausa activa.</a:t>
            </a:r>
          </a:p>
        </p:txBody>
      </p:sp>
      <p:pic>
        <p:nvPicPr>
          <p:cNvPr id="4" name="Elementos multimedia en línea 3" title="CantaJuego - ¡Vamos a Bailar!">
            <a:hlinkClick r:id="" action="ppaction://media"/>
            <a:extLst>
              <a:ext uri="{FF2B5EF4-FFF2-40B4-BE49-F238E27FC236}">
                <a16:creationId xmlns:a16="http://schemas.microsoft.com/office/drawing/2014/main" id="{D166D373-5D36-4DCB-8646-A77E47DE484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485900" y="1115930"/>
            <a:ext cx="8726620" cy="493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644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ajas de cartón para e-commerce 16x12x12cm 25 pzs - Sears">
            <a:extLst>
              <a:ext uri="{FF2B5EF4-FFF2-40B4-BE49-F238E27FC236}">
                <a16:creationId xmlns:a16="http://schemas.microsoft.com/office/drawing/2014/main" id="{E3923359-E763-4B9C-8F25-A9CA7ECB6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167" b="98667" l="51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69" y="1612609"/>
            <a:ext cx="2603751" cy="260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581A8046-F8C4-41BD-8839-DB359D6B249B}"/>
              </a:ext>
            </a:extLst>
          </p:cNvPr>
          <p:cNvSpPr/>
          <p:nvPr/>
        </p:nvSpPr>
        <p:spPr>
          <a:xfrm>
            <a:off x="4814116" y="233907"/>
            <a:ext cx="445987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0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Clasificar ejercicio</a:t>
            </a:r>
          </a:p>
        </p:txBody>
      </p:sp>
      <p:pic>
        <p:nvPicPr>
          <p:cNvPr id="11" name="Picture 2" descr="Cajas de cartón para e-commerce 16x12x12cm 25 pzs - Sears">
            <a:extLst>
              <a:ext uri="{FF2B5EF4-FFF2-40B4-BE49-F238E27FC236}">
                <a16:creationId xmlns:a16="http://schemas.microsoft.com/office/drawing/2014/main" id="{DD808CF5-475B-4063-9F91-16B577433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167" b="98667" l="51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302" y="1824318"/>
            <a:ext cx="2395277" cy="2395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ajas de cartón para e-commerce 16x12x12cm 25 pzs - Sears">
            <a:extLst>
              <a:ext uri="{FF2B5EF4-FFF2-40B4-BE49-F238E27FC236}">
                <a16:creationId xmlns:a16="http://schemas.microsoft.com/office/drawing/2014/main" id="{9935FB36-4A2E-4161-985C-5AFA9FCE4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167" b="98667" l="51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837" y="1452589"/>
            <a:ext cx="2603751" cy="260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ajas de cartón para e-commerce 16x12x12cm 25 pzs - Sears">
            <a:extLst>
              <a:ext uri="{FF2B5EF4-FFF2-40B4-BE49-F238E27FC236}">
                <a16:creationId xmlns:a16="http://schemas.microsoft.com/office/drawing/2014/main" id="{5A7B3951-A96D-4745-BFF2-64AE26C83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167" b="98667" l="51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805" y="1179744"/>
            <a:ext cx="2603751" cy="260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ajas de cartón para e-commerce 16x12x12cm 25 pzs - Sears">
            <a:extLst>
              <a:ext uri="{FF2B5EF4-FFF2-40B4-BE49-F238E27FC236}">
                <a16:creationId xmlns:a16="http://schemas.microsoft.com/office/drawing/2014/main" id="{7FB7BE44-DCFA-43FA-A469-709A132F87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167" b="98667" l="51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4100" y="1045037"/>
            <a:ext cx="2603751" cy="260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28CCF0FB-4C28-4610-8CD0-A56728BECADB}"/>
              </a:ext>
            </a:extLst>
          </p:cNvPr>
          <p:cNvSpPr/>
          <p:nvPr/>
        </p:nvSpPr>
        <p:spPr>
          <a:xfrm>
            <a:off x="1145336" y="2914484"/>
            <a:ext cx="535723" cy="9233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cap="none" spc="0" dirty="0">
                <a:ln/>
                <a:solidFill>
                  <a:schemeClr val="accent4"/>
                </a:solidFill>
                <a:effectLst/>
              </a:rPr>
              <a:t>1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4DF5493D-439E-4538-8066-A1F51BB9E7CE}"/>
              </a:ext>
            </a:extLst>
          </p:cNvPr>
          <p:cNvSpPr/>
          <p:nvPr/>
        </p:nvSpPr>
        <p:spPr>
          <a:xfrm>
            <a:off x="3237243" y="2690320"/>
            <a:ext cx="535724" cy="9233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/>
                <a:solidFill>
                  <a:schemeClr val="accent4"/>
                </a:solidFill>
              </a:rPr>
              <a:t>2</a:t>
            </a:r>
            <a:endParaRPr lang="es-E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2E453808-707E-41C5-B414-B963AA2B434B}"/>
              </a:ext>
            </a:extLst>
          </p:cNvPr>
          <p:cNvSpPr/>
          <p:nvPr/>
        </p:nvSpPr>
        <p:spPr>
          <a:xfrm>
            <a:off x="5329151" y="2560291"/>
            <a:ext cx="535724" cy="9233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/>
                <a:solidFill>
                  <a:schemeClr val="accent4"/>
                </a:solidFill>
              </a:rPr>
              <a:t>3</a:t>
            </a:r>
            <a:endParaRPr lang="es-E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14AA1A6D-45CF-4DD2-A38E-3B5D97E32A82}"/>
              </a:ext>
            </a:extLst>
          </p:cNvPr>
          <p:cNvSpPr/>
          <p:nvPr/>
        </p:nvSpPr>
        <p:spPr>
          <a:xfrm>
            <a:off x="7451226" y="2292799"/>
            <a:ext cx="535724" cy="9233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/>
                <a:solidFill>
                  <a:schemeClr val="accent4"/>
                </a:solidFill>
              </a:rPr>
              <a:t>4</a:t>
            </a:r>
            <a:endParaRPr lang="es-E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7249380A-0758-411E-A377-DF81E614A328}"/>
              </a:ext>
            </a:extLst>
          </p:cNvPr>
          <p:cNvSpPr/>
          <p:nvPr/>
        </p:nvSpPr>
        <p:spPr>
          <a:xfrm>
            <a:off x="9972878" y="2237390"/>
            <a:ext cx="535724" cy="9233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/>
                <a:solidFill>
                  <a:schemeClr val="accent4"/>
                </a:solidFill>
              </a:rPr>
              <a:t>5</a:t>
            </a:r>
            <a:endParaRPr lang="es-E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B182EA9-0DD0-4440-B2D9-2DEF047E9B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73" b="100000" l="1200" r="974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6256" y="3989631"/>
            <a:ext cx="3656687" cy="2493861"/>
          </a:xfrm>
          <a:prstGeom prst="rect">
            <a:avLst/>
          </a:prstGeom>
        </p:spPr>
      </p:pic>
      <p:grpSp>
        <p:nvGrpSpPr>
          <p:cNvPr id="21" name="Grupo 20">
            <a:extLst>
              <a:ext uri="{FF2B5EF4-FFF2-40B4-BE49-F238E27FC236}">
                <a16:creationId xmlns:a16="http://schemas.microsoft.com/office/drawing/2014/main" id="{2ECC2E5C-DEE0-485D-A2DE-422EE8B15818}"/>
              </a:ext>
            </a:extLst>
          </p:cNvPr>
          <p:cNvGrpSpPr/>
          <p:nvPr/>
        </p:nvGrpSpPr>
        <p:grpSpPr>
          <a:xfrm>
            <a:off x="2081924" y="3837814"/>
            <a:ext cx="815737" cy="876462"/>
            <a:chOff x="3574224" y="5499254"/>
            <a:chExt cx="1089933" cy="1348023"/>
          </a:xfrm>
        </p:grpSpPr>
        <p:pic>
          <p:nvPicPr>
            <p:cNvPr id="22" name="Picture 2" descr="amazon bolsitas de organza - Tienda Online de Zapatos, Ropa y Complementos  de marca">
              <a:extLst>
                <a:ext uri="{FF2B5EF4-FFF2-40B4-BE49-F238E27FC236}">
                  <a16:creationId xmlns:a16="http://schemas.microsoft.com/office/drawing/2014/main" id="{67DF3250-A77E-4CEB-98FB-61BFFBD003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89985" l="1093" r="8998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4224" y="5499254"/>
              <a:ext cx="1089933" cy="1348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857C228E-CEFF-4CCD-A1F8-1A82B0C5535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984022" y="6187414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D61519AF-9E30-48C8-8901-69365996EF6E}"/>
              </a:ext>
            </a:extLst>
          </p:cNvPr>
          <p:cNvGrpSpPr/>
          <p:nvPr/>
        </p:nvGrpSpPr>
        <p:grpSpPr>
          <a:xfrm>
            <a:off x="2126917" y="4110706"/>
            <a:ext cx="767645" cy="755674"/>
            <a:chOff x="3744545" y="5038563"/>
            <a:chExt cx="1089933" cy="1348023"/>
          </a:xfrm>
        </p:grpSpPr>
        <p:grpSp>
          <p:nvGrpSpPr>
            <p:cNvPr id="25" name="Grupo 24">
              <a:extLst>
                <a:ext uri="{FF2B5EF4-FFF2-40B4-BE49-F238E27FC236}">
                  <a16:creationId xmlns:a16="http://schemas.microsoft.com/office/drawing/2014/main" id="{B3D69060-2DE1-4CE6-9DC3-0898788880EA}"/>
                </a:ext>
              </a:extLst>
            </p:cNvPr>
            <p:cNvGrpSpPr/>
            <p:nvPr/>
          </p:nvGrpSpPr>
          <p:grpSpPr>
            <a:xfrm>
              <a:off x="3744545" y="5038563"/>
              <a:ext cx="1089933" cy="1348023"/>
              <a:chOff x="3574224" y="5499254"/>
              <a:chExt cx="1089933" cy="1348023"/>
            </a:xfrm>
          </p:grpSpPr>
          <p:pic>
            <p:nvPicPr>
              <p:cNvPr id="27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8CCEE3F0-3B42-4FBD-81A7-F1AB82100C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4224" y="5499254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8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771DE2F0-B318-4611-A576-047AD5CC13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 cstate="print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984022" y="6187414"/>
                <a:ext cx="261773" cy="353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6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E46EAC21-6439-4EFE-81F7-ABAC833A369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875709" y="5799233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" name="Grupo 28">
            <a:extLst>
              <a:ext uri="{FF2B5EF4-FFF2-40B4-BE49-F238E27FC236}">
                <a16:creationId xmlns:a16="http://schemas.microsoft.com/office/drawing/2014/main" id="{10B1E2E9-61F2-4FBC-A0B3-5EA1DDAD3D4E}"/>
              </a:ext>
            </a:extLst>
          </p:cNvPr>
          <p:cNvGrpSpPr/>
          <p:nvPr/>
        </p:nvGrpSpPr>
        <p:grpSpPr>
          <a:xfrm>
            <a:off x="1401598" y="4155138"/>
            <a:ext cx="600038" cy="763967"/>
            <a:chOff x="4854750" y="3813670"/>
            <a:chExt cx="1089933" cy="1348023"/>
          </a:xfrm>
        </p:grpSpPr>
        <p:grpSp>
          <p:nvGrpSpPr>
            <p:cNvPr id="30" name="Grupo 29">
              <a:extLst>
                <a:ext uri="{FF2B5EF4-FFF2-40B4-BE49-F238E27FC236}">
                  <a16:creationId xmlns:a16="http://schemas.microsoft.com/office/drawing/2014/main" id="{13B97567-6515-4EF4-A3EF-338455C7A3C8}"/>
                </a:ext>
              </a:extLst>
            </p:cNvPr>
            <p:cNvGrpSpPr/>
            <p:nvPr/>
          </p:nvGrpSpPr>
          <p:grpSpPr>
            <a:xfrm>
              <a:off x="4854750" y="3813670"/>
              <a:ext cx="1089933" cy="1348023"/>
              <a:chOff x="3210189" y="5411220"/>
              <a:chExt cx="1089933" cy="1348023"/>
            </a:xfrm>
          </p:grpSpPr>
          <p:grpSp>
            <p:nvGrpSpPr>
              <p:cNvPr id="32" name="Grupo 31">
                <a:extLst>
                  <a:ext uri="{FF2B5EF4-FFF2-40B4-BE49-F238E27FC236}">
                    <a16:creationId xmlns:a16="http://schemas.microsoft.com/office/drawing/2014/main" id="{E534736D-21E9-4374-B7A6-913D58470BA2}"/>
                  </a:ext>
                </a:extLst>
              </p:cNvPr>
              <p:cNvGrpSpPr/>
              <p:nvPr/>
            </p:nvGrpSpPr>
            <p:grpSpPr>
              <a:xfrm>
                <a:off x="3210189" y="5411220"/>
                <a:ext cx="1089933" cy="1348023"/>
                <a:chOff x="3387160" y="2445497"/>
                <a:chExt cx="1089933" cy="1348023"/>
              </a:xfrm>
            </p:grpSpPr>
            <p:pic>
              <p:nvPicPr>
                <p:cNvPr id="34" name="Picture 2" descr="amazon bolsitas de organza - Tienda Online de Zapatos, Ropa y Complementos  de marca">
                  <a:extLst>
                    <a:ext uri="{FF2B5EF4-FFF2-40B4-BE49-F238E27FC236}">
                      <a16:creationId xmlns:a16="http://schemas.microsoft.com/office/drawing/2014/main" id="{6CBB13D8-FAEE-49B8-AC64-8E8CFBD2EDE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" cstate="print">
                  <a:extLst>
                    <a:ext uri="{BEBA8EAE-BF5A-486C-A8C5-ECC9F3942E4B}">
                      <a14:imgProps xmlns:a14="http://schemas.microsoft.com/office/drawing/2010/main">
                        <a14:imgLayer r:embed="rId15">
                          <a14:imgEffect>
                            <a14:backgroundRemoval t="0" b="89985" l="1093" r="89982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87160" y="2445497"/>
                  <a:ext cx="1089933" cy="134802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4" descr="Ficha mediana de plástico 100 piezas-Wiwi Juegos mayoreo">
                  <a:extLst>
                    <a:ext uri="{FF2B5EF4-FFF2-40B4-BE49-F238E27FC236}">
                      <a16:creationId xmlns:a16="http://schemas.microsoft.com/office/drawing/2014/main" id="{76DE609E-C005-45E0-9281-8B9BF02BD2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 cstate="print">
                  <a:extLst>
                    <a:ext uri="{BEBA8EAE-BF5A-486C-A8C5-ECC9F3942E4B}">
                      <a14:imgProps xmlns:a14="http://schemas.microsoft.com/office/drawing/2010/main">
                        <a14:imgLayer r:embed="rId17">
                          <a14:imgEffect>
                            <a14:backgroundRemoval t="749" b="100000" l="1375" r="99125">
                              <a14:foregroundMark x1="25125" y1="23596" x2="25125" y2="23596"/>
                              <a14:foregroundMark x1="3750" y1="23596" x2="31625" y2="20787"/>
                              <a14:foregroundMark x1="68500" y1="20599" x2="96500" y2="18914"/>
                              <a14:foregroundMark x1="72125" y1="11423" x2="93750" y2="7116"/>
                              <a14:foregroundMark x1="79375" y1="5618" x2="84375" y2="4307"/>
                              <a14:foregroundMark x1="91125" y1="5431" x2="77500" y2="4682"/>
                              <a14:foregroundMark x1="71500" y1="82959" x2="93250" y2="64981"/>
                              <a14:foregroundMark x1="4875" y1="81835" x2="29875" y2="70037"/>
                              <a14:foregroundMark x1="79250" y1="29026" x2="79250" y2="30524"/>
                              <a14:foregroundMark x1="79000" y1="34457" x2="96125" y2="13483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460" y="3101661"/>
                  <a:ext cx="685132" cy="45732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33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60D44F74-F2C4-4B2D-A184-5F2568CA35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8" cstate="print">
                <a:extLst>
                  <a:ext uri="{BEBA8EAE-BF5A-486C-A8C5-ECC9F3942E4B}">
                    <a14:imgProps xmlns:a14="http://schemas.microsoft.com/office/drawing/2010/main">
                      <a14:imgLayer r:embed="rId19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613096" y="5960555"/>
                <a:ext cx="232383" cy="18776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1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C73DBA34-7F47-4DF4-9A38-4DDD1F5FAA4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0" cstate="print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5257657" y="4775401"/>
              <a:ext cx="162224" cy="2190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6" name="Grupo 35">
            <a:extLst>
              <a:ext uri="{FF2B5EF4-FFF2-40B4-BE49-F238E27FC236}">
                <a16:creationId xmlns:a16="http://schemas.microsoft.com/office/drawing/2014/main" id="{7EC00F5D-3B49-4A58-882A-83D73D396EA3}"/>
              </a:ext>
            </a:extLst>
          </p:cNvPr>
          <p:cNvGrpSpPr/>
          <p:nvPr/>
        </p:nvGrpSpPr>
        <p:grpSpPr>
          <a:xfrm>
            <a:off x="1366183" y="3802214"/>
            <a:ext cx="767645" cy="755674"/>
            <a:chOff x="3744545" y="5038563"/>
            <a:chExt cx="1089933" cy="1348023"/>
          </a:xfrm>
        </p:grpSpPr>
        <p:grpSp>
          <p:nvGrpSpPr>
            <p:cNvPr id="37" name="Grupo 36">
              <a:extLst>
                <a:ext uri="{FF2B5EF4-FFF2-40B4-BE49-F238E27FC236}">
                  <a16:creationId xmlns:a16="http://schemas.microsoft.com/office/drawing/2014/main" id="{6B5DA16A-9F60-45E4-976A-1B8E1E3FE050}"/>
                </a:ext>
              </a:extLst>
            </p:cNvPr>
            <p:cNvGrpSpPr/>
            <p:nvPr/>
          </p:nvGrpSpPr>
          <p:grpSpPr>
            <a:xfrm>
              <a:off x="3744545" y="5038563"/>
              <a:ext cx="1089933" cy="1348023"/>
              <a:chOff x="3574224" y="5499254"/>
              <a:chExt cx="1089933" cy="1348023"/>
            </a:xfrm>
          </p:grpSpPr>
          <p:pic>
            <p:nvPicPr>
              <p:cNvPr id="39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0E345E15-4EFB-4198-9A22-8410208C0A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4224" y="5499254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0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5182BCB5-C9E7-4DAC-B302-77E3D42273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 cstate="print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938561" y="5906524"/>
                <a:ext cx="261773" cy="353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8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2675F2A0-E412-45DB-9710-98155964E31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875709" y="5799233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1" name="Grupo 40">
            <a:extLst>
              <a:ext uri="{FF2B5EF4-FFF2-40B4-BE49-F238E27FC236}">
                <a16:creationId xmlns:a16="http://schemas.microsoft.com/office/drawing/2014/main" id="{6083CDF5-69AB-48AE-A028-51B9FA15EC56}"/>
              </a:ext>
            </a:extLst>
          </p:cNvPr>
          <p:cNvGrpSpPr/>
          <p:nvPr/>
        </p:nvGrpSpPr>
        <p:grpSpPr>
          <a:xfrm>
            <a:off x="2897661" y="4196958"/>
            <a:ext cx="767645" cy="755674"/>
            <a:chOff x="3744545" y="5038563"/>
            <a:chExt cx="1089933" cy="1348023"/>
          </a:xfrm>
        </p:grpSpPr>
        <p:grpSp>
          <p:nvGrpSpPr>
            <p:cNvPr id="42" name="Grupo 41">
              <a:extLst>
                <a:ext uri="{FF2B5EF4-FFF2-40B4-BE49-F238E27FC236}">
                  <a16:creationId xmlns:a16="http://schemas.microsoft.com/office/drawing/2014/main" id="{C891D202-EA1D-4FAE-B9E2-815CC5A2D958}"/>
                </a:ext>
              </a:extLst>
            </p:cNvPr>
            <p:cNvGrpSpPr/>
            <p:nvPr/>
          </p:nvGrpSpPr>
          <p:grpSpPr>
            <a:xfrm>
              <a:off x="3744545" y="5038563"/>
              <a:ext cx="1089933" cy="1348023"/>
              <a:chOff x="3574224" y="5499254"/>
              <a:chExt cx="1089933" cy="1348023"/>
            </a:xfrm>
          </p:grpSpPr>
          <p:pic>
            <p:nvPicPr>
              <p:cNvPr id="44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23CD0221-361C-4F7A-AD50-46D3B326B7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4224" y="5499254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5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611DEB81-A389-4AB8-A5C4-CEA7B7C436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 cstate="print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892070" y="5931229"/>
                <a:ext cx="261773" cy="353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43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9AC252FF-81F5-4D7C-868A-DEFF12B361F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875709" y="5799233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id="{1D785FA0-BED3-41A0-AF09-5E62265E633A}"/>
              </a:ext>
            </a:extLst>
          </p:cNvPr>
          <p:cNvSpPr/>
          <p:nvPr/>
        </p:nvSpPr>
        <p:spPr>
          <a:xfrm>
            <a:off x="5136266" y="3466380"/>
            <a:ext cx="5625840" cy="227754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br>
              <a:rPr lang="es-E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s-ES" sz="4400" b="0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¿En qué caja metemos cada bolsa?</a:t>
            </a:r>
            <a:endParaRPr lang="es-ES" sz="5400" b="0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968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759139A-0794-42B5-84C4-5E9E21B10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es-ES" smtClean="0"/>
              <a:pPr rtl="0"/>
              <a:t>11</a:t>
            </a:fld>
            <a:endParaRPr lang="es-ES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 rot="-360000">
            <a:off x="6567242" y="4777477"/>
            <a:ext cx="4225361" cy="1292119"/>
          </a:xfrm>
        </p:spPr>
        <p:txBody>
          <a:bodyPr>
            <a:normAutofit fontScale="90000"/>
          </a:bodyPr>
          <a:lstStyle/>
          <a:p>
            <a:r>
              <a:rPr lang="es-MX" sz="49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número 4 y 5</a:t>
            </a:r>
            <a:endParaRPr lang="es-MX" sz="4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22848E5D-2DEA-41B3-AA47-CBBBFC51BC62}"/>
              </a:ext>
            </a:extLst>
          </p:cNvPr>
          <p:cNvGrpSpPr/>
          <p:nvPr/>
        </p:nvGrpSpPr>
        <p:grpSpPr>
          <a:xfrm>
            <a:off x="-48705" y="4758936"/>
            <a:ext cx="2494726" cy="2161778"/>
            <a:chOff x="1158760" y="918717"/>
            <a:chExt cx="3884596" cy="4561458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B7AD6355-AB07-4553-8887-BE358063EE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58760" y="918717"/>
              <a:ext cx="3884596" cy="4561458"/>
            </a:xfrm>
            <a:prstGeom prst="rect">
              <a:avLst/>
            </a:prstGeom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8767CA07-D6F8-4DC0-9AA8-1EE282F52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0647189">
              <a:off x="2032346" y="1542224"/>
              <a:ext cx="1563662" cy="1207160"/>
            </a:xfrm>
            <a:prstGeom prst="rect">
              <a:avLst/>
            </a:prstGeom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E506841D-2540-4812-BF16-EC9660B19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1112254">
              <a:off x="1261951" y="2606249"/>
              <a:ext cx="1445344" cy="1061239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DAF524EE-8ABB-4364-A5FD-E03C2FBD2A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0454636">
              <a:off x="3325648" y="1992194"/>
              <a:ext cx="1362081" cy="1075578"/>
            </a:xfrm>
            <a:prstGeom prst="rect">
              <a:avLst/>
            </a:prstGeom>
          </p:spPr>
        </p:pic>
      </p:grpSp>
      <p:pic>
        <p:nvPicPr>
          <p:cNvPr id="5" name="Imagen 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939" y="1610361"/>
            <a:ext cx="2851061" cy="331759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32979" y1="12695" x2="48936" y2="12695"/>
                        <a14:foregroundMark x1="61702" y1="98828" x2="72766" y2="988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11284" y="571108"/>
            <a:ext cx="3844295" cy="4187828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723A344B-D2EC-4B93-B7F6-AC356B19431C}"/>
              </a:ext>
            </a:extLst>
          </p:cNvPr>
          <p:cNvSpPr txBox="1"/>
          <p:nvPr/>
        </p:nvSpPr>
        <p:spPr>
          <a:xfrm>
            <a:off x="3884653" y="483981"/>
            <a:ext cx="1410362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2400" dirty="0">
                <a:solidFill>
                  <a:schemeClr val="bg1"/>
                </a:solidFill>
              </a:rPr>
              <a:t>Jueves  </a:t>
            </a:r>
          </a:p>
        </p:txBody>
      </p:sp>
    </p:spTree>
    <p:extLst>
      <p:ext uri="{BB962C8B-B14F-4D97-AF65-F5344CB8AC3E}">
        <p14:creationId xmlns:p14="http://schemas.microsoft.com/office/powerpoint/2010/main" val="2672997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Juguemos en el Bosque | Encuentra al Lobo #01 | A Jugar - YouTube">
            <a:extLst>
              <a:ext uri="{FF2B5EF4-FFF2-40B4-BE49-F238E27FC236}">
                <a16:creationId xmlns:a16="http://schemas.microsoft.com/office/drawing/2014/main" id="{F59D81EE-545A-4D40-849F-12BFC5D4D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090" y="1037986"/>
            <a:ext cx="8843010" cy="4974193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967138EF-F0A5-4AD6-88B9-94F50B739EC8}"/>
              </a:ext>
            </a:extLst>
          </p:cNvPr>
          <p:cNvSpPr/>
          <p:nvPr/>
        </p:nvSpPr>
        <p:spPr>
          <a:xfrm>
            <a:off x="4539777" y="114656"/>
            <a:ext cx="43926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Juego del lobo </a:t>
            </a:r>
          </a:p>
        </p:txBody>
      </p:sp>
    </p:spTree>
    <p:extLst>
      <p:ext uri="{BB962C8B-B14F-4D97-AF65-F5344CB8AC3E}">
        <p14:creationId xmlns:p14="http://schemas.microsoft.com/office/powerpoint/2010/main" val="3628925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43A14F7-B907-4293-BD28-E3E2E00EE3E1}"/>
              </a:ext>
            </a:extLst>
          </p:cNvPr>
          <p:cNvSpPr txBox="1"/>
          <p:nvPr/>
        </p:nvSpPr>
        <p:spPr>
          <a:xfrm>
            <a:off x="3884653" y="483981"/>
            <a:ext cx="1410362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2400" dirty="0">
                <a:solidFill>
                  <a:schemeClr val="bg1"/>
                </a:solidFill>
              </a:rPr>
              <a:t>Jueves 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5654231-73E2-4C26-8F77-B4033A1454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50" t="34323" r="76769" b="21738"/>
          <a:stretch/>
        </p:blipFill>
        <p:spPr>
          <a:xfrm>
            <a:off x="2171700" y="1200150"/>
            <a:ext cx="7349490" cy="4862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219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2D9D162-C3F3-4DA6-ACF1-E33B89535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360000">
            <a:off x="5569145" y="152469"/>
            <a:ext cx="3012014" cy="1807511"/>
          </a:xfrm>
        </p:spPr>
        <p:txBody>
          <a:bodyPr rtlCol="0">
            <a:normAutofit/>
          </a:bodyPr>
          <a:lstStyle/>
          <a:p>
            <a:pPr rtl="0"/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Contando…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1B207A22-C237-4907-825A-3E28A7AE9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es-ES" smtClean="0"/>
              <a:t>14</a:t>
            </a:fld>
            <a:endParaRPr lang="es-ES"/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8EECB307-1826-41B5-A358-0FFC035F0A36}"/>
              </a:ext>
            </a:extLst>
          </p:cNvPr>
          <p:cNvGrpSpPr/>
          <p:nvPr/>
        </p:nvGrpSpPr>
        <p:grpSpPr>
          <a:xfrm>
            <a:off x="10092690" y="136525"/>
            <a:ext cx="1939290" cy="1300806"/>
            <a:chOff x="5750932" y="1855933"/>
            <a:chExt cx="4924499" cy="3853218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70C230F9-615D-406F-A943-02E048AA1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10515" y="1855933"/>
              <a:ext cx="4764916" cy="3853218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B3245327-0ACD-4326-819D-B4BDFDB12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82007">
              <a:off x="5750932" y="2497096"/>
              <a:ext cx="1549255" cy="1223381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F0A09BE5-1BEF-4719-B2DF-0C1B2B2AA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532548">
              <a:off x="7304138" y="2422750"/>
              <a:ext cx="1775039" cy="1163133"/>
            </a:xfrm>
            <a:prstGeom prst="rect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D093A477-737A-4E8B-BA8C-178848090F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265897">
              <a:off x="8573947" y="2712669"/>
              <a:ext cx="1499524" cy="987294"/>
            </a:xfrm>
            <a:prstGeom prst="rect">
              <a:avLst/>
            </a:prstGeom>
          </p:spPr>
        </p:pic>
      </p:grpSp>
      <p:pic>
        <p:nvPicPr>
          <p:cNvPr id="6" name="Imagen 5">
            <a:extLst>
              <a:ext uri="{FF2B5EF4-FFF2-40B4-BE49-F238E27FC236}">
                <a16:creationId xmlns:a16="http://schemas.microsoft.com/office/drawing/2014/main" id="{D63A5726-81F0-484E-A2E8-E0C8FCC5875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125" t="27565" r="78156" b="4688"/>
          <a:stretch/>
        </p:blipFill>
        <p:spPr>
          <a:xfrm rot="5400000">
            <a:off x="-16649" y="2089176"/>
            <a:ext cx="4064057" cy="3504980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D7E73839-3211-4B7B-A8AB-8561AC2432A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937" t="33915" r="83219" b="5556"/>
          <a:stretch/>
        </p:blipFill>
        <p:spPr>
          <a:xfrm>
            <a:off x="4033170" y="1809637"/>
            <a:ext cx="3823190" cy="4064058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174A6A75-2299-4386-8E2E-63E43DEBCB9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470" t="30881" r="83640" b="7606"/>
          <a:stretch/>
        </p:blipFill>
        <p:spPr>
          <a:xfrm>
            <a:off x="7992300" y="1737360"/>
            <a:ext cx="3842821" cy="4136335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04103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1743095E-1A77-48FB-86A9-DCCB4A8C4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7443" y="2494812"/>
            <a:ext cx="5112461" cy="3734389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5069768" y="626672"/>
            <a:ext cx="63235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¡ Gracias !</a:t>
            </a:r>
          </a:p>
        </p:txBody>
      </p:sp>
    </p:spTree>
    <p:extLst>
      <p:ext uri="{BB962C8B-B14F-4D97-AF65-F5344CB8AC3E}">
        <p14:creationId xmlns:p14="http://schemas.microsoft.com/office/powerpoint/2010/main" val="3506268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66</Words>
  <Application>Microsoft Office PowerPoint</Application>
  <PresentationFormat>Panorámica</PresentationFormat>
  <Paragraphs>38</Paragraphs>
  <Slides>15</Slides>
  <Notes>5</Notes>
  <HiddenSlides>0</HiddenSlides>
  <MMClips>3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Comic Sans MS</vt:lpstr>
      <vt:lpstr>Times New Roman</vt:lpstr>
      <vt:lpstr>Tema de Office</vt:lpstr>
      <vt:lpstr>Presentación de PowerPoint</vt:lpstr>
      <vt:lpstr>Pausa activa.</vt:lpstr>
      <vt:lpstr>Clasificación cualitativa </vt:lpstr>
      <vt:lpstr>Presentación de PowerPoint</vt:lpstr>
      <vt:lpstr>Presentación de PowerPoint</vt:lpstr>
      <vt:lpstr>Pausa activa.</vt:lpstr>
      <vt:lpstr>Presentación de PowerPoint</vt:lpstr>
      <vt:lpstr>Presentación de PowerPoint</vt:lpstr>
      <vt:lpstr>Pausa activa.</vt:lpstr>
      <vt:lpstr>Presentación de PowerPoint</vt:lpstr>
      <vt:lpstr>El número 4 y 5</vt:lpstr>
      <vt:lpstr>Presentación de PowerPoint</vt:lpstr>
      <vt:lpstr>Presentación de PowerPoint</vt:lpstr>
      <vt:lpstr>Contando…</vt:lpstr>
      <vt:lpstr>Presentación de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HP</cp:lastModifiedBy>
  <cp:revision>8</cp:revision>
  <dcterms:created xsi:type="dcterms:W3CDTF">2021-10-25T03:16:02Z</dcterms:created>
  <dcterms:modified xsi:type="dcterms:W3CDTF">2021-11-29T16:27:56Z</dcterms:modified>
</cp:coreProperties>
</file>