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73" r:id="rId3"/>
    <p:sldId id="282" r:id="rId4"/>
    <p:sldId id="351" r:id="rId5"/>
    <p:sldId id="277" r:id="rId6"/>
    <p:sldId id="280" r:id="rId7"/>
    <p:sldId id="353" r:id="rId8"/>
    <p:sldId id="352" r:id="rId9"/>
    <p:sldId id="355" r:id="rId10"/>
    <p:sldId id="348" r:id="rId11"/>
    <p:sldId id="356" r:id="rId12"/>
    <p:sldId id="281" r:id="rId13"/>
    <p:sldId id="357" r:id="rId14"/>
    <p:sldId id="358" r:id="rId15"/>
    <p:sldId id="359" r:id="rId16"/>
    <p:sldId id="360" r:id="rId17"/>
    <p:sldId id="275" r:id="rId18"/>
    <p:sldId id="272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F9F-2CED-45F8-8FE7-5D34E96622A4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DE891-B0F3-4DE0-B99F-33C9498CD7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300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68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46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55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36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930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96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26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45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7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54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27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065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1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076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7491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á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Grá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7" name="Grá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 de tabla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Marcador de título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tabla</a:t>
            </a: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2911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998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Lmw-Ra6KMI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vc3IG3pBBQ?feature=oembed" TargetMode="Externa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VrZOUWNYQg0?feature=oembed" TargetMode="Externa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bruLup-VH0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j4aaFHiKhwU?feature=oembed" TargetMode="External"/><Relationship Id="rId4" Type="http://schemas.openxmlformats.org/officeDocument/2006/relationships/hyperlink" Target="https://youtu.be/j4aaFHiKhwU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B3Mfv6Tbfqs?feature=oembed" TargetMode="External"/><Relationship Id="rId4" Type="http://schemas.openxmlformats.org/officeDocument/2006/relationships/hyperlink" Target="https://youtu.be/B3Mfv6Tbfq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LePbgbFXDE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microsoft.com/office/2007/relationships/hdphoto" Target="../media/hdphoto8.wdp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279" y="4072019"/>
            <a:ext cx="3246721" cy="237156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594064" y="5257800"/>
            <a:ext cx="69269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15</a:t>
            </a:r>
          </a:p>
          <a:p>
            <a:pPr algn="ctr"/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PENSAMIENTO MATEMÁTICO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53CEC7-CD71-4DC6-B3C7-056A19DBF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6" y="148855"/>
            <a:ext cx="11352028" cy="638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21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2</a:t>
            </a:fld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180000">
            <a:off x="5526602" y="121855"/>
            <a:ext cx="4391191" cy="1325563"/>
          </a:xfrm>
        </p:spPr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Lunes</a:t>
            </a:r>
          </a:p>
        </p:txBody>
      </p:sp>
      <p:pic>
        <p:nvPicPr>
          <p:cNvPr id="5" name="Elementos multimedia en línea 4" title="🎸EL BAILE DE LOS NÚMEROS 🔴 [VERSIÓN ESPAÑOL] School songs - WOW Tv">
            <a:hlinkClick r:id="" action="ppaction://media"/>
            <a:extLst>
              <a:ext uri="{FF2B5EF4-FFF2-40B4-BE49-F238E27FC236}">
                <a16:creationId xmlns:a16="http://schemas.microsoft.com/office/drawing/2014/main" id="{4AB1EAB9-05A0-4A6B-94A5-5052C3F1A7C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08643" y="1435395"/>
            <a:ext cx="8299041" cy="46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1600929" y="1177868"/>
            <a:ext cx="2446659" cy="2681709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1C40ADCF-EE13-4254-90DC-37B96A1475F7}"/>
              </a:ext>
            </a:extLst>
          </p:cNvPr>
          <p:cNvGrpSpPr/>
          <p:nvPr/>
        </p:nvGrpSpPr>
        <p:grpSpPr>
          <a:xfrm>
            <a:off x="7791320" y="732235"/>
            <a:ext cx="2302416" cy="2312135"/>
            <a:chOff x="3744545" y="5038563"/>
            <a:chExt cx="1089933" cy="1348023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F725E1C9-E0E2-4051-B6DC-A41232890626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1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D75288E5-9679-4DA0-A5DD-19A39E95D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EB4E3C3F-5686-4C09-A6BC-97AFE73908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1AE7584-A296-4DC1-8D2A-45CF2B5C95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E8AA38B-8BE9-41F3-A6C4-D32CB8A00A53}"/>
              </a:ext>
            </a:extLst>
          </p:cNvPr>
          <p:cNvGrpSpPr/>
          <p:nvPr/>
        </p:nvGrpSpPr>
        <p:grpSpPr>
          <a:xfrm>
            <a:off x="5681091" y="305585"/>
            <a:ext cx="1799707" cy="2337508"/>
            <a:chOff x="4854750" y="3813670"/>
            <a:chExt cx="1089933" cy="1348023"/>
          </a:xfrm>
        </p:grpSpPr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48F75A7A-CD79-43DB-A486-3EF2F6E571A3}"/>
                </a:ext>
              </a:extLst>
            </p:cNvPr>
            <p:cNvGrpSpPr/>
            <p:nvPr/>
          </p:nvGrpSpPr>
          <p:grpSpPr>
            <a:xfrm>
              <a:off x="4854750" y="3813670"/>
              <a:ext cx="1089933" cy="1348023"/>
              <a:chOff x="3210189" y="5411220"/>
              <a:chExt cx="1089933" cy="1348023"/>
            </a:xfrm>
          </p:grpSpPr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B8CA59CB-AE4B-4B54-AB46-7C1F1A9F83A0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70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2A5EFAEE-25A9-44BE-8642-74190CB00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D0AA9E95-6DB0-4C05-9AC0-9C38C20899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23E4768-B98E-4758-9758-97CCCCF03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F66771D2-6131-4058-94F9-49774B22C7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57657" y="4775401"/>
              <a:ext cx="162224" cy="21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BB08B82-7FAB-43D3-B8FA-046EA2CC23E6}"/>
              </a:ext>
            </a:extLst>
          </p:cNvPr>
          <p:cNvGrpSpPr/>
          <p:nvPr/>
        </p:nvGrpSpPr>
        <p:grpSpPr>
          <a:xfrm>
            <a:off x="3862286" y="3894237"/>
            <a:ext cx="2302416" cy="2312135"/>
            <a:chOff x="3744545" y="5038563"/>
            <a:chExt cx="1089933" cy="1348023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C3AAEA93-F919-499C-8F1A-74457D099938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38690B4A-E72C-49C4-8183-3AD73FFE4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34D44AC-A69A-4F1E-A6B1-4AA9E7C1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6B31BCA0-E1CD-4222-A4E7-79F6CDC076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CC96F599-B168-4F1D-9C1E-90C4EDC3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4240760" y="5054612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upo 82">
            <a:extLst>
              <a:ext uri="{FF2B5EF4-FFF2-40B4-BE49-F238E27FC236}">
                <a16:creationId xmlns:a16="http://schemas.microsoft.com/office/drawing/2014/main" id="{816D672C-1753-4E08-9345-DB39CA590F4C}"/>
              </a:ext>
            </a:extLst>
          </p:cNvPr>
          <p:cNvGrpSpPr/>
          <p:nvPr/>
        </p:nvGrpSpPr>
        <p:grpSpPr>
          <a:xfrm>
            <a:off x="6492528" y="3745600"/>
            <a:ext cx="2302416" cy="2312135"/>
            <a:chOff x="3744545" y="5038563"/>
            <a:chExt cx="1089933" cy="1348023"/>
          </a:xfrm>
        </p:grpSpPr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2926C508-B287-4BA0-B2EE-EA43DCCE582F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86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26874AB4-FD89-4A13-9F1F-BACF9FF2F6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93845E4-D282-4E85-9E64-BB6DCE2D0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20C20025-B74A-4EBD-8FF4-FC8322C971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5ADD533-6A63-4805-8075-625B746BF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832155" y="520174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724544C7-70CB-46BD-AEB2-E4E639BA7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400029" y="5228899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upo 29">
            <a:extLst>
              <a:ext uri="{FF2B5EF4-FFF2-40B4-BE49-F238E27FC236}">
                <a16:creationId xmlns:a16="http://schemas.microsoft.com/office/drawing/2014/main" id="{C08FF205-3A5A-4F74-9AD0-971B0BB2C151}"/>
              </a:ext>
            </a:extLst>
          </p:cNvPr>
          <p:cNvGrpSpPr/>
          <p:nvPr/>
        </p:nvGrpSpPr>
        <p:grpSpPr>
          <a:xfrm>
            <a:off x="3524876" y="-48012"/>
            <a:ext cx="2446659" cy="2681709"/>
            <a:chOff x="3574224" y="5499254"/>
            <a:chExt cx="1089933" cy="1348023"/>
          </a:xfrm>
        </p:grpSpPr>
        <p:pic>
          <p:nvPicPr>
            <p:cNvPr id="31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5812F62F-4B75-457A-B834-94CBBA27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C070C9B6-7EE5-49DF-BA81-0ABDE5B65F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2BCA5C55-4732-4940-BD15-4E49AFA8858D}"/>
              </a:ext>
            </a:extLst>
          </p:cNvPr>
          <p:cNvGrpSpPr/>
          <p:nvPr/>
        </p:nvGrpSpPr>
        <p:grpSpPr>
          <a:xfrm>
            <a:off x="1643909" y="3156857"/>
            <a:ext cx="2446659" cy="2681709"/>
            <a:chOff x="3574224" y="5499254"/>
            <a:chExt cx="1089933" cy="1348023"/>
          </a:xfrm>
        </p:grpSpPr>
        <p:pic>
          <p:nvPicPr>
            <p:cNvPr id="3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D3D92353-DF3B-4D5B-AA15-EB1B44709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4C5FDC8E-9AAB-4D74-AFC3-D4AFA3AC62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0B290B4-5DDB-411A-A572-1E4FAF03AD0D}"/>
              </a:ext>
            </a:extLst>
          </p:cNvPr>
          <p:cNvGrpSpPr/>
          <p:nvPr/>
        </p:nvGrpSpPr>
        <p:grpSpPr>
          <a:xfrm>
            <a:off x="8933482" y="3278841"/>
            <a:ext cx="2302416" cy="2312135"/>
            <a:chOff x="3744545" y="5038563"/>
            <a:chExt cx="1089933" cy="1348023"/>
          </a:xfrm>
        </p:grpSpPr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8F175009-4432-41B3-88DD-3DA726AD6B05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3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162006F5-09DB-4A5F-BADF-DC6DBB9A59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8D543027-9D23-48FB-9CD3-03AB7844E6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A20A6181-A675-4154-8B2E-4DD2F9BD7D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65BE0211-ED6C-4CE4-8D85-D0BA3CEA1E1C}"/>
              </a:ext>
            </a:extLst>
          </p:cNvPr>
          <p:cNvGrpSpPr/>
          <p:nvPr/>
        </p:nvGrpSpPr>
        <p:grpSpPr>
          <a:xfrm>
            <a:off x="9538384" y="1214763"/>
            <a:ext cx="2302416" cy="2312135"/>
            <a:chOff x="3744545" y="5038563"/>
            <a:chExt cx="1089933" cy="1348023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6E6E419A-0F4E-4427-892F-93CEAEE8907B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60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9482AFA5-C76D-4E47-B739-9543F4D520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F53639FB-2468-4547-99AE-4BC71376C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9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B9A3DD4-839C-4432-B340-8F7B27705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EFA6B33-C878-46CE-9EF9-16AD7D18A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749806" y="2216391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Ficha mediana de plástico 100 piezas-Wiwi Juegos mayoreo">
            <a:extLst>
              <a:ext uri="{FF2B5EF4-FFF2-40B4-BE49-F238E27FC236}">
                <a16:creationId xmlns:a16="http://schemas.microsoft.com/office/drawing/2014/main" id="{2637792B-BBCC-4B2E-BF98-790766E4C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281357" y="2570844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B50DBCE-5003-44CC-9BAE-4F46CC328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939213" y="2747616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uadroTexto 64">
            <a:extLst>
              <a:ext uri="{FF2B5EF4-FFF2-40B4-BE49-F238E27FC236}">
                <a16:creationId xmlns:a16="http://schemas.microsoft.com/office/drawing/2014/main" id="{D51B6A9A-AB75-4EC6-8D05-09DFCEB6D167}"/>
              </a:ext>
            </a:extLst>
          </p:cNvPr>
          <p:cNvSpPr txBox="1"/>
          <p:nvPr/>
        </p:nvSpPr>
        <p:spPr>
          <a:xfrm>
            <a:off x="3917776" y="2573584"/>
            <a:ext cx="6097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¿En cuál bolsa hay cinco animalitos o fichas? </a:t>
            </a:r>
            <a:endParaRPr lang="es-MX" sz="360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2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1600929" y="1177868"/>
            <a:ext cx="2446659" cy="2681709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1C40ADCF-EE13-4254-90DC-37B96A1475F7}"/>
              </a:ext>
            </a:extLst>
          </p:cNvPr>
          <p:cNvGrpSpPr/>
          <p:nvPr/>
        </p:nvGrpSpPr>
        <p:grpSpPr>
          <a:xfrm>
            <a:off x="7748816" y="136774"/>
            <a:ext cx="2302416" cy="2312135"/>
            <a:chOff x="3744545" y="5038563"/>
            <a:chExt cx="1089933" cy="1348023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F725E1C9-E0E2-4051-B6DC-A41232890626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1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D75288E5-9679-4DA0-A5DD-19A39E95D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EB4E3C3F-5686-4C09-A6BC-97AFE73908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1AE7584-A296-4DC1-8D2A-45CF2B5C95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E8AA38B-8BE9-41F3-A6C4-D32CB8A00A53}"/>
              </a:ext>
            </a:extLst>
          </p:cNvPr>
          <p:cNvGrpSpPr/>
          <p:nvPr/>
        </p:nvGrpSpPr>
        <p:grpSpPr>
          <a:xfrm>
            <a:off x="5681091" y="305585"/>
            <a:ext cx="1799707" cy="2337508"/>
            <a:chOff x="4854750" y="3813670"/>
            <a:chExt cx="1089933" cy="1348023"/>
          </a:xfrm>
        </p:grpSpPr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48F75A7A-CD79-43DB-A486-3EF2F6E571A3}"/>
                </a:ext>
              </a:extLst>
            </p:cNvPr>
            <p:cNvGrpSpPr/>
            <p:nvPr/>
          </p:nvGrpSpPr>
          <p:grpSpPr>
            <a:xfrm>
              <a:off x="4854750" y="3813670"/>
              <a:ext cx="1089933" cy="1348023"/>
              <a:chOff x="3210189" y="5411220"/>
              <a:chExt cx="1089933" cy="1348023"/>
            </a:xfrm>
          </p:grpSpPr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B8CA59CB-AE4B-4B54-AB46-7C1F1A9F83A0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70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2A5EFAEE-25A9-44BE-8642-74190CB00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D0AA9E95-6DB0-4C05-9AC0-9C38C20899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23E4768-B98E-4758-9758-97CCCCF03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F66771D2-6131-4058-94F9-49774B22C7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57657" y="4775401"/>
              <a:ext cx="162224" cy="21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BB08B82-7FAB-43D3-B8FA-046EA2CC23E6}"/>
              </a:ext>
            </a:extLst>
          </p:cNvPr>
          <p:cNvGrpSpPr/>
          <p:nvPr/>
        </p:nvGrpSpPr>
        <p:grpSpPr>
          <a:xfrm>
            <a:off x="3868959" y="4152704"/>
            <a:ext cx="2302416" cy="2312135"/>
            <a:chOff x="3744545" y="5038563"/>
            <a:chExt cx="1089933" cy="1348023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C3AAEA93-F919-499C-8F1A-74457D099938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38690B4A-E72C-49C4-8183-3AD73FFE4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34D44AC-A69A-4F1E-A6B1-4AA9E7C1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6B31BCA0-E1CD-4222-A4E7-79F6CDC076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CC96F599-B168-4F1D-9C1E-90C4EDC3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4240760" y="5054612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upo 82">
            <a:extLst>
              <a:ext uri="{FF2B5EF4-FFF2-40B4-BE49-F238E27FC236}">
                <a16:creationId xmlns:a16="http://schemas.microsoft.com/office/drawing/2014/main" id="{816D672C-1753-4E08-9345-DB39CA590F4C}"/>
              </a:ext>
            </a:extLst>
          </p:cNvPr>
          <p:cNvGrpSpPr/>
          <p:nvPr/>
        </p:nvGrpSpPr>
        <p:grpSpPr>
          <a:xfrm>
            <a:off x="6492528" y="3745600"/>
            <a:ext cx="2302416" cy="2312135"/>
            <a:chOff x="3744545" y="5038563"/>
            <a:chExt cx="1089933" cy="1348023"/>
          </a:xfrm>
        </p:grpSpPr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2926C508-B287-4BA0-B2EE-EA43DCCE582F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86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26874AB4-FD89-4A13-9F1F-BACF9FF2F6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93845E4-D282-4E85-9E64-BB6DCE2D0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20C20025-B74A-4EBD-8FF4-FC8322C971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5ADD533-6A63-4805-8075-625B746BF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832155" y="520174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724544C7-70CB-46BD-AEB2-E4E639BA7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400029" y="5228899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upo 29">
            <a:extLst>
              <a:ext uri="{FF2B5EF4-FFF2-40B4-BE49-F238E27FC236}">
                <a16:creationId xmlns:a16="http://schemas.microsoft.com/office/drawing/2014/main" id="{C08FF205-3A5A-4F74-9AD0-971B0BB2C151}"/>
              </a:ext>
            </a:extLst>
          </p:cNvPr>
          <p:cNvGrpSpPr/>
          <p:nvPr/>
        </p:nvGrpSpPr>
        <p:grpSpPr>
          <a:xfrm>
            <a:off x="3524876" y="-48012"/>
            <a:ext cx="2446659" cy="2681709"/>
            <a:chOff x="3574224" y="5499254"/>
            <a:chExt cx="1089933" cy="1348023"/>
          </a:xfrm>
        </p:grpSpPr>
        <p:pic>
          <p:nvPicPr>
            <p:cNvPr id="31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5812F62F-4B75-457A-B834-94CBBA27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C070C9B6-7EE5-49DF-BA81-0ABDE5B65F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2BCA5C55-4732-4940-BD15-4E49AFA8858D}"/>
              </a:ext>
            </a:extLst>
          </p:cNvPr>
          <p:cNvGrpSpPr/>
          <p:nvPr/>
        </p:nvGrpSpPr>
        <p:grpSpPr>
          <a:xfrm>
            <a:off x="1643909" y="3156857"/>
            <a:ext cx="2446659" cy="2681709"/>
            <a:chOff x="3574224" y="5499254"/>
            <a:chExt cx="1089933" cy="1348023"/>
          </a:xfrm>
        </p:grpSpPr>
        <p:pic>
          <p:nvPicPr>
            <p:cNvPr id="3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D3D92353-DF3B-4D5B-AA15-EB1B44709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4C5FDC8E-9AAB-4D74-AFC3-D4AFA3AC62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0B290B4-5DDB-411A-A572-1E4FAF03AD0D}"/>
              </a:ext>
            </a:extLst>
          </p:cNvPr>
          <p:cNvGrpSpPr/>
          <p:nvPr/>
        </p:nvGrpSpPr>
        <p:grpSpPr>
          <a:xfrm>
            <a:off x="8933482" y="3278841"/>
            <a:ext cx="2302416" cy="2312135"/>
            <a:chOff x="3744545" y="5038563"/>
            <a:chExt cx="1089933" cy="1348023"/>
          </a:xfrm>
        </p:grpSpPr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8F175009-4432-41B3-88DD-3DA726AD6B05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3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162006F5-09DB-4A5F-BADF-DC6DBB9A59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8D543027-9D23-48FB-9CD3-03AB7844E6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A20A6181-A675-4154-8B2E-4DD2F9BD7D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65BE0211-ED6C-4CE4-8D85-D0BA3CEA1E1C}"/>
              </a:ext>
            </a:extLst>
          </p:cNvPr>
          <p:cNvGrpSpPr/>
          <p:nvPr/>
        </p:nvGrpSpPr>
        <p:grpSpPr>
          <a:xfrm>
            <a:off x="9710583" y="955492"/>
            <a:ext cx="2302416" cy="2312135"/>
            <a:chOff x="3744545" y="5038563"/>
            <a:chExt cx="1089933" cy="1348023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6E6E419A-0F4E-4427-892F-93CEAEE8907B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60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9482AFA5-C76D-4E47-B739-9543F4D520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F53639FB-2468-4547-99AE-4BC71376C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9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B9A3DD4-839C-4432-B340-8F7B27705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EFA6B33-C878-46CE-9EF9-16AD7D18A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940388" y="186865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Ficha mediana de plástico 100 piezas-Wiwi Juegos mayoreo">
            <a:extLst>
              <a:ext uri="{FF2B5EF4-FFF2-40B4-BE49-F238E27FC236}">
                <a16:creationId xmlns:a16="http://schemas.microsoft.com/office/drawing/2014/main" id="{2637792B-BBCC-4B2E-BF98-790766E4C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585301" y="2398613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B50DBCE-5003-44CC-9BAE-4F46CC328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1286426" y="2464458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uadroTexto 64">
            <a:extLst>
              <a:ext uri="{FF2B5EF4-FFF2-40B4-BE49-F238E27FC236}">
                <a16:creationId xmlns:a16="http://schemas.microsoft.com/office/drawing/2014/main" id="{D51B6A9A-AB75-4EC6-8D05-09DFCEB6D167}"/>
              </a:ext>
            </a:extLst>
          </p:cNvPr>
          <p:cNvSpPr txBox="1"/>
          <p:nvPr/>
        </p:nvSpPr>
        <p:spPr>
          <a:xfrm>
            <a:off x="3612811" y="2509516"/>
            <a:ext cx="60977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¿cómo sabemos cuál es la bolsa que tienen cuatro fichas o animalitos?</a:t>
            </a:r>
          </a:p>
        </p:txBody>
      </p:sp>
    </p:spTree>
    <p:extLst>
      <p:ext uri="{BB962C8B-B14F-4D97-AF65-F5344CB8AC3E}">
        <p14:creationId xmlns:p14="http://schemas.microsoft.com/office/powerpoint/2010/main" val="68488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C02D5-A987-4CF3-9721-7D1915DE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070" y="194310"/>
            <a:ext cx="10515600" cy="1325563"/>
          </a:xfrm>
        </p:spPr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Marcas graficas, para identificar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16F4F75-13C9-4126-8C4F-22913B5046C3}"/>
              </a:ext>
            </a:extLst>
          </p:cNvPr>
          <p:cNvGrpSpPr/>
          <p:nvPr/>
        </p:nvGrpSpPr>
        <p:grpSpPr>
          <a:xfrm>
            <a:off x="4058276" y="2088145"/>
            <a:ext cx="2446659" cy="2681709"/>
            <a:chOff x="1598105" y="1852477"/>
            <a:chExt cx="2446659" cy="2681709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5E155AFB-CC31-4681-95BD-9CBE34D2EB55}"/>
                </a:ext>
              </a:extLst>
            </p:cNvPr>
            <p:cNvGrpSpPr/>
            <p:nvPr/>
          </p:nvGrpSpPr>
          <p:grpSpPr>
            <a:xfrm>
              <a:off x="1598105" y="1852477"/>
              <a:ext cx="2446659" cy="2681709"/>
              <a:chOff x="3574224" y="5499254"/>
              <a:chExt cx="1089933" cy="1348023"/>
            </a:xfrm>
          </p:grpSpPr>
          <p:pic>
            <p:nvPicPr>
              <p:cNvPr id="5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F287B184-0F2F-499F-8093-05C2EE6FE7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79379E72-6C4C-40BE-8A16-69A7164427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2CAFAC38-CFD5-4A57-A4EF-028700C71B14}"/>
                </a:ext>
              </a:extLst>
            </p:cNvPr>
            <p:cNvSpPr/>
            <p:nvPr/>
          </p:nvSpPr>
          <p:spPr>
            <a:xfrm>
              <a:off x="2156460" y="3106246"/>
              <a:ext cx="379912" cy="9233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301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6</a:t>
            </a:fld>
            <a:endParaRPr lang="es-ES"/>
          </a:p>
        </p:txBody>
      </p:sp>
      <p:pic>
        <p:nvPicPr>
          <p:cNvPr id="5" name="Elementos multimedia en línea 4" title="Cabeza Hombros Rodillas Y Pies (Acelerando) | Canciones Infantiles | Super Simple Español">
            <a:hlinkClick r:id="" action="ppaction://media"/>
            <a:extLst>
              <a:ext uri="{FF2B5EF4-FFF2-40B4-BE49-F238E27FC236}">
                <a16:creationId xmlns:a16="http://schemas.microsoft.com/office/drawing/2014/main" id="{89CA8F3C-72F7-4548-9BEB-BE9D9E64B6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66583" y="1275715"/>
            <a:ext cx="8774747" cy="495773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Martes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443557">
            <a:off x="9378512" y="956244"/>
            <a:ext cx="43911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</p:spTree>
    <p:extLst>
      <p:ext uri="{BB962C8B-B14F-4D97-AF65-F5344CB8AC3E}">
        <p14:creationId xmlns:p14="http://schemas.microsoft.com/office/powerpoint/2010/main" val="1754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C02D5-A987-4CF3-9721-7D1915DE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070" y="194310"/>
            <a:ext cx="10515600" cy="1325563"/>
          </a:xfrm>
        </p:spPr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Leer las marcas graficas</a:t>
            </a: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producen los alumnos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16F4F75-13C9-4126-8C4F-22913B5046C3}"/>
              </a:ext>
            </a:extLst>
          </p:cNvPr>
          <p:cNvGrpSpPr/>
          <p:nvPr/>
        </p:nvGrpSpPr>
        <p:grpSpPr>
          <a:xfrm>
            <a:off x="1151791" y="1075774"/>
            <a:ext cx="2446659" cy="2681709"/>
            <a:chOff x="1598105" y="1852477"/>
            <a:chExt cx="2446659" cy="2681709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5E155AFB-CC31-4681-95BD-9CBE34D2EB55}"/>
                </a:ext>
              </a:extLst>
            </p:cNvPr>
            <p:cNvGrpSpPr/>
            <p:nvPr/>
          </p:nvGrpSpPr>
          <p:grpSpPr>
            <a:xfrm>
              <a:off x="1598105" y="1852477"/>
              <a:ext cx="2446659" cy="2681709"/>
              <a:chOff x="3574224" y="5499254"/>
              <a:chExt cx="1089933" cy="1348023"/>
            </a:xfrm>
          </p:grpSpPr>
          <p:pic>
            <p:nvPicPr>
              <p:cNvPr id="5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F287B184-0F2F-499F-8093-05C2EE6FE7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79379E72-6C4C-40BE-8A16-69A7164427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2CAFAC38-CFD5-4A57-A4EF-028700C71B14}"/>
                </a:ext>
              </a:extLst>
            </p:cNvPr>
            <p:cNvSpPr/>
            <p:nvPr/>
          </p:nvSpPr>
          <p:spPr>
            <a:xfrm>
              <a:off x="2156460" y="3106246"/>
              <a:ext cx="379912" cy="9233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</p:grpSp>
      <p:pic>
        <p:nvPicPr>
          <p:cNvPr id="1028" name="Picture 4" descr="Fotos de De, Números, Completa, Dedo, Aprender - Imagen de © jansucko  #55882055">
            <a:extLst>
              <a:ext uri="{FF2B5EF4-FFF2-40B4-BE49-F238E27FC236}">
                <a16:creationId xmlns:a16="http://schemas.microsoft.com/office/drawing/2014/main" id="{D95591E2-C584-462A-B7EA-E98BF978E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057" y="1885140"/>
            <a:ext cx="3744686" cy="3744686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650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FDCD3A-E022-4630-B436-E4E14EA9883B}"/>
              </a:ext>
            </a:extLst>
          </p:cNvPr>
          <p:cNvSpPr txBox="1"/>
          <p:nvPr/>
        </p:nvSpPr>
        <p:spPr>
          <a:xfrm>
            <a:off x="3942021" y="809479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¿podrías saber la cantidad que hay dentro? </a:t>
            </a:r>
            <a:endParaRPr lang="es-MX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A9B4BAA-0B49-4CC1-BB2D-B230B68237F1}"/>
              </a:ext>
            </a:extLst>
          </p:cNvPr>
          <p:cNvGrpSpPr/>
          <p:nvPr/>
        </p:nvGrpSpPr>
        <p:grpSpPr>
          <a:xfrm>
            <a:off x="1398047" y="1271144"/>
            <a:ext cx="3798481" cy="3747287"/>
            <a:chOff x="3744545" y="5038563"/>
            <a:chExt cx="1089933" cy="134802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1B29A7A-F4E6-46C1-B235-5065746FB8EC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8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9B1256C5-79B6-44A7-B3E8-6BD55E8FD3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DECFD2ED-E21E-4DA5-AC48-E694020B4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497AC0D0-9E51-4AC9-AB55-7D2C9AF401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67887" y="5638018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4" descr="Ficha mediana de plástico 100 piezas-Wiwi Juegos mayoreo">
            <a:extLst>
              <a:ext uri="{FF2B5EF4-FFF2-40B4-BE49-F238E27FC236}">
                <a16:creationId xmlns:a16="http://schemas.microsoft.com/office/drawing/2014/main" id="{89598C7F-8593-49CD-B0E8-B51649071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3043506" y="3286762"/>
            <a:ext cx="912294" cy="9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Ficha mediana de plástico 100 piezas-Wiwi Juegos mayoreo">
            <a:extLst>
              <a:ext uri="{FF2B5EF4-FFF2-40B4-BE49-F238E27FC236}">
                <a16:creationId xmlns:a16="http://schemas.microsoft.com/office/drawing/2014/main" id="{C28DC812-91EE-4B7A-919B-AA99754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2095770" y="3775209"/>
            <a:ext cx="912294" cy="9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3C480C09-E448-4F24-B830-DF3169E9F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3802964" y="3727257"/>
            <a:ext cx="912294" cy="9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60AC93C-EA40-4107-AD01-493ED85B9A0E}"/>
              </a:ext>
            </a:extLst>
          </p:cNvPr>
          <p:cNvSpPr txBox="1"/>
          <p:nvPr/>
        </p:nvSpPr>
        <p:spPr>
          <a:xfrm>
            <a:off x="1605516" y="5010800"/>
            <a:ext cx="8747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¿te servirá de algo contar los animales o fichas que hay en la bolsa?, ¿por qué?</a:t>
            </a:r>
            <a:endParaRPr lang="es-MX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8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327507" y="1420939"/>
            <a:ext cx="2446659" cy="2681709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BB08B82-7FAB-43D3-B8FA-046EA2CC23E6}"/>
              </a:ext>
            </a:extLst>
          </p:cNvPr>
          <p:cNvGrpSpPr/>
          <p:nvPr/>
        </p:nvGrpSpPr>
        <p:grpSpPr>
          <a:xfrm>
            <a:off x="938042" y="3894237"/>
            <a:ext cx="2302416" cy="2312135"/>
            <a:chOff x="3744545" y="5038563"/>
            <a:chExt cx="1089933" cy="1348023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C3AAEA93-F919-499C-8F1A-74457D099938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38690B4A-E72C-49C4-8183-3AD73FFE4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34D44AC-A69A-4F1E-A6B1-4AA9E7C1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6B31BCA0-E1CD-4222-A4E7-79F6CDC076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CC96F599-B168-4F1D-9C1E-90C4EDC3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941558" y="5353381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upo 82">
            <a:extLst>
              <a:ext uri="{FF2B5EF4-FFF2-40B4-BE49-F238E27FC236}">
                <a16:creationId xmlns:a16="http://schemas.microsoft.com/office/drawing/2014/main" id="{816D672C-1753-4E08-9345-DB39CA590F4C}"/>
              </a:ext>
            </a:extLst>
          </p:cNvPr>
          <p:cNvGrpSpPr/>
          <p:nvPr/>
        </p:nvGrpSpPr>
        <p:grpSpPr>
          <a:xfrm>
            <a:off x="3898006" y="4042873"/>
            <a:ext cx="2302416" cy="2312135"/>
            <a:chOff x="3744545" y="5038563"/>
            <a:chExt cx="1089933" cy="1348023"/>
          </a:xfrm>
        </p:grpSpPr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2926C508-B287-4BA0-B2EE-EA43DCCE582F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86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26874AB4-FD89-4A13-9F1F-BACF9FF2F6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93845E4-D282-4E85-9E64-BB6DCE2D0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20C20025-B74A-4EBD-8FF4-FC8322C971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5ADD533-6A63-4805-8075-625B746BF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4772724" y="5389951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724544C7-70CB-46BD-AEB2-E4E639BA7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5071343" y="496355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upo 35">
            <a:extLst>
              <a:ext uri="{FF2B5EF4-FFF2-40B4-BE49-F238E27FC236}">
                <a16:creationId xmlns:a16="http://schemas.microsoft.com/office/drawing/2014/main" id="{80B290B4-5DDB-411A-A572-1E4FAF03AD0D}"/>
              </a:ext>
            </a:extLst>
          </p:cNvPr>
          <p:cNvGrpSpPr/>
          <p:nvPr/>
        </p:nvGrpSpPr>
        <p:grpSpPr>
          <a:xfrm>
            <a:off x="6360737" y="4005230"/>
            <a:ext cx="2302416" cy="2312135"/>
            <a:chOff x="3744545" y="5038563"/>
            <a:chExt cx="1089933" cy="1348023"/>
          </a:xfrm>
        </p:grpSpPr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8F175009-4432-41B3-88DD-3DA726AD6B05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3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162006F5-09DB-4A5F-BADF-DC6DBB9A59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8D543027-9D23-48FB-9CD3-03AB7844E6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A20A6181-A675-4154-8B2E-4DD2F9BD7D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65BE0211-ED6C-4CE4-8D85-D0BA3CEA1E1C}"/>
              </a:ext>
            </a:extLst>
          </p:cNvPr>
          <p:cNvGrpSpPr/>
          <p:nvPr/>
        </p:nvGrpSpPr>
        <p:grpSpPr>
          <a:xfrm>
            <a:off x="8823468" y="3861906"/>
            <a:ext cx="2302416" cy="2312135"/>
            <a:chOff x="3744545" y="5038563"/>
            <a:chExt cx="1089933" cy="1348023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6E6E419A-0F4E-4427-892F-93CEAEE8907B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60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9482AFA5-C76D-4E47-B739-9543F4D520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F53639FB-2468-4547-99AE-4BC71376C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9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B9A3DD4-839C-4432-B340-8F7B27705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EFA6B33-C878-46CE-9EF9-16AD7D18A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0066569" y="5266633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Ficha mediana de plástico 100 piezas-Wiwi Juegos mayoreo">
            <a:extLst>
              <a:ext uri="{FF2B5EF4-FFF2-40B4-BE49-F238E27FC236}">
                <a16:creationId xmlns:a16="http://schemas.microsoft.com/office/drawing/2014/main" id="{2637792B-BBCC-4B2E-BF98-790766E4C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9560235" y="5207930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Ficha mediana de plástico 100 piezas-Wiwi Juegos mayoreo">
            <a:extLst>
              <a:ext uri="{FF2B5EF4-FFF2-40B4-BE49-F238E27FC236}">
                <a16:creationId xmlns:a16="http://schemas.microsoft.com/office/drawing/2014/main" id="{BB50DBCE-5003-44CC-9BAE-4F46CC328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9963615" y="460177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uadroTexto 64">
            <a:extLst>
              <a:ext uri="{FF2B5EF4-FFF2-40B4-BE49-F238E27FC236}">
                <a16:creationId xmlns:a16="http://schemas.microsoft.com/office/drawing/2014/main" id="{D51B6A9A-AB75-4EC6-8D05-09DFCEB6D167}"/>
              </a:ext>
            </a:extLst>
          </p:cNvPr>
          <p:cNvSpPr txBox="1"/>
          <p:nvPr/>
        </p:nvSpPr>
        <p:spPr>
          <a:xfrm>
            <a:off x="3612811" y="2509516"/>
            <a:ext cx="6097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¿Qué marca le corresponde a cada bolsa?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C429CC8E-F095-4896-817B-353A79433125}"/>
              </a:ext>
            </a:extLst>
          </p:cNvPr>
          <p:cNvSpPr/>
          <p:nvPr/>
        </p:nvSpPr>
        <p:spPr>
          <a:xfrm>
            <a:off x="4175082" y="472169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BC2B1A5C-83C3-4DA9-869B-8C349494136F}"/>
              </a:ext>
            </a:extLst>
          </p:cNvPr>
          <p:cNvSpPr/>
          <p:nvPr/>
        </p:nvSpPr>
        <p:spPr>
          <a:xfrm>
            <a:off x="5098628" y="472169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538DEC86-6206-4225-A598-BF64D3B083D8}"/>
              </a:ext>
            </a:extLst>
          </p:cNvPr>
          <p:cNvSpPr/>
          <p:nvPr/>
        </p:nvSpPr>
        <p:spPr>
          <a:xfrm>
            <a:off x="5975101" y="460251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90EE9E8B-2A2D-441C-A72D-B529FED2A473}"/>
              </a:ext>
            </a:extLst>
          </p:cNvPr>
          <p:cNvSpPr/>
          <p:nvPr/>
        </p:nvSpPr>
        <p:spPr>
          <a:xfrm>
            <a:off x="6923020" y="467460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5C550846-C756-4DE0-98CF-C192920BF63D}"/>
              </a:ext>
            </a:extLst>
          </p:cNvPr>
          <p:cNvSpPr/>
          <p:nvPr/>
        </p:nvSpPr>
        <p:spPr>
          <a:xfrm>
            <a:off x="7898638" y="488727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AE560D6-A74A-417B-A721-120DA3947025}"/>
              </a:ext>
            </a:extLst>
          </p:cNvPr>
          <p:cNvSpPr/>
          <p:nvPr/>
        </p:nvSpPr>
        <p:spPr>
          <a:xfrm>
            <a:off x="8991397" y="488727"/>
            <a:ext cx="7712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56421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10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Miércoles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443557">
            <a:off x="9378512" y="956244"/>
            <a:ext cx="43911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pic>
        <p:nvPicPr>
          <p:cNvPr id="5" name="Elementos multimedia en línea 4" title="Babyradio - La canción de los Números. Baila con Babyradio">
            <a:hlinkClick r:id="" action="ppaction://media"/>
            <a:extLst>
              <a:ext uri="{FF2B5EF4-FFF2-40B4-BE49-F238E27FC236}">
                <a16:creationId xmlns:a16="http://schemas.microsoft.com/office/drawing/2014/main" id="{B155A98C-A9F6-4F59-ACF9-F86B5B3C70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80782" y="1350482"/>
            <a:ext cx="8241413" cy="465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4FA77C-5C0C-4D07-B0AB-D86C2D1C8A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268" t="15784" r="3197" b="24676"/>
          <a:stretch/>
        </p:blipFill>
        <p:spPr>
          <a:xfrm>
            <a:off x="2349795" y="1016739"/>
            <a:ext cx="7262037" cy="499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61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3A14F7-B907-4293-BD28-E3E2E00EE3E1}"/>
              </a:ext>
            </a:extLst>
          </p:cNvPr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Jueves  </a:t>
            </a:r>
          </a:p>
        </p:txBody>
      </p:sp>
      <p:pic>
        <p:nvPicPr>
          <p:cNvPr id="2" name="Elementos multimedia en línea 1" title="CHOCOLO CONTABA A LOS POLLITOS - MI PERRO CHOCOLO - APRENDE A CONTAR HASTA 10">
            <a:hlinkClick r:id="" action="ppaction://media"/>
            <a:extLst>
              <a:ext uri="{FF2B5EF4-FFF2-40B4-BE49-F238E27FC236}">
                <a16:creationId xmlns:a16="http://schemas.microsoft.com/office/drawing/2014/main" id="{D4EE52A3-C431-4BCC-ADEA-FF9E7BC81B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49834" y="1350483"/>
            <a:ext cx="7960042" cy="449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1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Aprende a escribir el número 10 en la escuela de Babyradio">
            <a:hlinkClick r:id="" action="ppaction://media"/>
            <a:extLst>
              <a:ext uri="{FF2B5EF4-FFF2-40B4-BE49-F238E27FC236}">
                <a16:creationId xmlns:a16="http://schemas.microsoft.com/office/drawing/2014/main" id="{9C503114-0280-417F-A20F-B23BD434EB3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89126" y="1361115"/>
            <a:ext cx="7433339" cy="419983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B24FC3C-D8E8-477C-97FA-EFC937282420}"/>
              </a:ext>
            </a:extLst>
          </p:cNvPr>
          <p:cNvSpPr txBox="1"/>
          <p:nvPr/>
        </p:nvSpPr>
        <p:spPr>
          <a:xfrm>
            <a:off x="3047114" y="580678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https://youtu.be/j4aaFHiKhwU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9147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7C0E0B1-ADC3-4FEF-A31E-10930F67E7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21" t="13077" r="10872" b="23129"/>
          <a:stretch/>
        </p:blipFill>
        <p:spPr>
          <a:xfrm>
            <a:off x="4412511" y="946297"/>
            <a:ext cx="4189228" cy="467042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2594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3A14F7-B907-4293-BD28-E3E2E00EE3E1}"/>
              </a:ext>
            </a:extLst>
          </p:cNvPr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Viernes   </a:t>
            </a:r>
          </a:p>
        </p:txBody>
      </p:sp>
      <p:pic>
        <p:nvPicPr>
          <p:cNvPr id="4" name="Elementos multimedia en línea 3" title="Nido - Los números del 1 al 10 (Canción de los números)">
            <a:hlinkClick r:id="" action="ppaction://media"/>
            <a:extLst>
              <a:ext uri="{FF2B5EF4-FFF2-40B4-BE49-F238E27FC236}">
                <a16:creationId xmlns:a16="http://schemas.microsoft.com/office/drawing/2014/main" id="{DDC44F1E-D9F4-4CE8-8C97-20D0D88E8D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89126" y="1260958"/>
            <a:ext cx="6906195" cy="3902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352FA9-0AFD-457C-B80D-EBF49706040D}"/>
              </a:ext>
            </a:extLst>
          </p:cNvPr>
          <p:cNvSpPr txBox="1"/>
          <p:nvPr/>
        </p:nvSpPr>
        <p:spPr>
          <a:xfrm>
            <a:off x="2246129" y="560860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https://youtu.be/B3Mfv6Tbfqs</a:t>
            </a:r>
            <a:r>
              <a:rPr lang="es-MX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98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Ordenar los números del 1 al 10 y del 10 al 1 || Juego Online para niños">
            <a:hlinkClick r:id="" action="ppaction://media"/>
            <a:extLst>
              <a:ext uri="{FF2B5EF4-FFF2-40B4-BE49-F238E27FC236}">
                <a16:creationId xmlns:a16="http://schemas.microsoft.com/office/drawing/2014/main" id="{01BE2428-5D0B-49CF-AAC4-74AC85F023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26539" y="669408"/>
            <a:ext cx="7358912" cy="551918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DA8A532-F94F-419A-8F74-0DF1B367DCAA}"/>
              </a:ext>
            </a:extLst>
          </p:cNvPr>
          <p:cNvSpPr txBox="1"/>
          <p:nvPr/>
        </p:nvSpPr>
        <p:spPr>
          <a:xfrm>
            <a:off x="1687919" y="648866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https://www.youtube.com/watch?v=zLePbgbFXDE</a:t>
            </a:r>
          </a:p>
        </p:txBody>
      </p:sp>
    </p:spTree>
    <p:extLst>
      <p:ext uri="{BB962C8B-B14F-4D97-AF65-F5344CB8AC3E}">
        <p14:creationId xmlns:p14="http://schemas.microsoft.com/office/powerpoint/2010/main" val="272734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5569145" y="152469"/>
            <a:ext cx="3012014" cy="1807511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Contando…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17</a:t>
            </a:fld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EECB307-1826-41B5-A358-0FFC035F0A36}"/>
              </a:ext>
            </a:extLst>
          </p:cNvPr>
          <p:cNvGrpSpPr/>
          <p:nvPr/>
        </p:nvGrpSpPr>
        <p:grpSpPr>
          <a:xfrm>
            <a:off x="10092690" y="136525"/>
            <a:ext cx="1939290" cy="1300806"/>
            <a:chOff x="5750932" y="1855933"/>
            <a:chExt cx="4924499" cy="385321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0C230F9-615D-406F-A943-02E048AA1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3245327-0ACD-4326-819D-B4BDFDB12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F0A09BE5-1BEF-4719-B2DF-0C1B2B2AA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093A477-737A-4E8B-BA8C-178848090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AB00DF48-2C6D-4CE0-8791-0F4B0F5638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645" t="11531" r="8430" b="21583"/>
          <a:stretch/>
        </p:blipFill>
        <p:spPr>
          <a:xfrm>
            <a:off x="2636874" y="1807534"/>
            <a:ext cx="4654590" cy="3710763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0410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443" y="2494812"/>
            <a:ext cx="5112461" cy="37343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069768" y="626672"/>
            <a:ext cx="6323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 Gracias !</a:t>
            </a:r>
          </a:p>
        </p:txBody>
      </p:sp>
    </p:spTree>
    <p:extLst>
      <p:ext uri="{BB962C8B-B14F-4D97-AF65-F5344CB8AC3E}">
        <p14:creationId xmlns:p14="http://schemas.microsoft.com/office/powerpoint/2010/main" val="350626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143</Words>
  <Application>Microsoft Office PowerPoint</Application>
  <PresentationFormat>Panorámica</PresentationFormat>
  <Paragraphs>38</Paragraphs>
  <Slides>18</Slides>
  <Notes>4</Notes>
  <HiddenSlides>0</HiddenSlides>
  <MMClips>7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Times New Roman</vt:lpstr>
      <vt:lpstr>Tema de Office</vt:lpstr>
      <vt:lpstr>Presentación de PowerPoint</vt:lpstr>
      <vt:lpstr>Pausa activa.</vt:lpstr>
      <vt:lpstr>Presentación de PowerPoint</vt:lpstr>
      <vt:lpstr>Presentación de PowerPoint</vt:lpstr>
      <vt:lpstr>Marcas graficas, para identificar </vt:lpstr>
      <vt:lpstr>Pausa activa.</vt:lpstr>
      <vt:lpstr>Leer las marcas graficas que producen los alumnos </vt:lpstr>
      <vt:lpstr>Presentación de PowerPoint</vt:lpstr>
      <vt:lpstr>Presentación de PowerPoint</vt:lpstr>
      <vt:lpstr>Pausa activa.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Contando…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9</cp:revision>
  <dcterms:created xsi:type="dcterms:W3CDTF">2021-10-25T03:16:02Z</dcterms:created>
  <dcterms:modified xsi:type="dcterms:W3CDTF">2021-11-29T17:09:15Z</dcterms:modified>
</cp:coreProperties>
</file>