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81" r:id="rId4"/>
    <p:sldId id="290" r:id="rId5"/>
    <p:sldId id="264" r:id="rId6"/>
    <p:sldId id="308" r:id="rId7"/>
    <p:sldId id="289" r:id="rId8"/>
    <p:sldId id="268" r:id="rId9"/>
    <p:sldId id="294" r:id="rId10"/>
    <p:sldId id="295" r:id="rId11"/>
    <p:sldId id="298" r:id="rId12"/>
    <p:sldId id="29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2178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EB6E9-603E-4FCD-A285-B66C61CE1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541721-9517-46C0-84C3-2AF8136A2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CB80E9-A0ED-4211-919A-E2DFAB614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4B1FEE-74E1-4DC7-98C8-237C7DF4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DB256F-80CD-400A-9499-05FA24A93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794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F04CE-9ACF-4CBC-97EB-0D0FAFF2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D86CDA-BA21-4F47-A1BE-E71A13E67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1CB02A-1F35-48F3-8B46-5D6457E5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E4E059-EB9C-4947-AC35-4F71D0AB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090835-2975-45F7-BB51-F11DA2349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451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C6195-F4D6-4ADF-B9C3-8CFFAAA3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3A2B48-0D91-41B2-832B-6CE5C6232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B2B17C-FBD3-4443-93C8-98B34A86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14EE9-E55B-4A69-AE22-B8287BCC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3F6D23-160C-410E-A36D-5F026472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310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C5990-C76D-49E4-AC3A-383E2CFD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B38862-D068-4C79-AD77-B5DFBDC5D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CE2759-A17B-4771-B25C-5DAB06761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95E9B6-23ED-43C6-B690-7FB3C65E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ADCC83-B33C-4866-8172-4D59B25F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6DD4E6-0F82-454F-A829-CC3F9115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65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A7BDC-BF97-4B0E-B633-5D24B235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57F260-0B06-43C9-9FA1-808AC0A87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15A573-0DDD-4094-80FF-873F8C79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114757-BF05-4418-A85C-C5EC4D66A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99FE24C-E4FB-492C-A8A3-9B2173E09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748F451-7B9E-4F80-A457-EA44BC25C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3DB84C-4860-4D6C-8989-65CA8A91F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6C6414-A62F-4E1C-BAC0-2B3C1967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848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B685A4-0B52-4D06-9CFA-9BB14BA9C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51023F-4DE9-4A19-907C-A2DA674EB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87A2CD-4B2A-4E78-9784-57BDD904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3179E5E-8622-44FF-8F16-968C081A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26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01E348-90B3-43FF-AA6A-54752756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051AB03-61C4-48A6-858E-CF425FF9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9650D6-BADD-4DFC-826B-F1CBBC85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157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58900-A3A1-4FE2-9052-34FBED261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0565A9-9ADC-4CEA-969D-25767B6F3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102251-9193-4FAA-B6F0-43613DC12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393368-D540-457E-9A25-169152D9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BD1BA3-16F8-46BB-B791-CEE1B4AC4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2FB481-D71A-4582-996D-A0D65EB8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65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6282AF-01D9-4793-AD32-4D2444D1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8856A3-5550-491A-85F8-989D58BA2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FF2AA5-32DF-421C-B871-C4BF6C003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F32F63-93ED-41C0-ABDB-51CE5F43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9026F-C1AA-4A07-9EDE-DFF6EFBB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AC85CB-7AC9-416D-9DA9-EBB5DBC6E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775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7A381-5863-4128-AC9D-AA07EFAE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D49252-8C54-4FE3-BE4F-950FD3095A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582E65-E51E-4C39-A4BC-E26B9228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25038A-BAE2-45A2-BF70-45C745252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E85463-4FE0-465B-B00F-300F3CB8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447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21706E-2AF4-43D5-8F85-042C9B360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81654B-CE59-4224-8662-228B6A5D9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8BC1BC-BEF6-41D9-95E1-A8A26779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B88E30-7D38-4428-9ADE-72FB76C3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45F92-3F13-475A-90EC-3AC5C73E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2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98D522-F907-478B-AE94-6F8C60E0C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41C4D2-70EA-486C-83F5-8526A1D7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CEEE1B-B886-4D1E-A295-6C5082269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2E5D3-B3A6-4DD8-992D-C3D8C8F32C50}" type="datetimeFigureOut">
              <a:rPr lang="es-MX" smtClean="0"/>
              <a:t>10/01/2022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4B25FF-88AF-41D9-9096-11B9D6FB3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D33762-AA6F-4CEE-88F4-026B509C6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D0076-0355-4B42-AC03-1F2C8E577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645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d80h0xmEjbI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LhG8Vzi4rZ0" TargetMode="Externa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E7ED0F3-E21E-4010-BBEA-B26EFD1B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515" y="147224"/>
            <a:ext cx="37814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AFOLIIO DIGITAL AIDIL VIOLETA">
            <a:extLst>
              <a:ext uri="{FF2B5EF4-FFF2-40B4-BE49-F238E27FC236}">
                <a16:creationId xmlns:a16="http://schemas.microsoft.com/office/drawing/2014/main" id="{868ED313-A949-4F18-A633-546B033485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39" y="3429000"/>
            <a:ext cx="9422296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3790F9-708C-41AB-933D-1052FDB91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46" y="-98919"/>
            <a:ext cx="2553793" cy="352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2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59476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B51A452-EE38-4411-9556-CD440C0FEAF0}"/>
              </a:ext>
            </a:extLst>
          </p:cNvPr>
          <p:cNvSpPr txBox="1"/>
          <p:nvPr/>
        </p:nvSpPr>
        <p:spPr>
          <a:xfrm>
            <a:off x="1325217" y="4612405"/>
            <a:ext cx="108667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https://www.youtube.com/watch?v=d80h0xmEjbI</a:t>
            </a:r>
            <a:endParaRPr lang="es-MX" sz="4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6FD090A-4958-40A0-9116-6374BAC1F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7465" y="194479"/>
            <a:ext cx="7857926" cy="4417926"/>
          </a:xfrm>
          <a:prstGeom prst="rect">
            <a:avLst/>
          </a:prstGeom>
        </p:spPr>
      </p:pic>
      <p:pic>
        <p:nvPicPr>
          <p:cNvPr id="1026" name="Picture 2" descr="lemurina GIFs - Find &amp;amp; Share on GIPHY">
            <a:extLst>
              <a:ext uri="{FF2B5EF4-FFF2-40B4-BE49-F238E27FC236}">
                <a16:creationId xmlns:a16="http://schemas.microsoft.com/office/drawing/2014/main" id="{CB72B69B-D7D0-43A7-9E62-05D2A32FDD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33" y="12490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776D142-9754-477F-8251-FADCFCC4A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C41CF456-C6CF-4DF7-B6DB-723B6643E5AA}"/>
              </a:ext>
            </a:extLst>
          </p:cNvPr>
          <p:cNvSpPr/>
          <p:nvPr/>
        </p:nvSpPr>
        <p:spPr>
          <a:xfrm rot="21153536">
            <a:off x="223937" y="2440533"/>
            <a:ext cx="1802296" cy="95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216755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DC79B4-8404-44D2-804C-B6DF6DA05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F06A222-51F9-4D50-AEC3-7E84F15B1529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Mãos pintadas de crianças pequenas | Vetor Premium">
            <a:extLst>
              <a:ext uri="{FF2B5EF4-FFF2-40B4-BE49-F238E27FC236}">
                <a16:creationId xmlns:a16="http://schemas.microsoft.com/office/drawing/2014/main" id="{D40B8A56-89D9-40E9-82D2-11918304C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59476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C5C8DA-FC38-4797-828A-988EB632F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4591" y="5576877"/>
            <a:ext cx="967409" cy="133642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C3CE004-DA47-44D8-943B-873060B505CF}"/>
              </a:ext>
            </a:extLst>
          </p:cNvPr>
          <p:cNvSpPr/>
          <p:nvPr/>
        </p:nvSpPr>
        <p:spPr>
          <a:xfrm>
            <a:off x="1438144" y="4611050"/>
            <a:ext cx="90721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https://www.youtube.com/watch?v=WwH9Eg4M-1w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308C6E7-4AEE-4498-A766-E6A6CCC8EA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858" t="26990" r="47011" b="31996"/>
          <a:stretch/>
        </p:blipFill>
        <p:spPr>
          <a:xfrm>
            <a:off x="2279375" y="106017"/>
            <a:ext cx="7156174" cy="4217109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936BE-6E79-402E-A57E-224E2F4E6369}"/>
              </a:ext>
            </a:extLst>
          </p:cNvPr>
          <p:cNvSpPr/>
          <p:nvPr/>
        </p:nvSpPr>
        <p:spPr>
          <a:xfrm>
            <a:off x="0" y="318052"/>
            <a:ext cx="1802296" cy="95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</a:t>
            </a:r>
          </a:p>
        </p:txBody>
      </p:sp>
    </p:spTree>
    <p:extLst>
      <p:ext uri="{BB962C8B-B14F-4D97-AF65-F5344CB8AC3E}">
        <p14:creationId xmlns:p14="http://schemas.microsoft.com/office/powerpoint/2010/main" val="369217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7DB7264-61E7-49CD-A142-494FF7C92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0379" y="5553172"/>
            <a:ext cx="993913" cy="1373034"/>
          </a:xfrm>
          <a:prstGeom prst="rect">
            <a:avLst/>
          </a:prstGeom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A7CBF9DF-4EEB-45E9-9994-43886255EF7E}"/>
              </a:ext>
            </a:extLst>
          </p:cNvPr>
          <p:cNvSpPr/>
          <p:nvPr/>
        </p:nvSpPr>
        <p:spPr>
          <a:xfrm rot="20415787">
            <a:off x="133890" y="-10903"/>
            <a:ext cx="1434375" cy="1042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F6BBCEE-54A8-4BA9-B544-BBE10E37C7B0}"/>
              </a:ext>
            </a:extLst>
          </p:cNvPr>
          <p:cNvSpPr/>
          <p:nvPr/>
        </p:nvSpPr>
        <p:spPr>
          <a:xfrm>
            <a:off x="2287137" y="4471361"/>
            <a:ext cx="7617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https://www.youtube.com/watch?v=wgTebSwcHt0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1C4AFB-EBEC-4E5F-9C05-6378F7DFF6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06" t="19134" r="37120" b="20081"/>
          <a:stretch/>
        </p:blipFill>
        <p:spPr>
          <a:xfrm>
            <a:off x="2458278" y="116822"/>
            <a:ext cx="7275444" cy="416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3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D97464A-D572-4886-9640-C5F49745F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B490A1FD-E846-4E4D-8DA6-AAB76E805CA2}"/>
              </a:ext>
            </a:extLst>
          </p:cNvPr>
          <p:cNvSpPr/>
          <p:nvPr/>
        </p:nvSpPr>
        <p:spPr>
          <a:xfrm rot="20415787">
            <a:off x="182798" y="-182365"/>
            <a:ext cx="2371100" cy="14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Aquí se encuentra Sonora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805CB3-C572-4E25-A523-27E47B8B7F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256" t="52541" r="10059" b="22240"/>
          <a:stretch/>
        </p:blipFill>
        <p:spPr>
          <a:xfrm>
            <a:off x="2915601" y="140167"/>
            <a:ext cx="9097495" cy="49824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BB7B0A5-B44C-4A8A-906F-8831B887EC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96" b="85629" l="30565" r="61462"/>
                    </a14:imgEffect>
                  </a14:imgLayer>
                </a14:imgProps>
              </a:ext>
            </a:extLst>
          </a:blip>
          <a:srcRect l="27144" t="1366" r="34680" b="14230"/>
          <a:stretch/>
        </p:blipFill>
        <p:spPr>
          <a:xfrm>
            <a:off x="4557788" y="140167"/>
            <a:ext cx="1094510" cy="134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4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D97464A-D572-4886-9640-C5F49745F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B490A1FD-E846-4E4D-8DA6-AAB76E805CA2}"/>
              </a:ext>
            </a:extLst>
          </p:cNvPr>
          <p:cNvSpPr/>
          <p:nvPr/>
        </p:nvSpPr>
        <p:spPr>
          <a:xfrm rot="20415787">
            <a:off x="182798" y="-182365"/>
            <a:ext cx="2371100" cy="14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0F7AC9-61AB-4515-8FA2-780EC7DC68DD}"/>
              </a:ext>
            </a:extLst>
          </p:cNvPr>
          <p:cNvSpPr/>
          <p:nvPr/>
        </p:nvSpPr>
        <p:spPr>
          <a:xfrm>
            <a:off x="2736697" y="4732971"/>
            <a:ext cx="74966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https://www.youtube.com/watch?v=G6aty2CpQjs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B548E0-887E-4847-BD17-B302A55E89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5" t="21046" r="35055" b="18803"/>
          <a:stretch/>
        </p:blipFill>
        <p:spPr>
          <a:xfrm>
            <a:off x="2901097" y="160240"/>
            <a:ext cx="7332268" cy="412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04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80844D6-D715-4E8F-8CC2-AFD5BD73E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8266" y="5554487"/>
            <a:ext cx="993734" cy="1371719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B096B905-160F-40D7-A870-30C759EBC8E0}"/>
              </a:ext>
            </a:extLst>
          </p:cNvPr>
          <p:cNvSpPr/>
          <p:nvPr/>
        </p:nvSpPr>
        <p:spPr>
          <a:xfrm rot="20415787">
            <a:off x="139075" y="-11806"/>
            <a:ext cx="1434375" cy="1073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	Cierre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03E45FD-43EE-4470-88CD-B46BE91598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523" t="36559" r="8409" b="12912"/>
          <a:stretch/>
        </p:blipFill>
        <p:spPr>
          <a:xfrm>
            <a:off x="1911927" y="-68206"/>
            <a:ext cx="9286339" cy="5272996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A02C9D9-B7B5-4A96-88E8-E6B67B17225F}"/>
              </a:ext>
            </a:extLst>
          </p:cNvPr>
          <p:cNvCxnSpPr/>
          <p:nvPr/>
        </p:nvCxnSpPr>
        <p:spPr>
          <a:xfrm>
            <a:off x="119692" y="1856510"/>
            <a:ext cx="174808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1D35E6C-52D4-4E06-99C1-5D9778932710}"/>
              </a:ext>
            </a:extLst>
          </p:cNvPr>
          <p:cNvCxnSpPr/>
          <p:nvPr/>
        </p:nvCxnSpPr>
        <p:spPr>
          <a:xfrm>
            <a:off x="119691" y="2147455"/>
            <a:ext cx="1748083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4743318-E324-47CC-B7E6-9628D1EDFE19}"/>
              </a:ext>
            </a:extLst>
          </p:cNvPr>
          <p:cNvCxnSpPr/>
          <p:nvPr/>
        </p:nvCxnSpPr>
        <p:spPr>
          <a:xfrm>
            <a:off x="119690" y="2438401"/>
            <a:ext cx="1748083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071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8555FBE-27DE-4FC5-B4DD-137A4639C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001" y="34521"/>
            <a:ext cx="8635767" cy="485524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AF5B630-7EDF-4683-9956-A6EDF0BBF552}"/>
              </a:ext>
            </a:extLst>
          </p:cNvPr>
          <p:cNvSpPr txBox="1"/>
          <p:nvPr/>
        </p:nvSpPr>
        <p:spPr>
          <a:xfrm>
            <a:off x="0" y="482863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hlinkClick r:id="rId6"/>
              </a:rPr>
              <a:t>https://www.youtube.com/watch?v=LhG8Vzi4rZ0</a:t>
            </a:r>
            <a:r>
              <a:rPr lang="es-MX" sz="4000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0D8F16-6C76-40EB-A423-0E66641252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379" y="5581940"/>
            <a:ext cx="993734" cy="1371719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81B39E35-A311-481B-BBA5-EA4485CAC387}"/>
              </a:ext>
            </a:extLst>
          </p:cNvPr>
          <p:cNvSpPr/>
          <p:nvPr/>
        </p:nvSpPr>
        <p:spPr>
          <a:xfrm rot="20415787">
            <a:off x="-41553" y="203346"/>
            <a:ext cx="1802296" cy="95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  <p:pic>
        <p:nvPicPr>
          <p:cNvPr id="11" name="Picture 2" descr="Loren Castillo Twitterren: &amp;quot;Buenos días, tengan un Feliz Martes , pongamos  todos nuestros planes y todos los objetivos que esperamos alcanzar en las  manos del Señor y que él nos bendiga con">
            <a:extLst>
              <a:ext uri="{FF2B5EF4-FFF2-40B4-BE49-F238E27FC236}">
                <a16:creationId xmlns:a16="http://schemas.microsoft.com/office/drawing/2014/main" id="{634D7684-8E61-499B-89D0-422DC9F3B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28" y="1506743"/>
            <a:ext cx="249176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47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33B5C3-FD05-4ADA-AE1B-34246B848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FFE7C12-6B39-4106-ABFC-21FA4621E0A3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Mãos pintadas de crianças pequenas | Vetor Premium">
            <a:extLst>
              <a:ext uri="{FF2B5EF4-FFF2-40B4-BE49-F238E27FC236}">
                <a16:creationId xmlns:a16="http://schemas.microsoft.com/office/drawing/2014/main" id="{F1AF4523-21BA-402C-8BC8-74DE6AC47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190" y="4809153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79F745-88BB-4CB9-9D3D-51EDE13F0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9246454-C6C5-47F0-8A57-E7CCFDD17961}"/>
              </a:ext>
            </a:extLst>
          </p:cNvPr>
          <p:cNvSpPr/>
          <p:nvPr/>
        </p:nvSpPr>
        <p:spPr>
          <a:xfrm>
            <a:off x="3194284" y="4616783"/>
            <a:ext cx="87048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https://www.youtube.com/watch?v=zhfqpOeHnSQ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7485AB-2DBF-4898-9D1E-62DF952A1E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80" t="21917" r="40707" b="18729"/>
          <a:stretch/>
        </p:blipFill>
        <p:spPr>
          <a:xfrm>
            <a:off x="3015381" y="206968"/>
            <a:ext cx="8704818" cy="4068497"/>
          </a:xfrm>
          <a:prstGeom prst="rect">
            <a:avLst/>
          </a:prstGeom>
        </p:spPr>
      </p:pic>
      <p:pic>
        <p:nvPicPr>
          <p:cNvPr id="10242" name="Picture 2" descr="40 ideas de Bella Navidad | imágenes de navidad, escenas de navidad,  postales navidad">
            <a:extLst>
              <a:ext uri="{FF2B5EF4-FFF2-40B4-BE49-F238E27FC236}">
                <a16:creationId xmlns:a16="http://schemas.microsoft.com/office/drawing/2014/main" id="{5F8032D3-ED12-440E-BA2A-818B2F9408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22" y="97131"/>
            <a:ext cx="4485319" cy="45413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9CA7EB53-0E87-421A-BD1F-A1BADAE881FC}"/>
              </a:ext>
            </a:extLst>
          </p:cNvPr>
          <p:cNvSpPr/>
          <p:nvPr/>
        </p:nvSpPr>
        <p:spPr>
          <a:xfrm rot="20415787">
            <a:off x="-50369" y="152670"/>
            <a:ext cx="2102422" cy="95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Concentración</a:t>
            </a:r>
          </a:p>
        </p:txBody>
      </p:sp>
    </p:spTree>
    <p:extLst>
      <p:ext uri="{BB962C8B-B14F-4D97-AF65-F5344CB8AC3E}">
        <p14:creationId xmlns:p14="http://schemas.microsoft.com/office/powerpoint/2010/main" val="2067410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152AF4-9004-4DD1-9609-1D914853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B08DD12-3ED2-4911-BC2C-D6D4890582FC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Mãos pintadas de crianças pequenas | Vetor Premium">
            <a:extLst>
              <a:ext uri="{FF2B5EF4-FFF2-40B4-BE49-F238E27FC236}">
                <a16:creationId xmlns:a16="http://schemas.microsoft.com/office/drawing/2014/main" id="{F4041716-5563-4A6A-9BEE-7297575F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190" y="4809153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121A1C-EE48-403C-8B39-F6873F557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pic>
        <p:nvPicPr>
          <p:cNvPr id="14338" name="Picture 2" descr="260 ideas de Jif navideños en 2021 | navideño, imágenes de navidad, escenas  de navidad">
            <a:extLst>
              <a:ext uri="{FF2B5EF4-FFF2-40B4-BE49-F238E27FC236}">
                <a16:creationId xmlns:a16="http://schemas.microsoft.com/office/drawing/2014/main" id="{73341BD9-1DCE-4EC0-96E3-BD136E0DCF0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9" y="228066"/>
            <a:ext cx="3319944" cy="4762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19524E83-6054-4554-AD05-78733405F2C5}"/>
              </a:ext>
            </a:extLst>
          </p:cNvPr>
          <p:cNvSpPr/>
          <p:nvPr/>
        </p:nvSpPr>
        <p:spPr>
          <a:xfrm rot="20415787">
            <a:off x="-41553" y="203346"/>
            <a:ext cx="1802296" cy="95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3D6E5C-29BD-490B-92B0-F943349290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60" t="20084" r="35268" b="19589"/>
          <a:stretch/>
        </p:blipFill>
        <p:spPr>
          <a:xfrm>
            <a:off x="4115400" y="262481"/>
            <a:ext cx="7592292" cy="413516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5D38B3D-32AF-46F2-8D93-9541AE4CC1F8}"/>
              </a:ext>
            </a:extLst>
          </p:cNvPr>
          <p:cNvSpPr/>
          <p:nvPr/>
        </p:nvSpPr>
        <p:spPr>
          <a:xfrm>
            <a:off x="4260332" y="4884094"/>
            <a:ext cx="74473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https://www.youtube.com/watch?v=japT-1whYQI</a:t>
            </a:r>
          </a:p>
        </p:txBody>
      </p:sp>
    </p:spTree>
    <p:extLst>
      <p:ext uri="{BB962C8B-B14F-4D97-AF65-F5344CB8AC3E}">
        <p14:creationId xmlns:p14="http://schemas.microsoft.com/office/powerpoint/2010/main" val="248784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152AF4-9004-4DD1-9609-1D914853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B08DD12-3ED2-4911-BC2C-D6D4890582FC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Mãos pintadas de crianças pequenas | Vetor Premium">
            <a:extLst>
              <a:ext uri="{FF2B5EF4-FFF2-40B4-BE49-F238E27FC236}">
                <a16:creationId xmlns:a16="http://schemas.microsoft.com/office/drawing/2014/main" id="{F4041716-5563-4A6A-9BEE-7297575F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190" y="4809153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121A1C-EE48-403C-8B39-F6873F557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6E09325E-9754-4B8A-B019-081C26149A4A}"/>
              </a:ext>
            </a:extLst>
          </p:cNvPr>
          <p:cNvSpPr/>
          <p:nvPr/>
        </p:nvSpPr>
        <p:spPr>
          <a:xfrm rot="20415787">
            <a:off x="104888" y="76317"/>
            <a:ext cx="2386078" cy="1922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¿Qué son las leyendas? </a:t>
            </a:r>
          </a:p>
        </p:txBody>
      </p:sp>
      <p:pic>
        <p:nvPicPr>
          <p:cNvPr id="2050" name="Picture 2" descr="gifs bonitos de muñecos de nieve de Navidad | Fiestas de Navidad">
            <a:extLst>
              <a:ext uri="{FF2B5EF4-FFF2-40B4-BE49-F238E27FC236}">
                <a16:creationId xmlns:a16="http://schemas.microsoft.com/office/drawing/2014/main" id="{7EB15451-B69F-4F07-8074-9FF297EF469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9" y="2818849"/>
            <a:ext cx="19335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F3F3A44-47A7-4BEF-BB1C-E2BDB65AF43E}"/>
              </a:ext>
            </a:extLst>
          </p:cNvPr>
          <p:cNvSpPr/>
          <p:nvPr/>
        </p:nvSpPr>
        <p:spPr>
          <a:xfrm>
            <a:off x="3175042" y="4522727"/>
            <a:ext cx="85173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https://www.youtube.com/watch?v=FYTIOkbcogY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68A972-ACE7-4E31-BB58-6089842684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20" t="20949" r="36112" b="17515"/>
          <a:stretch/>
        </p:blipFill>
        <p:spPr>
          <a:xfrm>
            <a:off x="3511763" y="397694"/>
            <a:ext cx="7433187" cy="421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8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152AF4-9004-4DD1-9609-1D914853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B08DD12-3ED2-4911-BC2C-D6D4890582FC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Mãos pintadas de crianças pequenas | Vetor Premium">
            <a:extLst>
              <a:ext uri="{FF2B5EF4-FFF2-40B4-BE49-F238E27FC236}">
                <a16:creationId xmlns:a16="http://schemas.microsoft.com/office/drawing/2014/main" id="{F4041716-5563-4A6A-9BEE-7297575F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190" y="4809153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121A1C-EE48-403C-8B39-F6873F557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190" y="5613069"/>
            <a:ext cx="993913" cy="1373034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3C8A21EF-F9E0-4840-8F44-7327EAE41208}"/>
              </a:ext>
            </a:extLst>
          </p:cNvPr>
          <p:cNvSpPr/>
          <p:nvPr/>
        </p:nvSpPr>
        <p:spPr>
          <a:xfrm rot="20415787">
            <a:off x="104888" y="76317"/>
            <a:ext cx="2386078" cy="1922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Elabora un dibujo para ilustrarla.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D40B04F-6409-4F51-9864-22B8D73D68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772" t="32605" r="7357" b="14920"/>
          <a:stretch/>
        </p:blipFill>
        <p:spPr>
          <a:xfrm>
            <a:off x="2438398" y="0"/>
            <a:ext cx="9753601" cy="56322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F838CC-5858-4730-97AE-0563636BE0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37" t="20129" r="35686" b="21951"/>
          <a:stretch/>
        </p:blipFill>
        <p:spPr>
          <a:xfrm>
            <a:off x="9150075" y="2291541"/>
            <a:ext cx="2340562" cy="219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45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131</Words>
  <Application>Microsoft Office PowerPoint</Application>
  <PresentationFormat>Panorámica</PresentationFormat>
  <Paragraphs>19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Tepeyac Preescolar</dc:creator>
  <cp:lastModifiedBy>Marina Villarreal</cp:lastModifiedBy>
  <cp:revision>30</cp:revision>
  <dcterms:created xsi:type="dcterms:W3CDTF">2021-10-07T00:51:42Z</dcterms:created>
  <dcterms:modified xsi:type="dcterms:W3CDTF">2022-01-10T14:54:56Z</dcterms:modified>
</cp:coreProperties>
</file>