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65" r:id="rId2"/>
    <p:sldId id="266" r:id="rId3"/>
    <p:sldId id="271" r:id="rId4"/>
    <p:sldId id="287" r:id="rId5"/>
    <p:sldId id="288" r:id="rId6"/>
    <p:sldId id="273" r:id="rId7"/>
    <p:sldId id="290" r:id="rId8"/>
    <p:sldId id="291" r:id="rId9"/>
    <p:sldId id="292" r:id="rId10"/>
    <p:sldId id="269" r:id="rId11"/>
    <p:sldId id="296" r:id="rId12"/>
    <p:sldId id="278" r:id="rId13"/>
    <p:sldId id="293" r:id="rId14"/>
    <p:sldId id="257" r:id="rId15"/>
    <p:sldId id="258" r:id="rId16"/>
    <p:sldId id="277" r:id="rId17"/>
    <p:sldId id="294" r:id="rId18"/>
    <p:sldId id="295" r:id="rId1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50" autoAdjust="0"/>
    <p:restoredTop sz="94660"/>
  </p:normalViewPr>
  <p:slideViewPr>
    <p:cSldViewPr snapToGrid="0">
      <p:cViewPr varScale="1">
        <p:scale>
          <a:sx n="90" d="100"/>
          <a:sy n="90" d="100"/>
        </p:scale>
        <p:origin x="7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42D98D-5FD1-4E1F-A01F-0BA6D249C8BA}" type="datetimeFigureOut">
              <a:rPr lang="es-MX" smtClean="0"/>
              <a:t>22/11/2021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9AB293-0B9F-45BE-999F-42CE887BEBE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7649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34C8004-09F5-4ACB-9A73-420C31585C79}" type="datetimeFigureOut">
              <a:rPr lang="es-MX" smtClean="0"/>
              <a:t>22/11/2021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56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22/11/2021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7615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22/11/2021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8260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22/11/2021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0014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22/11/2021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569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22/11/2021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7892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22/11/2021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3728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22/11/2021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234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22/11/2021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120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22/11/2021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1300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22/11/2021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869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22/11/2021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486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22/11/2021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1805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22/11/2021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424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22/11/2021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910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22/11/2021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0737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22/11/2021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8976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4C8004-09F5-4ACB-9A73-420C31585C79}" type="datetimeFigureOut">
              <a:rPr lang="es-MX" smtClean="0"/>
              <a:t>22/11/2021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7404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Uol0rMWxAc?list=PLsi1ifphAOnADJc9Tu6pSNTAR8zk6ktiQ" TargetMode="External"/><Relationship Id="rId4" Type="http://schemas.openxmlformats.org/officeDocument/2006/relationships/hyperlink" Target="https://www.youtube.com/watch?v=WUol0rMWxAc&amp;list=PLsi1ifphAOnADJc9Tu6pSNTAR8zk6ktiQ&amp;index=2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KK3q8BX478?feature=oembed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NnAQ7DvgdY?feature=oembed" TargetMode="External"/><Relationship Id="rId4" Type="http://schemas.openxmlformats.org/officeDocument/2006/relationships/hyperlink" Target="https://www.youtube.com/watch?v=aNnAQ7DvgdY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aXCfpS2Lx2Q?feature=oembed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10" Type="http://schemas.openxmlformats.org/officeDocument/2006/relationships/image" Target="../media/image24.pn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9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0.pn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FceQRSO87g?feature=oembed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65" y="4089356"/>
            <a:ext cx="9601196" cy="1303867"/>
          </a:xfrm>
        </p:spPr>
        <p:txBody>
          <a:bodyPr>
            <a:noAutofit/>
          </a:bodyPr>
          <a:lstStyle/>
          <a:p>
            <a:br>
              <a:rPr lang="es-MX" sz="9600" dirty="0"/>
            </a:br>
            <a:r>
              <a:rPr lang="es-MX" sz="4800" dirty="0"/>
              <a:t>SEMANA 14  2</a:t>
            </a:r>
            <a:r>
              <a:rPr lang="es-MX" sz="6000" dirty="0"/>
              <a:t>°</a:t>
            </a:r>
            <a:endParaRPr lang="es-MX" sz="96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E4DF4EA-7024-46EA-8D9C-5D1BBE85C3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8" r="24113"/>
          <a:stretch/>
        </p:blipFill>
        <p:spPr>
          <a:xfrm>
            <a:off x="2187001" y="1054535"/>
            <a:ext cx="7377324" cy="414326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5E8A611-D3EF-4299-9954-793C5D50A1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577" y="1905952"/>
            <a:ext cx="5852172" cy="329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154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12066" y="831163"/>
            <a:ext cx="9601196" cy="3318936"/>
          </a:xfrm>
        </p:spPr>
        <p:txBody>
          <a:bodyPr>
            <a:normAutofit/>
          </a:bodyPr>
          <a:lstStyle/>
          <a:p>
            <a:pPr algn="ctr"/>
            <a:r>
              <a:rPr lang="es-MX" sz="3600" b="1" dirty="0"/>
              <a:t>ACTIVACIÓN:</a:t>
            </a:r>
            <a:endParaRPr lang="es-MX" sz="3600" dirty="0"/>
          </a:p>
          <a:p>
            <a:pPr algn="ctr"/>
            <a:endParaRPr lang="es-MX" sz="3600" dirty="0"/>
          </a:p>
        </p:txBody>
      </p:sp>
      <p:pic>
        <p:nvPicPr>
          <p:cNvPr id="6" name="Elementos multimedia en línea 5" title="Dúo Tiempo de Sol - Canción Soy una Serpiente">
            <a:hlinkClick r:id="" action="ppaction://media"/>
            <a:extLst>
              <a:ext uri="{FF2B5EF4-FFF2-40B4-BE49-F238E27FC236}">
                <a16:creationId xmlns:a16="http://schemas.microsoft.com/office/drawing/2014/main" id="{DDADB4FD-8BBB-4035-8396-2204F58B698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89854" y="1696633"/>
            <a:ext cx="6953298" cy="392861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54666A1-70B8-4CEA-9ED3-F5DC33E76D93}"/>
              </a:ext>
            </a:extLst>
          </p:cNvPr>
          <p:cNvSpPr txBox="1"/>
          <p:nvPr/>
        </p:nvSpPr>
        <p:spPr>
          <a:xfrm>
            <a:off x="5209491" y="5625246"/>
            <a:ext cx="60978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u="sng" dirty="0">
                <a:solidFill>
                  <a:schemeClr val="accent3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https://www.youtube.com/watch?v=WUol0rMWxAc&amp;list=PLsi1ifphAOnADJc9Tu6pSNTAR8zk6ktiQ&amp;index=2</a:t>
            </a:r>
            <a:r>
              <a:rPr lang="es-MX" sz="1800" b="1" dirty="0">
                <a:solidFill>
                  <a:schemeClr val="accent3"/>
                </a:solidFill>
              </a:rPr>
              <a:t> </a:t>
            </a:r>
            <a:endParaRPr lang="es-MX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09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mo, Pandero, diseño multicolor : Amazon.com.mx: Instrumentos Musicales">
            <a:extLst>
              <a:ext uri="{FF2B5EF4-FFF2-40B4-BE49-F238E27FC236}">
                <a16:creationId xmlns:a16="http://schemas.microsoft.com/office/drawing/2014/main" id="{4E65664E-3726-4F95-A831-FB155D501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964" y="1103063"/>
            <a:ext cx="7145185" cy="443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E42473CD-6C05-429E-AB91-67396B843963}"/>
              </a:ext>
            </a:extLst>
          </p:cNvPr>
          <p:cNvSpPr/>
          <p:nvPr/>
        </p:nvSpPr>
        <p:spPr>
          <a:xfrm>
            <a:off x="1374280" y="1103063"/>
            <a:ext cx="2537717" cy="54453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latin typeface="Bordeaux Medium" pitchFamily="2" charset="0"/>
              </a:rPr>
              <a:t>LUNES  </a:t>
            </a:r>
          </a:p>
        </p:txBody>
      </p:sp>
    </p:spTree>
    <p:extLst>
      <p:ext uri="{BB962C8B-B14F-4D97-AF65-F5344CB8AC3E}">
        <p14:creationId xmlns:p14="http://schemas.microsoft.com/office/powerpoint/2010/main" val="1714450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La canción del baño | Nanas para bebés | Little Baby Bum - Canciones Infantiles">
            <a:hlinkClick r:id="" action="ppaction://media"/>
            <a:extLst>
              <a:ext uri="{FF2B5EF4-FFF2-40B4-BE49-F238E27FC236}">
                <a16:creationId xmlns:a16="http://schemas.microsoft.com/office/drawing/2014/main" id="{497E8A8B-40F4-4C6B-A0B5-5E246449201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30811" y="1121614"/>
            <a:ext cx="7395481" cy="417844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4364DBD-DB03-4738-B7CC-EC5DF6ECB772}"/>
              </a:ext>
            </a:extLst>
          </p:cNvPr>
          <p:cNvSpPr txBox="1"/>
          <p:nvPr/>
        </p:nvSpPr>
        <p:spPr>
          <a:xfrm>
            <a:off x="2997468" y="5498436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https://www.youtube.com/watch?v=0KK3q8BX478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F7F2A84E-FAEC-4C22-8316-6FDDC547AAB4}"/>
              </a:ext>
            </a:extLst>
          </p:cNvPr>
          <p:cNvSpPr/>
          <p:nvPr/>
        </p:nvSpPr>
        <p:spPr>
          <a:xfrm rot="20242186">
            <a:off x="1861953" y="948501"/>
            <a:ext cx="2537717" cy="54453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latin typeface="Bordeaux Medium" pitchFamily="2" charset="0"/>
              </a:rPr>
              <a:t>Martes </a:t>
            </a:r>
          </a:p>
        </p:txBody>
      </p:sp>
    </p:spTree>
    <p:extLst>
      <p:ext uri="{BB962C8B-B14F-4D97-AF65-F5344CB8AC3E}">
        <p14:creationId xmlns:p14="http://schemas.microsoft.com/office/powerpoint/2010/main" val="361091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UTINA CON PICTOGRAMAS : BAÑARSE">
            <a:extLst>
              <a:ext uri="{FF2B5EF4-FFF2-40B4-BE49-F238E27FC236}">
                <a16:creationId xmlns:a16="http://schemas.microsoft.com/office/drawing/2014/main" id="{55D60EA6-D13B-4BE4-90E1-147B0C006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304" y="526056"/>
            <a:ext cx="5190780" cy="519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255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34109" y="-455639"/>
            <a:ext cx="9601196" cy="33189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4400" dirty="0"/>
              <a:t> </a:t>
            </a:r>
          </a:p>
          <a:p>
            <a:pPr algn="ctr"/>
            <a:r>
              <a:rPr lang="es-MX" sz="2800" b="1" dirty="0"/>
              <a:t>ACTIVACIÓN</a:t>
            </a:r>
            <a:endParaRPr lang="es-MX" sz="2800" dirty="0"/>
          </a:p>
          <a:p>
            <a:pPr algn="ctr"/>
            <a:endParaRPr lang="es-MX" sz="4400" dirty="0"/>
          </a:p>
        </p:txBody>
      </p:sp>
      <p:pic>
        <p:nvPicPr>
          <p:cNvPr id="6" name="Elementos multimedia en línea 5" title="El número 4 - Aprende a contar - Los números del 1 al 10 - La canción del número cuatro">
            <a:hlinkClick r:id="" action="ppaction://media"/>
            <a:extLst>
              <a:ext uri="{FF2B5EF4-FFF2-40B4-BE49-F238E27FC236}">
                <a16:creationId xmlns:a16="http://schemas.microsoft.com/office/drawing/2014/main" id="{EB3E894D-E358-43E2-932C-A36959CAD6F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69894" y="984750"/>
            <a:ext cx="8652211" cy="488849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1E856BA-3D8C-4216-BEEA-B819F27E4EB4}"/>
              </a:ext>
            </a:extLst>
          </p:cNvPr>
          <p:cNvSpPr txBox="1"/>
          <p:nvPr/>
        </p:nvSpPr>
        <p:spPr>
          <a:xfrm>
            <a:off x="2090450" y="6006813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u="sng" dirty="0">
                <a:hlinkClick r:id="rId4"/>
              </a:rPr>
              <a:t>https://www.youtube.com/watch?v=aNnAQ7DvgdY</a:t>
            </a:r>
            <a:r>
              <a:rPr lang="es-MX" sz="1800" b="1" dirty="0"/>
              <a:t> </a:t>
            </a:r>
            <a:endParaRPr lang="es-MX" dirty="0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7F213765-072F-4402-8D15-6B819600D7D2}"/>
              </a:ext>
            </a:extLst>
          </p:cNvPr>
          <p:cNvSpPr/>
          <p:nvPr/>
        </p:nvSpPr>
        <p:spPr>
          <a:xfrm rot="1835636">
            <a:off x="8871435" y="799258"/>
            <a:ext cx="2537717" cy="54453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latin typeface="Bordeaux Medium" pitchFamily="2" charset="0"/>
              </a:rPr>
              <a:t>MIÉRCOLES </a:t>
            </a:r>
          </a:p>
        </p:txBody>
      </p:sp>
    </p:spTree>
    <p:extLst>
      <p:ext uri="{BB962C8B-B14F-4D97-AF65-F5344CB8AC3E}">
        <p14:creationId xmlns:p14="http://schemas.microsoft.com/office/powerpoint/2010/main" val="293271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4674A2D4-9FC9-4909-8F95-0D77D84C2BFC}"/>
              </a:ext>
            </a:extLst>
          </p:cNvPr>
          <p:cNvSpPr/>
          <p:nvPr/>
        </p:nvSpPr>
        <p:spPr>
          <a:xfrm>
            <a:off x="1142926" y="939897"/>
            <a:ext cx="2537717" cy="54453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latin typeface="Bordeaux Medium" pitchFamily="2" charset="0"/>
              </a:rPr>
              <a:t>Martes </a:t>
            </a:r>
          </a:p>
        </p:txBody>
      </p:sp>
      <p:pic>
        <p:nvPicPr>
          <p:cNvPr id="3" name="Elementos multimedia en línea 2" title="Días de la semana - Canciones Infantiles - Toobys">
            <a:hlinkClick r:id="" action="ppaction://media"/>
            <a:extLst>
              <a:ext uri="{FF2B5EF4-FFF2-40B4-BE49-F238E27FC236}">
                <a16:creationId xmlns:a16="http://schemas.microsoft.com/office/drawing/2014/main" id="{DE0BCA8F-FC11-418E-9C45-A6808817F07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25152" y="1704966"/>
            <a:ext cx="7456880" cy="421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30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967B3B62-E14B-4A64-973F-826AF1AB2C47}"/>
              </a:ext>
            </a:extLst>
          </p:cNvPr>
          <p:cNvSpPr/>
          <p:nvPr/>
        </p:nvSpPr>
        <p:spPr>
          <a:xfrm>
            <a:off x="7948125" y="3888955"/>
            <a:ext cx="1465233" cy="83728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VIERNES  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C2CA48DE-438A-4DCE-A6BB-D3D245BEAB83}"/>
              </a:ext>
            </a:extLst>
          </p:cNvPr>
          <p:cNvSpPr/>
          <p:nvPr/>
        </p:nvSpPr>
        <p:spPr>
          <a:xfrm>
            <a:off x="5011804" y="3890365"/>
            <a:ext cx="1571743" cy="83728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JUEVES  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BA406C49-EC5C-4AB1-9479-6B152664B924}"/>
              </a:ext>
            </a:extLst>
          </p:cNvPr>
          <p:cNvSpPr/>
          <p:nvPr/>
        </p:nvSpPr>
        <p:spPr>
          <a:xfrm>
            <a:off x="7506951" y="2872970"/>
            <a:ext cx="1571742" cy="83728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MIÉRCOLES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71A9AABA-267F-4C9A-9D83-663BE5E2EAC5}"/>
              </a:ext>
            </a:extLst>
          </p:cNvPr>
          <p:cNvSpPr/>
          <p:nvPr/>
        </p:nvSpPr>
        <p:spPr>
          <a:xfrm>
            <a:off x="970541" y="2872970"/>
            <a:ext cx="1142081" cy="8372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LUNES 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65AF7E71-2C93-4142-8204-29AF352261F7}"/>
              </a:ext>
            </a:extLst>
          </p:cNvPr>
          <p:cNvSpPr/>
          <p:nvPr/>
        </p:nvSpPr>
        <p:spPr>
          <a:xfrm>
            <a:off x="2816975" y="2765748"/>
            <a:ext cx="1263260" cy="83728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MARTES 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B8F8B8FD-766A-4F73-9B8B-B3729CCF5249}"/>
              </a:ext>
            </a:extLst>
          </p:cNvPr>
          <p:cNvSpPr/>
          <p:nvPr/>
        </p:nvSpPr>
        <p:spPr>
          <a:xfrm>
            <a:off x="3347618" y="4307596"/>
            <a:ext cx="1465233" cy="83728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DOMINGO   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9B9FD76A-052C-408F-B8FB-FC3B1662B6D3}"/>
              </a:ext>
            </a:extLst>
          </p:cNvPr>
          <p:cNvSpPr/>
          <p:nvPr/>
        </p:nvSpPr>
        <p:spPr>
          <a:xfrm>
            <a:off x="4613553" y="2765748"/>
            <a:ext cx="1358731" cy="83728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SÁBADO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0E3559C-CC5A-42AE-982A-2907F84DEDD8}"/>
              </a:ext>
            </a:extLst>
          </p:cNvPr>
          <p:cNvSpPr txBox="1"/>
          <p:nvPr/>
        </p:nvSpPr>
        <p:spPr>
          <a:xfrm>
            <a:off x="1421589" y="904860"/>
            <a:ext cx="1004696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2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Explicar cuáles  son los días de la semana que asistimos a la escuela</a:t>
            </a:r>
            <a:endParaRPr lang="es-MX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856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0">
            <a:extLst>
              <a:ext uri="{FF2B5EF4-FFF2-40B4-BE49-F238E27FC236}">
                <a16:creationId xmlns:a16="http://schemas.microsoft.com/office/drawing/2014/main" id="{95FB9AF4-856F-42C0-9035-A00C355AF6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371686"/>
              </p:ext>
            </p:extLst>
          </p:nvPr>
        </p:nvGraphicFramePr>
        <p:xfrm>
          <a:off x="396607" y="2214959"/>
          <a:ext cx="11204151" cy="418527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00593">
                  <a:extLst>
                    <a:ext uri="{9D8B030D-6E8A-4147-A177-3AD203B41FA5}">
                      <a16:colId xmlns:a16="http://schemas.microsoft.com/office/drawing/2014/main" val="1905729704"/>
                    </a:ext>
                  </a:extLst>
                </a:gridCol>
                <a:gridCol w="1600593">
                  <a:extLst>
                    <a:ext uri="{9D8B030D-6E8A-4147-A177-3AD203B41FA5}">
                      <a16:colId xmlns:a16="http://schemas.microsoft.com/office/drawing/2014/main" val="1760658819"/>
                    </a:ext>
                  </a:extLst>
                </a:gridCol>
                <a:gridCol w="1600593">
                  <a:extLst>
                    <a:ext uri="{9D8B030D-6E8A-4147-A177-3AD203B41FA5}">
                      <a16:colId xmlns:a16="http://schemas.microsoft.com/office/drawing/2014/main" val="324905439"/>
                    </a:ext>
                  </a:extLst>
                </a:gridCol>
                <a:gridCol w="1600593">
                  <a:extLst>
                    <a:ext uri="{9D8B030D-6E8A-4147-A177-3AD203B41FA5}">
                      <a16:colId xmlns:a16="http://schemas.microsoft.com/office/drawing/2014/main" val="1906918801"/>
                    </a:ext>
                  </a:extLst>
                </a:gridCol>
                <a:gridCol w="1600593">
                  <a:extLst>
                    <a:ext uri="{9D8B030D-6E8A-4147-A177-3AD203B41FA5}">
                      <a16:colId xmlns:a16="http://schemas.microsoft.com/office/drawing/2014/main" val="1687046553"/>
                    </a:ext>
                  </a:extLst>
                </a:gridCol>
                <a:gridCol w="1600593">
                  <a:extLst>
                    <a:ext uri="{9D8B030D-6E8A-4147-A177-3AD203B41FA5}">
                      <a16:colId xmlns:a16="http://schemas.microsoft.com/office/drawing/2014/main" val="3491154950"/>
                    </a:ext>
                  </a:extLst>
                </a:gridCol>
                <a:gridCol w="1600593">
                  <a:extLst>
                    <a:ext uri="{9D8B030D-6E8A-4147-A177-3AD203B41FA5}">
                      <a16:colId xmlns:a16="http://schemas.microsoft.com/office/drawing/2014/main" val="1536967835"/>
                    </a:ext>
                  </a:extLst>
                </a:gridCol>
              </a:tblGrid>
              <a:tr h="4185274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748924"/>
                  </a:ext>
                </a:extLst>
              </a:tr>
            </a:tbl>
          </a:graphicData>
        </a:graphic>
      </p:graphicFrame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967B3B62-E14B-4A64-973F-826AF1AB2C47}"/>
              </a:ext>
            </a:extLst>
          </p:cNvPr>
          <p:cNvSpPr/>
          <p:nvPr/>
        </p:nvSpPr>
        <p:spPr>
          <a:xfrm>
            <a:off x="6852510" y="2290213"/>
            <a:ext cx="1465233" cy="83728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VIERNES  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C2CA48DE-438A-4DCE-A6BB-D3D245BEAB83}"/>
              </a:ext>
            </a:extLst>
          </p:cNvPr>
          <p:cNvSpPr/>
          <p:nvPr/>
        </p:nvSpPr>
        <p:spPr>
          <a:xfrm>
            <a:off x="5185599" y="2271780"/>
            <a:ext cx="1571743" cy="83728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JUEVES  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BA406C49-EC5C-4AB1-9479-6B152664B924}"/>
              </a:ext>
            </a:extLst>
          </p:cNvPr>
          <p:cNvSpPr/>
          <p:nvPr/>
        </p:nvSpPr>
        <p:spPr>
          <a:xfrm>
            <a:off x="3571304" y="2271780"/>
            <a:ext cx="1571742" cy="83728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MIÉRCOLES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71A9AABA-267F-4C9A-9D83-663BE5E2EAC5}"/>
              </a:ext>
            </a:extLst>
          </p:cNvPr>
          <p:cNvSpPr/>
          <p:nvPr/>
        </p:nvSpPr>
        <p:spPr>
          <a:xfrm>
            <a:off x="591242" y="2274331"/>
            <a:ext cx="1142081" cy="8372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LUNES 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65AF7E71-2C93-4142-8204-29AF352261F7}"/>
              </a:ext>
            </a:extLst>
          </p:cNvPr>
          <p:cNvSpPr/>
          <p:nvPr/>
        </p:nvSpPr>
        <p:spPr>
          <a:xfrm>
            <a:off x="2084358" y="2290213"/>
            <a:ext cx="1263260" cy="83728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MARTES 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B8F8B8FD-766A-4F73-9B8B-B3729CCF5249}"/>
              </a:ext>
            </a:extLst>
          </p:cNvPr>
          <p:cNvSpPr/>
          <p:nvPr/>
        </p:nvSpPr>
        <p:spPr>
          <a:xfrm>
            <a:off x="10131268" y="2290213"/>
            <a:ext cx="1465233" cy="83728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DOMINGO   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9B9FD76A-052C-408F-B8FB-FC3B1662B6D3}"/>
              </a:ext>
            </a:extLst>
          </p:cNvPr>
          <p:cNvSpPr/>
          <p:nvPr/>
        </p:nvSpPr>
        <p:spPr>
          <a:xfrm>
            <a:off x="8499684" y="2271780"/>
            <a:ext cx="1358731" cy="83728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SÁBADO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0E3559C-CC5A-42AE-982A-2907F84DEDD8}"/>
              </a:ext>
            </a:extLst>
          </p:cNvPr>
          <p:cNvSpPr txBox="1"/>
          <p:nvPr/>
        </p:nvSpPr>
        <p:spPr>
          <a:xfrm>
            <a:off x="1421590" y="904860"/>
            <a:ext cx="91013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¿QUÉ ACTIVIDADES REALIZAMOS? </a:t>
            </a:r>
          </a:p>
        </p:txBody>
      </p:sp>
    </p:spTree>
    <p:extLst>
      <p:ext uri="{BB962C8B-B14F-4D97-AF65-F5344CB8AC3E}">
        <p14:creationId xmlns:p14="http://schemas.microsoft.com/office/powerpoint/2010/main" val="2197565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756848" y="300251"/>
            <a:ext cx="5827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ACTIVIDADES DE LA SEMANA</a:t>
            </a:r>
          </a:p>
        </p:txBody>
      </p:sp>
      <p:pic>
        <p:nvPicPr>
          <p:cNvPr id="1030" name="Picture 6" descr="Puede ser una imagen de al aire libre">
            <a:extLst>
              <a:ext uri="{FF2B5EF4-FFF2-40B4-BE49-F238E27FC236}">
                <a16:creationId xmlns:a16="http://schemas.microsoft.com/office/drawing/2014/main" id="{443E4CFA-7EF6-4C95-827F-29CA60DAE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739" y="1169582"/>
            <a:ext cx="2239927" cy="167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uede ser una imagen de 5 personas y personas de pie">
            <a:extLst>
              <a:ext uri="{FF2B5EF4-FFF2-40B4-BE49-F238E27FC236}">
                <a16:creationId xmlns:a16="http://schemas.microsoft.com/office/drawing/2014/main" id="{9CEBFC3B-189A-4C39-AADB-68DC46E3C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51" y="3088748"/>
            <a:ext cx="2478900" cy="139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uede ser una imagen de 4 personas y personas de pie">
            <a:extLst>
              <a:ext uri="{FF2B5EF4-FFF2-40B4-BE49-F238E27FC236}">
                <a16:creationId xmlns:a16="http://schemas.microsoft.com/office/drawing/2014/main" id="{890B997D-AAE8-4E01-B7E7-33E48F5AD7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35"/>
          <a:stretch/>
        </p:blipFill>
        <p:spPr bwMode="auto">
          <a:xfrm>
            <a:off x="5572695" y="4942006"/>
            <a:ext cx="2239927" cy="136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uede ser una imagen de una o varias personas, personas de pie e interior">
            <a:extLst>
              <a:ext uri="{FF2B5EF4-FFF2-40B4-BE49-F238E27FC236}">
                <a16:creationId xmlns:a16="http://schemas.microsoft.com/office/drawing/2014/main" id="{F70C2113-36AA-4AC9-80BB-EDC053FF1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815" y="1158947"/>
            <a:ext cx="2451130" cy="169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E4EA344-19FA-4FE0-9F08-2BA3F94952E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401" t="-1" r="11604" b="13584"/>
          <a:stretch/>
        </p:blipFill>
        <p:spPr>
          <a:xfrm>
            <a:off x="5568112" y="1158948"/>
            <a:ext cx="2562256" cy="1679944"/>
          </a:xfrm>
          <a:prstGeom prst="rect">
            <a:avLst/>
          </a:prstGeom>
        </p:spPr>
      </p:pic>
      <p:pic>
        <p:nvPicPr>
          <p:cNvPr id="1040" name="Picture 16" descr="Puede ser una imagen de una persona, niño(a), de pie y al aire libre">
            <a:extLst>
              <a:ext uri="{FF2B5EF4-FFF2-40B4-BE49-F238E27FC236}">
                <a16:creationId xmlns:a16="http://schemas.microsoft.com/office/drawing/2014/main" id="{AE98E52E-90D5-438B-91A0-49D3B9B35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318" y="3088748"/>
            <a:ext cx="2239927" cy="149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4BF2EE7-4C54-4DBB-9229-7FF79B35934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2301" b="29236"/>
          <a:stretch/>
        </p:blipFill>
        <p:spPr>
          <a:xfrm>
            <a:off x="5614189" y="3088749"/>
            <a:ext cx="2470102" cy="1492823"/>
          </a:xfrm>
          <a:prstGeom prst="rect">
            <a:avLst/>
          </a:prstGeom>
        </p:spPr>
      </p:pic>
      <p:pic>
        <p:nvPicPr>
          <p:cNvPr id="1026" name="Picture 2" descr="curso iniciación musical - MUSHI - Escuela de música y danza">
            <a:extLst>
              <a:ext uri="{FF2B5EF4-FFF2-40B4-BE49-F238E27FC236}">
                <a16:creationId xmlns:a16="http://schemas.microsoft.com/office/drawing/2014/main" id="{3921AA4E-AC17-49E8-A36E-967182360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976" y="3056855"/>
            <a:ext cx="2292807" cy="152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reescolar – Welcome to Colegio Framboyán">
            <a:extLst>
              <a:ext uri="{FF2B5EF4-FFF2-40B4-BE49-F238E27FC236}">
                <a16:creationId xmlns:a16="http://schemas.microsoft.com/office/drawing/2014/main" id="{AC56B58D-FA12-4CAF-9D93-01CB21BAE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368" y="4875676"/>
            <a:ext cx="2587282" cy="149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376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11862"/>
          <a:stretch/>
        </p:blipFill>
        <p:spPr>
          <a:xfrm>
            <a:off x="494197" y="911369"/>
            <a:ext cx="11203606" cy="525121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115403" y="450376"/>
            <a:ext cx="7656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SEMANARIO</a:t>
            </a:r>
          </a:p>
        </p:txBody>
      </p:sp>
      <p:pic>
        <p:nvPicPr>
          <p:cNvPr id="6" name="Picture 12" descr="Puede ser una imagen de 4 personas y personas de pie">
            <a:extLst>
              <a:ext uri="{FF2B5EF4-FFF2-40B4-BE49-F238E27FC236}">
                <a16:creationId xmlns:a16="http://schemas.microsoft.com/office/drawing/2014/main" id="{670F8820-8B22-4004-B20F-EFFF9004A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595" y="2588611"/>
            <a:ext cx="920804" cy="690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urso iniciación musical - MUSHI - Escuela de música y danza">
            <a:extLst>
              <a:ext uri="{FF2B5EF4-FFF2-40B4-BE49-F238E27FC236}">
                <a16:creationId xmlns:a16="http://schemas.microsoft.com/office/drawing/2014/main" id="{46323B8C-8908-41AA-AAAD-D15B513A5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747" y="2385289"/>
            <a:ext cx="1192803" cy="793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69D6453-C6DC-48E5-8C42-74C73527558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8401" t="-1" r="11604" b="13584"/>
          <a:stretch/>
        </p:blipFill>
        <p:spPr>
          <a:xfrm>
            <a:off x="9480307" y="3578786"/>
            <a:ext cx="1281128" cy="839972"/>
          </a:xfrm>
          <a:prstGeom prst="rect">
            <a:avLst/>
          </a:prstGeom>
        </p:spPr>
      </p:pic>
      <p:pic>
        <p:nvPicPr>
          <p:cNvPr id="9" name="Picture 2" descr="curso iniciación musical - MUSHI - Escuela de música y danza">
            <a:extLst>
              <a:ext uri="{FF2B5EF4-FFF2-40B4-BE49-F238E27FC236}">
                <a16:creationId xmlns:a16="http://schemas.microsoft.com/office/drawing/2014/main" id="{4EF1C2F0-4E41-4364-9F74-34FC61C76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0847" y="3251779"/>
            <a:ext cx="1192803" cy="793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Puede ser una imagen de una o varias personas, personas de pie e interior">
            <a:extLst>
              <a:ext uri="{FF2B5EF4-FFF2-40B4-BE49-F238E27FC236}">
                <a16:creationId xmlns:a16="http://schemas.microsoft.com/office/drawing/2014/main" id="{4FE42BAF-2EEE-49CC-9B51-285C94D94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6227" y="3279214"/>
            <a:ext cx="1001288" cy="69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Puede ser una imagen de una o varias personas, personas de pie e interior">
            <a:extLst>
              <a:ext uri="{FF2B5EF4-FFF2-40B4-BE49-F238E27FC236}">
                <a16:creationId xmlns:a16="http://schemas.microsoft.com/office/drawing/2014/main" id="{C83EDD35-FC8A-4FAA-942E-1379DD13B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0368" y="1607723"/>
            <a:ext cx="1150061" cy="793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Puede ser una imagen de una o varias personas, personas de pie e interior">
            <a:extLst>
              <a:ext uri="{FF2B5EF4-FFF2-40B4-BE49-F238E27FC236}">
                <a16:creationId xmlns:a16="http://schemas.microsoft.com/office/drawing/2014/main" id="{BEF14282-5814-4531-82FD-8C980BA8B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307" y="1737585"/>
            <a:ext cx="1150061" cy="793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Puede ser una imagen de una o varias personas, personas de pie e interior">
            <a:extLst>
              <a:ext uri="{FF2B5EF4-FFF2-40B4-BE49-F238E27FC236}">
                <a16:creationId xmlns:a16="http://schemas.microsoft.com/office/drawing/2014/main" id="{237E09A8-7C05-4B37-8E5C-8F0E7FD51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3589" y="4191473"/>
            <a:ext cx="1150061" cy="793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Puede ser una imagen de una o varias personas, personas de pie e interior">
            <a:extLst>
              <a:ext uri="{FF2B5EF4-FFF2-40B4-BE49-F238E27FC236}">
                <a16:creationId xmlns:a16="http://schemas.microsoft.com/office/drawing/2014/main" id="{092AABAD-7BB9-41DD-B88B-24B9114A7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1021" y="2642148"/>
            <a:ext cx="1150061" cy="793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65FA839E-835F-4DAC-8AA2-768DB4BDA048}"/>
              </a:ext>
            </a:extLst>
          </p:cNvPr>
          <p:cNvSpPr txBox="1"/>
          <p:nvPr/>
        </p:nvSpPr>
        <p:spPr>
          <a:xfrm>
            <a:off x="1703162" y="5762253"/>
            <a:ext cx="9994641" cy="368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cuáles actividades se realizan con mayor frecuencia y por mas días, y cuáles realizamos menos tiempo</a:t>
            </a:r>
            <a:r>
              <a: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8320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84375" y="386609"/>
            <a:ext cx="5336753" cy="59389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s-MX" sz="3600" b="1" dirty="0"/>
              <a:t>ACTIVACIÓN:</a:t>
            </a:r>
            <a:endParaRPr lang="es-MX" sz="3600" dirty="0"/>
          </a:p>
          <a:p>
            <a:pPr algn="ctr"/>
            <a:endParaRPr lang="es-MX" sz="4800" dirty="0"/>
          </a:p>
        </p:txBody>
      </p:sp>
      <p:pic>
        <p:nvPicPr>
          <p:cNvPr id="6" name="Elementos multimedia en línea 5" title="Dúo Tiempo de Sol - Súbete al Tren de la Alegría">
            <a:hlinkClick r:id="" action="ppaction://media"/>
            <a:extLst>
              <a:ext uri="{FF2B5EF4-FFF2-40B4-BE49-F238E27FC236}">
                <a16:creationId xmlns:a16="http://schemas.microsoft.com/office/drawing/2014/main" id="{85D0D029-79F0-4102-9622-0823F70A6B8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84375" y="1331506"/>
            <a:ext cx="7424756" cy="41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72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B027555A-302A-4CD3-B1F6-35AC81E080C2}"/>
              </a:ext>
            </a:extLst>
          </p:cNvPr>
          <p:cNvSpPr/>
          <p:nvPr/>
        </p:nvSpPr>
        <p:spPr>
          <a:xfrm>
            <a:off x="9372526" y="256851"/>
            <a:ext cx="2537717" cy="54453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latin typeface="Bordeaux Medium" pitchFamily="2" charset="0"/>
              </a:rPr>
              <a:t>JUEVES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820E4C0-FCA3-486E-9C5C-FD82A90F8C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13" t="28668" r="76415" b="28067"/>
          <a:stretch/>
        </p:blipFill>
        <p:spPr>
          <a:xfrm>
            <a:off x="2203374" y="1421176"/>
            <a:ext cx="7039778" cy="449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269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"/>
          <p:cNvSpPr/>
          <p:nvPr/>
        </p:nvSpPr>
        <p:spPr>
          <a:xfrm>
            <a:off x="6362878" y="723240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3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"/>
          <p:cNvSpPr/>
          <p:nvPr/>
        </p:nvSpPr>
        <p:spPr>
          <a:xfrm>
            <a:off x="5414244" y="3802161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5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"/>
          <p:cNvSpPr/>
          <p:nvPr/>
        </p:nvSpPr>
        <p:spPr>
          <a:xfrm>
            <a:off x="982089" y="3658778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4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"/>
          <p:cNvSpPr/>
          <p:nvPr/>
        </p:nvSpPr>
        <p:spPr>
          <a:xfrm>
            <a:off x="3344014" y="616167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2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"/>
          <p:cNvSpPr/>
          <p:nvPr/>
        </p:nvSpPr>
        <p:spPr>
          <a:xfrm>
            <a:off x="9179501" y="2857995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1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7" name="Google Shape;157;p2"/>
          <p:cNvGrpSpPr/>
          <p:nvPr/>
        </p:nvGrpSpPr>
        <p:grpSpPr>
          <a:xfrm>
            <a:off x="9204626" y="2857995"/>
            <a:ext cx="2332525" cy="2365006"/>
            <a:chOff x="6443629" y="501206"/>
            <a:chExt cx="2332525" cy="2365006"/>
          </a:xfrm>
        </p:grpSpPr>
        <p:sp>
          <p:nvSpPr>
            <p:cNvPr id="158" name="Google Shape;158;p2"/>
            <p:cNvSpPr/>
            <p:nvPr/>
          </p:nvSpPr>
          <p:spPr>
            <a:xfrm>
              <a:off x="6443629" y="501206"/>
              <a:ext cx="2332525" cy="2365006"/>
            </a:xfrm>
            <a:prstGeom prst="roundRect">
              <a:avLst>
                <a:gd name="adj" fmla="val 16667"/>
              </a:avLst>
            </a:prstGeom>
            <a:solidFill>
              <a:srgbClr val="FFE2C5"/>
            </a:solidFill>
            <a:ln w="381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rebuchet MS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7277237" y="1298781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160" name="Google Shape;160;p2"/>
          <p:cNvGrpSpPr/>
          <p:nvPr/>
        </p:nvGrpSpPr>
        <p:grpSpPr>
          <a:xfrm>
            <a:off x="6362878" y="714681"/>
            <a:ext cx="2332525" cy="2365006"/>
            <a:chOff x="5376110" y="1399412"/>
            <a:chExt cx="2332525" cy="2365006"/>
          </a:xfrm>
        </p:grpSpPr>
        <p:grpSp>
          <p:nvGrpSpPr>
            <p:cNvPr id="161" name="Google Shape;161;p2"/>
            <p:cNvGrpSpPr/>
            <p:nvPr/>
          </p:nvGrpSpPr>
          <p:grpSpPr>
            <a:xfrm>
              <a:off x="5376110" y="1399412"/>
              <a:ext cx="2332525" cy="2365006"/>
              <a:chOff x="3715853" y="1183464"/>
              <a:chExt cx="2332525" cy="2365006"/>
            </a:xfrm>
          </p:grpSpPr>
          <p:grpSp>
            <p:nvGrpSpPr>
              <p:cNvPr id="162" name="Google Shape;162;p2"/>
              <p:cNvGrpSpPr/>
              <p:nvPr/>
            </p:nvGrpSpPr>
            <p:grpSpPr>
              <a:xfrm>
                <a:off x="3715853" y="1183464"/>
                <a:ext cx="2332525" cy="2365006"/>
                <a:chOff x="6443629" y="501206"/>
                <a:chExt cx="2332525" cy="2365006"/>
              </a:xfrm>
            </p:grpSpPr>
            <p:sp>
              <p:nvSpPr>
                <p:cNvPr id="163" name="Google Shape;163;p2"/>
                <p:cNvSpPr/>
                <p:nvPr/>
              </p:nvSpPr>
              <p:spPr>
                <a:xfrm>
                  <a:off x="6443629" y="501206"/>
                  <a:ext cx="2332525" cy="236500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E2C5"/>
                </a:solidFill>
                <a:ln w="38100" cap="flat" cmpd="sng">
                  <a:solidFill>
                    <a:srgbClr val="ED7D3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Trebuchet MS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" name="Google Shape;164;p2"/>
                <p:cNvSpPr/>
                <p:nvPr/>
              </p:nvSpPr>
              <p:spPr>
                <a:xfrm>
                  <a:off x="6606258" y="777927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165" name="Google Shape;165;p2"/>
              <p:cNvSpPr/>
              <p:nvPr/>
            </p:nvSpPr>
            <p:spPr>
              <a:xfrm>
                <a:off x="4565216" y="2019077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166" name="Google Shape;166;p2"/>
            <p:cNvSpPr/>
            <p:nvPr/>
          </p:nvSpPr>
          <p:spPr>
            <a:xfrm>
              <a:off x="6801951" y="2886635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167" name="Google Shape;167;p2"/>
          <p:cNvGrpSpPr/>
          <p:nvPr/>
        </p:nvGrpSpPr>
        <p:grpSpPr>
          <a:xfrm>
            <a:off x="946227" y="3651462"/>
            <a:ext cx="2332525" cy="2365006"/>
            <a:chOff x="7011398" y="1520718"/>
            <a:chExt cx="2332525" cy="2365006"/>
          </a:xfrm>
        </p:grpSpPr>
        <p:grpSp>
          <p:nvGrpSpPr>
            <p:cNvPr id="168" name="Google Shape;168;p2"/>
            <p:cNvGrpSpPr/>
            <p:nvPr/>
          </p:nvGrpSpPr>
          <p:grpSpPr>
            <a:xfrm>
              <a:off x="7011398" y="1520718"/>
              <a:ext cx="2332525" cy="2365006"/>
              <a:chOff x="5376110" y="1399412"/>
              <a:chExt cx="2332525" cy="2365006"/>
            </a:xfrm>
          </p:grpSpPr>
          <p:grpSp>
            <p:nvGrpSpPr>
              <p:cNvPr id="169" name="Google Shape;169;p2"/>
              <p:cNvGrpSpPr/>
              <p:nvPr/>
            </p:nvGrpSpPr>
            <p:grpSpPr>
              <a:xfrm>
                <a:off x="5376110" y="1399412"/>
                <a:ext cx="2332525" cy="2365006"/>
                <a:chOff x="3715853" y="1183464"/>
                <a:chExt cx="2332525" cy="2365006"/>
              </a:xfrm>
            </p:grpSpPr>
            <p:grpSp>
              <p:nvGrpSpPr>
                <p:cNvPr id="170" name="Google Shape;170;p2"/>
                <p:cNvGrpSpPr/>
                <p:nvPr/>
              </p:nvGrpSpPr>
              <p:grpSpPr>
                <a:xfrm>
                  <a:off x="3715853" y="1183464"/>
                  <a:ext cx="2332525" cy="2365006"/>
                  <a:chOff x="6443629" y="501206"/>
                  <a:chExt cx="2332525" cy="2365006"/>
                </a:xfrm>
              </p:grpSpPr>
              <p:sp>
                <p:nvSpPr>
                  <p:cNvPr id="171" name="Google Shape;171;p2"/>
                  <p:cNvSpPr/>
                  <p:nvPr/>
                </p:nvSpPr>
                <p:spPr>
                  <a:xfrm>
                    <a:off x="6443629" y="501206"/>
                    <a:ext cx="2332525" cy="236500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E2C5"/>
                  </a:solidFill>
                  <a:ln w="38100" cap="flat" cmpd="sng">
                    <a:solidFill>
                      <a:srgbClr val="ED7D3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400"/>
                      <a:buFont typeface="Trebuchet MS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72" name="Google Shape;172;p2"/>
                  <p:cNvSpPr/>
                  <p:nvPr/>
                </p:nvSpPr>
                <p:spPr>
                  <a:xfrm>
                    <a:off x="6606258" y="777927"/>
                    <a:ext cx="665308" cy="583746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173" name="Google Shape;173;p2"/>
                <p:cNvSpPr/>
                <p:nvPr/>
              </p:nvSpPr>
              <p:spPr>
                <a:xfrm>
                  <a:off x="5107605" y="1517804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174" name="Google Shape;174;p2"/>
              <p:cNvSpPr/>
              <p:nvPr/>
            </p:nvSpPr>
            <p:spPr>
              <a:xfrm>
                <a:off x="5556864" y="2835750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175" name="Google Shape;175;p2"/>
            <p:cNvSpPr/>
            <p:nvPr/>
          </p:nvSpPr>
          <p:spPr>
            <a:xfrm>
              <a:off x="8358414" y="2886599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176" name="Google Shape;176;p2"/>
          <p:cNvGrpSpPr/>
          <p:nvPr/>
        </p:nvGrpSpPr>
        <p:grpSpPr>
          <a:xfrm>
            <a:off x="5386580" y="3810720"/>
            <a:ext cx="2332525" cy="2365006"/>
            <a:chOff x="9524676" y="1559786"/>
            <a:chExt cx="2332525" cy="2365006"/>
          </a:xfrm>
        </p:grpSpPr>
        <p:grpSp>
          <p:nvGrpSpPr>
            <p:cNvPr id="177" name="Google Shape;177;p2"/>
            <p:cNvGrpSpPr/>
            <p:nvPr/>
          </p:nvGrpSpPr>
          <p:grpSpPr>
            <a:xfrm>
              <a:off x="9524676" y="1559786"/>
              <a:ext cx="2332525" cy="2365006"/>
              <a:chOff x="7011398" y="1520718"/>
              <a:chExt cx="2332525" cy="2365006"/>
            </a:xfrm>
          </p:grpSpPr>
          <p:grpSp>
            <p:nvGrpSpPr>
              <p:cNvPr id="178" name="Google Shape;178;p2"/>
              <p:cNvGrpSpPr/>
              <p:nvPr/>
            </p:nvGrpSpPr>
            <p:grpSpPr>
              <a:xfrm>
                <a:off x="7011398" y="1520718"/>
                <a:ext cx="2332525" cy="2365006"/>
                <a:chOff x="5376110" y="1399412"/>
                <a:chExt cx="2332525" cy="2365006"/>
              </a:xfrm>
            </p:grpSpPr>
            <p:grpSp>
              <p:nvGrpSpPr>
                <p:cNvPr id="179" name="Google Shape;179;p2"/>
                <p:cNvGrpSpPr/>
                <p:nvPr/>
              </p:nvGrpSpPr>
              <p:grpSpPr>
                <a:xfrm>
                  <a:off x="5376110" y="1399412"/>
                  <a:ext cx="2332525" cy="2365006"/>
                  <a:chOff x="3715853" y="1183464"/>
                  <a:chExt cx="2332525" cy="2365006"/>
                </a:xfrm>
              </p:grpSpPr>
              <p:grpSp>
                <p:nvGrpSpPr>
                  <p:cNvPr id="180" name="Google Shape;180;p2"/>
                  <p:cNvGrpSpPr/>
                  <p:nvPr/>
                </p:nvGrpSpPr>
                <p:grpSpPr>
                  <a:xfrm>
                    <a:off x="3715853" y="1183464"/>
                    <a:ext cx="2332525" cy="2365006"/>
                    <a:chOff x="6443629" y="501206"/>
                    <a:chExt cx="2332525" cy="2365006"/>
                  </a:xfrm>
                </p:grpSpPr>
                <p:sp>
                  <p:nvSpPr>
                    <p:cNvPr id="181" name="Google Shape;181;p2"/>
                    <p:cNvSpPr/>
                    <p:nvPr/>
                  </p:nvSpPr>
                  <p:spPr>
                    <a:xfrm>
                      <a:off x="6443629" y="501206"/>
                      <a:ext cx="2332525" cy="2365006"/>
                    </a:xfrm>
                    <a:prstGeom prst="roundRect">
                      <a:avLst>
                        <a:gd name="adj" fmla="val 16667"/>
                      </a:avLst>
                    </a:prstGeom>
                    <a:solidFill>
                      <a:srgbClr val="FFE2C5"/>
                    </a:solidFill>
                    <a:ln w="38100" cap="flat" cmpd="sng">
                      <a:solidFill>
                        <a:srgbClr val="ED7D3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2" name="Google Shape;182;p2"/>
                    <p:cNvSpPr/>
                    <p:nvPr/>
                  </p:nvSpPr>
                  <p:spPr>
                    <a:xfrm>
                      <a:off x="6606258" y="777927"/>
                      <a:ext cx="665308" cy="583746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 cap="flat" cmpd="sng">
                      <a:solidFill>
                        <a:srgbClr val="FF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183" name="Google Shape;183;p2"/>
                  <p:cNvSpPr/>
                  <p:nvPr/>
                </p:nvSpPr>
                <p:spPr>
                  <a:xfrm>
                    <a:off x="5053013" y="1413242"/>
                    <a:ext cx="665308" cy="583746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184" name="Google Shape;184;p2"/>
                <p:cNvSpPr/>
                <p:nvPr/>
              </p:nvSpPr>
              <p:spPr>
                <a:xfrm>
                  <a:off x="5595444" y="3077219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185" name="Google Shape;185;p2"/>
              <p:cNvSpPr/>
              <p:nvPr/>
            </p:nvSpPr>
            <p:spPr>
              <a:xfrm>
                <a:off x="8422842" y="3139404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186" name="Google Shape;186;p2"/>
            <p:cNvSpPr/>
            <p:nvPr/>
          </p:nvSpPr>
          <p:spPr>
            <a:xfrm>
              <a:off x="10332027" y="2494328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187" name="Google Shape;187;p2"/>
          <p:cNvGrpSpPr/>
          <p:nvPr/>
        </p:nvGrpSpPr>
        <p:grpSpPr>
          <a:xfrm>
            <a:off x="3333210" y="580061"/>
            <a:ext cx="2332525" cy="2365006"/>
            <a:chOff x="6005803" y="-505287"/>
            <a:chExt cx="2332525" cy="2365006"/>
          </a:xfrm>
        </p:grpSpPr>
        <p:grpSp>
          <p:nvGrpSpPr>
            <p:cNvPr id="188" name="Google Shape;188;p2"/>
            <p:cNvGrpSpPr/>
            <p:nvPr/>
          </p:nvGrpSpPr>
          <p:grpSpPr>
            <a:xfrm>
              <a:off x="6005803" y="-505287"/>
              <a:ext cx="2332525" cy="2365006"/>
              <a:chOff x="3715853" y="1183464"/>
              <a:chExt cx="2332525" cy="2365006"/>
            </a:xfrm>
          </p:grpSpPr>
          <p:sp>
            <p:nvSpPr>
              <p:cNvPr id="189" name="Google Shape;189;p2"/>
              <p:cNvSpPr/>
              <p:nvPr/>
            </p:nvSpPr>
            <p:spPr>
              <a:xfrm>
                <a:off x="3715853" y="1183464"/>
                <a:ext cx="2332525" cy="2365006"/>
              </a:xfrm>
              <a:prstGeom prst="roundRect">
                <a:avLst>
                  <a:gd name="adj" fmla="val 16667"/>
                </a:avLst>
              </a:prstGeom>
              <a:solidFill>
                <a:srgbClr val="FFE2C5"/>
              </a:solidFill>
              <a:ln w="38100" cap="flat" cmpd="sng">
                <a:solidFill>
                  <a:srgbClr val="ED7D3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rebuchet MS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p2"/>
              <p:cNvSpPr/>
              <p:nvPr/>
            </p:nvSpPr>
            <p:spPr>
              <a:xfrm>
                <a:off x="3994698" y="2074094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191" name="Google Shape;191;p2"/>
            <p:cNvSpPr/>
            <p:nvPr/>
          </p:nvSpPr>
          <p:spPr>
            <a:xfrm>
              <a:off x="7377240" y="385343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"/>
          <p:cNvSpPr/>
          <p:nvPr/>
        </p:nvSpPr>
        <p:spPr>
          <a:xfrm>
            <a:off x="9111597" y="3710118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rnd" cmpd="sng">
            <a:solidFill>
              <a:srgbClr val="8326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6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4154189" y="699390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rnd" cmpd="sng">
            <a:solidFill>
              <a:srgbClr val="8326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7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422242" y="631652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rnd" cmpd="sng">
            <a:solidFill>
              <a:srgbClr val="8326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8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1367994" y="3915151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rnd" cmpd="sng">
            <a:solidFill>
              <a:srgbClr val="8326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9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5116730" y="3960516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Font typeface="Happy Monkey"/>
              <a:buNone/>
            </a:pPr>
            <a:r>
              <a:rPr lang="es-MX" sz="12800" b="1" u="sng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10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2" name="Google Shape;202;p3"/>
          <p:cNvGrpSpPr/>
          <p:nvPr/>
        </p:nvGrpSpPr>
        <p:grpSpPr>
          <a:xfrm>
            <a:off x="9148554" y="3718111"/>
            <a:ext cx="2332525" cy="2365006"/>
            <a:chOff x="-160101" y="4352824"/>
            <a:chExt cx="2332525" cy="2365006"/>
          </a:xfrm>
        </p:grpSpPr>
        <p:grpSp>
          <p:nvGrpSpPr>
            <p:cNvPr id="203" name="Google Shape;203;p3"/>
            <p:cNvGrpSpPr/>
            <p:nvPr/>
          </p:nvGrpSpPr>
          <p:grpSpPr>
            <a:xfrm>
              <a:off x="-160101" y="4352824"/>
              <a:ext cx="2332525" cy="2365006"/>
              <a:chOff x="9524676" y="1559786"/>
              <a:chExt cx="2332525" cy="2365006"/>
            </a:xfrm>
          </p:grpSpPr>
          <p:grpSp>
            <p:nvGrpSpPr>
              <p:cNvPr id="204" name="Google Shape;204;p3"/>
              <p:cNvGrpSpPr/>
              <p:nvPr/>
            </p:nvGrpSpPr>
            <p:grpSpPr>
              <a:xfrm>
                <a:off x="9524676" y="1559786"/>
                <a:ext cx="2332525" cy="2365006"/>
                <a:chOff x="7011398" y="1520718"/>
                <a:chExt cx="2332525" cy="2365006"/>
              </a:xfrm>
            </p:grpSpPr>
            <p:grpSp>
              <p:nvGrpSpPr>
                <p:cNvPr id="205" name="Google Shape;205;p3"/>
                <p:cNvGrpSpPr/>
                <p:nvPr/>
              </p:nvGrpSpPr>
              <p:grpSpPr>
                <a:xfrm>
                  <a:off x="7011398" y="1520718"/>
                  <a:ext cx="2332525" cy="2365006"/>
                  <a:chOff x="5376110" y="1399412"/>
                  <a:chExt cx="2332525" cy="2365006"/>
                </a:xfrm>
              </p:grpSpPr>
              <p:grpSp>
                <p:nvGrpSpPr>
                  <p:cNvPr id="206" name="Google Shape;206;p3"/>
                  <p:cNvGrpSpPr/>
                  <p:nvPr/>
                </p:nvGrpSpPr>
                <p:grpSpPr>
                  <a:xfrm>
                    <a:off x="5376110" y="1399412"/>
                    <a:ext cx="2332525" cy="2365006"/>
                    <a:chOff x="3715853" y="1183464"/>
                    <a:chExt cx="2332525" cy="2365006"/>
                  </a:xfrm>
                </p:grpSpPr>
                <p:grpSp>
                  <p:nvGrpSpPr>
                    <p:cNvPr id="207" name="Google Shape;207;p3"/>
                    <p:cNvGrpSpPr/>
                    <p:nvPr/>
                  </p:nvGrpSpPr>
                  <p:grpSpPr>
                    <a:xfrm>
                      <a:off x="3715853" y="1183464"/>
                      <a:ext cx="2332525" cy="2365006"/>
                      <a:chOff x="6443629" y="501206"/>
                      <a:chExt cx="2332525" cy="2365006"/>
                    </a:xfrm>
                  </p:grpSpPr>
                  <p:sp>
                    <p:nvSpPr>
                      <p:cNvPr id="208" name="Google Shape;208;p3"/>
                      <p:cNvSpPr/>
                      <p:nvPr/>
                    </p:nvSpPr>
                    <p:spPr>
                      <a:xfrm>
                        <a:off x="6443629" y="501206"/>
                        <a:ext cx="2332525" cy="2365006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solidFill>
                        <a:srgbClr val="FFE2C5"/>
                      </a:solidFill>
                      <a:ln w="38100" cap="flat" cmpd="sng">
                        <a:solidFill>
                          <a:srgbClr val="ED7D31"/>
                        </a:solidFill>
                        <a:prstDash val="solid"/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ctr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400"/>
                          <a:buFont typeface="Trebuchet MS"/>
                          <a:buNone/>
                        </a:pPr>
                        <a:endPara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9" name="Google Shape;209;p3"/>
                      <p:cNvSpPr/>
                      <p:nvPr/>
                    </p:nvSpPr>
                    <p:spPr>
                      <a:xfrm>
                        <a:off x="6606258" y="754455"/>
                        <a:ext cx="492181" cy="536803"/>
                      </a:xfrm>
                      <a:prstGeom prst="ellipse">
                        <a:avLst/>
                      </a:prstGeom>
                      <a:solidFill>
                        <a:srgbClr val="FF3300"/>
                      </a:solidFill>
                      <a:ln w="12700" cap="flat" cmpd="sng">
                        <a:solidFill>
                          <a:srgbClr val="FF3300"/>
                        </a:solidFill>
                        <a:prstDash val="solid"/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</p:grpSp>
                <p:sp>
                  <p:nvSpPr>
                    <p:cNvPr id="210" name="Google Shape;210;p3"/>
                    <p:cNvSpPr/>
                    <p:nvPr/>
                  </p:nvSpPr>
                  <p:spPr>
                    <a:xfrm>
                      <a:off x="4525159" y="1413242"/>
                      <a:ext cx="492181" cy="583746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 cap="flat" cmpd="sng">
                      <a:solidFill>
                        <a:srgbClr val="FF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211" name="Google Shape;211;p3"/>
                  <p:cNvSpPr/>
                  <p:nvPr/>
                </p:nvSpPr>
                <p:spPr>
                  <a:xfrm>
                    <a:off x="5491463" y="3096210"/>
                    <a:ext cx="492181" cy="52462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212" name="Google Shape;212;p3"/>
                <p:cNvSpPr/>
                <p:nvPr/>
              </p:nvSpPr>
              <p:spPr>
                <a:xfrm>
                  <a:off x="7773428" y="3217516"/>
                  <a:ext cx="492181" cy="524625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213" name="Google Shape;213;p3"/>
              <p:cNvSpPr/>
              <p:nvPr/>
            </p:nvSpPr>
            <p:spPr>
              <a:xfrm>
                <a:off x="10019959" y="2523644"/>
                <a:ext cx="492181" cy="536803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214" name="Google Shape;214;p3"/>
            <p:cNvSpPr/>
            <p:nvPr/>
          </p:nvSpPr>
          <p:spPr>
            <a:xfrm>
              <a:off x="1457467" y="5284563"/>
              <a:ext cx="492181" cy="524625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215" name="Google Shape;215;p3"/>
          <p:cNvGrpSpPr/>
          <p:nvPr/>
        </p:nvGrpSpPr>
        <p:grpSpPr>
          <a:xfrm>
            <a:off x="4180158" y="631652"/>
            <a:ext cx="2332525" cy="2365006"/>
            <a:chOff x="2282531" y="4492994"/>
            <a:chExt cx="2332525" cy="2365006"/>
          </a:xfrm>
        </p:grpSpPr>
        <p:grpSp>
          <p:nvGrpSpPr>
            <p:cNvPr id="216" name="Google Shape;216;p3"/>
            <p:cNvGrpSpPr/>
            <p:nvPr/>
          </p:nvGrpSpPr>
          <p:grpSpPr>
            <a:xfrm>
              <a:off x="2282531" y="4492994"/>
              <a:ext cx="2332525" cy="2365006"/>
              <a:chOff x="-160101" y="4352824"/>
              <a:chExt cx="2332525" cy="2365006"/>
            </a:xfrm>
          </p:grpSpPr>
          <p:grpSp>
            <p:nvGrpSpPr>
              <p:cNvPr id="217" name="Google Shape;217;p3"/>
              <p:cNvGrpSpPr/>
              <p:nvPr/>
            </p:nvGrpSpPr>
            <p:grpSpPr>
              <a:xfrm>
                <a:off x="-160101" y="4352824"/>
                <a:ext cx="2332525" cy="2365006"/>
                <a:chOff x="9524676" y="1559786"/>
                <a:chExt cx="2332525" cy="2365006"/>
              </a:xfrm>
            </p:grpSpPr>
            <p:grpSp>
              <p:nvGrpSpPr>
                <p:cNvPr id="218" name="Google Shape;218;p3"/>
                <p:cNvGrpSpPr/>
                <p:nvPr/>
              </p:nvGrpSpPr>
              <p:grpSpPr>
                <a:xfrm>
                  <a:off x="9524676" y="1559786"/>
                  <a:ext cx="2332525" cy="2365006"/>
                  <a:chOff x="7011398" y="1520718"/>
                  <a:chExt cx="2332525" cy="2365006"/>
                </a:xfrm>
              </p:grpSpPr>
              <p:grpSp>
                <p:nvGrpSpPr>
                  <p:cNvPr id="219" name="Google Shape;219;p3"/>
                  <p:cNvGrpSpPr/>
                  <p:nvPr/>
                </p:nvGrpSpPr>
                <p:grpSpPr>
                  <a:xfrm>
                    <a:off x="7011398" y="1520718"/>
                    <a:ext cx="2332525" cy="2365006"/>
                    <a:chOff x="5376110" y="1399412"/>
                    <a:chExt cx="2332525" cy="2365006"/>
                  </a:xfrm>
                </p:grpSpPr>
                <p:grpSp>
                  <p:nvGrpSpPr>
                    <p:cNvPr id="220" name="Google Shape;220;p3"/>
                    <p:cNvGrpSpPr/>
                    <p:nvPr/>
                  </p:nvGrpSpPr>
                  <p:grpSpPr>
                    <a:xfrm>
                      <a:off x="5376110" y="1399412"/>
                      <a:ext cx="2332525" cy="2365006"/>
                      <a:chOff x="3715853" y="1183464"/>
                      <a:chExt cx="2332525" cy="2365006"/>
                    </a:xfrm>
                  </p:grpSpPr>
                  <p:grpSp>
                    <p:nvGrpSpPr>
                      <p:cNvPr id="221" name="Google Shape;221;p3"/>
                      <p:cNvGrpSpPr/>
                      <p:nvPr/>
                    </p:nvGrpSpPr>
                    <p:grpSpPr>
                      <a:xfrm>
                        <a:off x="3715853" y="1183464"/>
                        <a:ext cx="2332525" cy="2365006"/>
                        <a:chOff x="6443629" y="501206"/>
                        <a:chExt cx="2332525" cy="2365006"/>
                      </a:xfrm>
                    </p:grpSpPr>
                    <p:sp>
                      <p:nvSpPr>
                        <p:cNvPr id="222" name="Google Shape;222;p3"/>
                        <p:cNvSpPr/>
                        <p:nvPr/>
                      </p:nvSpPr>
                      <p:spPr>
                        <a:xfrm>
                          <a:off x="6443629" y="501206"/>
                          <a:ext cx="2332525" cy="236500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solidFill>
                          <a:srgbClr val="FFE2C5"/>
                        </a:solidFill>
                        <a:ln w="38100" cap="flat" cmpd="sng">
                          <a:solidFill>
                            <a:srgbClr val="ED7D31"/>
                          </a:solidFill>
                          <a:prstDash val="solid"/>
                          <a:miter lim="800000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ctr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400"/>
                            <a:buFont typeface="Trebuchet MS"/>
                            <a:buNone/>
                          </a:pPr>
                          <a:endParaRPr sz="1400" b="0" i="0" u="none" strike="noStrike" cap="none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endParaRPr>
                        </a:p>
                      </p:txBody>
                    </p:sp>
                    <p:sp>
                      <p:nvSpPr>
                        <p:cNvPr id="223" name="Google Shape;223;p3"/>
                        <p:cNvSpPr/>
                        <p:nvPr/>
                      </p:nvSpPr>
                      <p:spPr>
                        <a:xfrm>
                          <a:off x="6606258" y="754455"/>
                          <a:ext cx="492181" cy="536803"/>
                        </a:xfrm>
                        <a:prstGeom prst="ellipse">
                          <a:avLst/>
                        </a:prstGeom>
                        <a:solidFill>
                          <a:srgbClr val="FF3300"/>
                        </a:solidFill>
                        <a:ln w="12700" cap="flat" cmpd="sng">
                          <a:solidFill>
                            <a:srgbClr val="FF3300"/>
                          </a:solidFill>
                          <a:prstDash val="solid"/>
                          <a:miter lim="800000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 sz="180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endParaRPr>
                        </a:p>
                      </p:txBody>
                    </p:sp>
                  </p:grpSp>
                  <p:sp>
                    <p:nvSpPr>
                      <p:cNvPr id="224" name="Google Shape;224;p3"/>
                      <p:cNvSpPr/>
                      <p:nvPr/>
                    </p:nvSpPr>
                    <p:spPr>
                      <a:xfrm>
                        <a:off x="4525159" y="1413242"/>
                        <a:ext cx="492181" cy="583746"/>
                      </a:xfrm>
                      <a:prstGeom prst="ellipse">
                        <a:avLst/>
                      </a:prstGeom>
                      <a:solidFill>
                        <a:srgbClr val="FF3300"/>
                      </a:solidFill>
                      <a:ln w="12700" cap="flat" cmpd="sng">
                        <a:solidFill>
                          <a:srgbClr val="FF3300"/>
                        </a:solidFill>
                        <a:prstDash val="solid"/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</p:grpSp>
                <p:sp>
                  <p:nvSpPr>
                    <p:cNvPr id="225" name="Google Shape;225;p3"/>
                    <p:cNvSpPr/>
                    <p:nvPr/>
                  </p:nvSpPr>
                  <p:spPr>
                    <a:xfrm>
                      <a:off x="5491463" y="3096210"/>
                      <a:ext cx="492181" cy="52462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 cap="flat" cmpd="sng">
                      <a:solidFill>
                        <a:srgbClr val="FF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226" name="Google Shape;226;p3"/>
                  <p:cNvSpPr/>
                  <p:nvPr/>
                </p:nvSpPr>
                <p:spPr>
                  <a:xfrm>
                    <a:off x="7773428" y="3217516"/>
                    <a:ext cx="492181" cy="52462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227" name="Google Shape;227;p3"/>
                <p:cNvSpPr/>
                <p:nvPr/>
              </p:nvSpPr>
              <p:spPr>
                <a:xfrm>
                  <a:off x="10019959" y="2523644"/>
                  <a:ext cx="492181" cy="536803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228" name="Google Shape;228;p3"/>
              <p:cNvSpPr/>
              <p:nvPr/>
            </p:nvSpPr>
            <p:spPr>
              <a:xfrm>
                <a:off x="1569736" y="4724004"/>
                <a:ext cx="492181" cy="524625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229" name="Google Shape;229;p3"/>
            <p:cNvSpPr/>
            <p:nvPr/>
          </p:nvSpPr>
          <p:spPr>
            <a:xfrm>
              <a:off x="3921822" y="6046025"/>
              <a:ext cx="492181" cy="524625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230" name="Google Shape;230;p3"/>
          <p:cNvGrpSpPr/>
          <p:nvPr/>
        </p:nvGrpSpPr>
        <p:grpSpPr>
          <a:xfrm>
            <a:off x="7432325" y="627473"/>
            <a:ext cx="2332525" cy="2365006"/>
            <a:chOff x="4758066" y="4344560"/>
            <a:chExt cx="2332525" cy="2365006"/>
          </a:xfrm>
        </p:grpSpPr>
        <p:grpSp>
          <p:nvGrpSpPr>
            <p:cNvPr id="231" name="Google Shape;231;p3"/>
            <p:cNvGrpSpPr/>
            <p:nvPr/>
          </p:nvGrpSpPr>
          <p:grpSpPr>
            <a:xfrm>
              <a:off x="4758066" y="4344560"/>
              <a:ext cx="2332525" cy="2365006"/>
              <a:chOff x="2282531" y="4492994"/>
              <a:chExt cx="2332525" cy="2365006"/>
            </a:xfrm>
          </p:grpSpPr>
          <p:grpSp>
            <p:nvGrpSpPr>
              <p:cNvPr id="232" name="Google Shape;232;p3"/>
              <p:cNvGrpSpPr/>
              <p:nvPr/>
            </p:nvGrpSpPr>
            <p:grpSpPr>
              <a:xfrm>
                <a:off x="2282531" y="4492994"/>
                <a:ext cx="2332525" cy="2365006"/>
                <a:chOff x="-160101" y="4352824"/>
                <a:chExt cx="2332525" cy="2365006"/>
              </a:xfrm>
            </p:grpSpPr>
            <p:grpSp>
              <p:nvGrpSpPr>
                <p:cNvPr id="233" name="Google Shape;233;p3"/>
                <p:cNvGrpSpPr/>
                <p:nvPr/>
              </p:nvGrpSpPr>
              <p:grpSpPr>
                <a:xfrm>
                  <a:off x="-160101" y="4352824"/>
                  <a:ext cx="2332525" cy="2365006"/>
                  <a:chOff x="9524676" y="1559786"/>
                  <a:chExt cx="2332525" cy="2365006"/>
                </a:xfrm>
              </p:grpSpPr>
              <p:grpSp>
                <p:nvGrpSpPr>
                  <p:cNvPr id="234" name="Google Shape;234;p3"/>
                  <p:cNvGrpSpPr/>
                  <p:nvPr/>
                </p:nvGrpSpPr>
                <p:grpSpPr>
                  <a:xfrm>
                    <a:off x="9524676" y="1559786"/>
                    <a:ext cx="2332525" cy="2365006"/>
                    <a:chOff x="7011398" y="1520718"/>
                    <a:chExt cx="2332525" cy="2365006"/>
                  </a:xfrm>
                </p:grpSpPr>
                <p:grpSp>
                  <p:nvGrpSpPr>
                    <p:cNvPr id="235" name="Google Shape;235;p3"/>
                    <p:cNvGrpSpPr/>
                    <p:nvPr/>
                  </p:nvGrpSpPr>
                  <p:grpSpPr>
                    <a:xfrm>
                      <a:off x="7011398" y="1520718"/>
                      <a:ext cx="2332525" cy="2365006"/>
                      <a:chOff x="5376110" y="1399412"/>
                      <a:chExt cx="2332525" cy="2365006"/>
                    </a:xfrm>
                  </p:grpSpPr>
                  <p:grpSp>
                    <p:nvGrpSpPr>
                      <p:cNvPr id="236" name="Google Shape;236;p3"/>
                      <p:cNvGrpSpPr/>
                      <p:nvPr/>
                    </p:nvGrpSpPr>
                    <p:grpSpPr>
                      <a:xfrm>
                        <a:off x="5376110" y="1399412"/>
                        <a:ext cx="2332525" cy="2365006"/>
                        <a:chOff x="3715853" y="1183464"/>
                        <a:chExt cx="2332525" cy="2365006"/>
                      </a:xfrm>
                    </p:grpSpPr>
                    <p:grpSp>
                      <p:nvGrpSpPr>
                        <p:cNvPr id="237" name="Google Shape;237;p3"/>
                        <p:cNvGrpSpPr/>
                        <p:nvPr/>
                      </p:nvGrpSpPr>
                      <p:grpSpPr>
                        <a:xfrm>
                          <a:off x="3715853" y="1183464"/>
                          <a:ext cx="2332525" cy="2365006"/>
                          <a:chOff x="6443629" y="501206"/>
                          <a:chExt cx="2332525" cy="2365006"/>
                        </a:xfrm>
                      </p:grpSpPr>
                      <p:sp>
                        <p:nvSpPr>
                          <p:cNvPr id="238" name="Google Shape;238;p3"/>
                          <p:cNvSpPr/>
                          <p:nvPr/>
                        </p:nvSpPr>
                        <p:spPr>
                          <a:xfrm>
                            <a:off x="6443629" y="501206"/>
                            <a:ext cx="2332525" cy="2365006"/>
                          </a:xfrm>
                          <a:prstGeom prst="roundRect">
                            <a:avLst>
                              <a:gd name="adj" fmla="val 16667"/>
                            </a:avLst>
                          </a:prstGeom>
                          <a:solidFill>
                            <a:srgbClr val="FFE2C5"/>
                          </a:solidFill>
                          <a:ln w="38100" cap="flat" cmpd="sng">
                            <a:solidFill>
                              <a:srgbClr val="ED7D31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45700" rIns="91425" bIns="45700" anchor="ctr" anchorCtr="0">
                            <a:noAutofit/>
                          </a:bodyPr>
                          <a:lstStyle/>
                          <a:p>
                            <a:pPr marL="0" marR="0" lvl="0" indent="0" algn="ctr" rtl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>
                                <a:schemeClr val="dk1"/>
                              </a:buClr>
                              <a:buSzPts val="1400"/>
                              <a:buFont typeface="Trebuchet MS"/>
                              <a:buNone/>
                            </a:pPr>
                            <a:endParaRPr sz="1400" b="0" i="0" u="none" strike="noStrike" cap="none">
                              <a:solidFill>
                                <a:schemeClr val="dk1"/>
                              </a:solidFill>
                              <a:latin typeface="Arial"/>
                              <a:ea typeface="Arial"/>
                              <a:cs typeface="Arial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239" name="Google Shape;239;p3"/>
                          <p:cNvSpPr/>
                          <p:nvPr/>
                        </p:nvSpPr>
                        <p:spPr>
                          <a:xfrm>
                            <a:off x="6531828" y="754456"/>
                            <a:ext cx="442426" cy="432682"/>
                          </a:xfrm>
                          <a:prstGeom prst="ellipse">
                            <a:avLst/>
                          </a:prstGeom>
                          <a:solidFill>
                            <a:srgbClr val="FF3300"/>
                          </a:solidFill>
                          <a:ln w="12700" cap="flat" cmpd="sng">
                            <a:solidFill>
                              <a:srgbClr val="FF3300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45700" rIns="91425" bIns="45700" anchor="ctr" anchorCtr="0">
                            <a:noAutofit/>
                          </a:bodyPr>
                          <a:lstStyle/>
                          <a:p>
                            <a:pPr marL="0" marR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 sz="1800">
                              <a:solidFill>
                                <a:schemeClr val="dk1"/>
                              </a:solidFill>
                              <a:latin typeface="Trebuchet MS"/>
                              <a:ea typeface="Trebuchet MS"/>
                              <a:cs typeface="Trebuchet MS"/>
                              <a:sym typeface="Trebuchet MS"/>
                            </a:endParaRPr>
                          </a:p>
                        </p:txBody>
                      </p:sp>
                    </p:grpSp>
                    <p:sp>
                      <p:nvSpPr>
                        <p:cNvPr id="240" name="Google Shape;240;p3"/>
                        <p:cNvSpPr/>
                        <p:nvPr/>
                      </p:nvSpPr>
                      <p:spPr>
                        <a:xfrm>
                          <a:off x="4463380" y="1467533"/>
                          <a:ext cx="442427" cy="456154"/>
                        </a:xfrm>
                        <a:prstGeom prst="ellipse">
                          <a:avLst/>
                        </a:prstGeom>
                        <a:solidFill>
                          <a:srgbClr val="FF3300"/>
                        </a:solidFill>
                        <a:ln w="12700" cap="flat" cmpd="sng">
                          <a:solidFill>
                            <a:srgbClr val="FF3300"/>
                          </a:solidFill>
                          <a:prstDash val="solid"/>
                          <a:miter lim="800000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 sz="180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endParaRPr>
                        </a:p>
                      </p:txBody>
                    </p:sp>
                  </p:grpSp>
                  <p:sp>
                    <p:nvSpPr>
                      <p:cNvPr id="241" name="Google Shape;241;p3"/>
                      <p:cNvSpPr/>
                      <p:nvPr/>
                    </p:nvSpPr>
                    <p:spPr>
                      <a:xfrm>
                        <a:off x="5491463" y="3096211"/>
                        <a:ext cx="371029" cy="411678"/>
                      </a:xfrm>
                      <a:prstGeom prst="ellipse">
                        <a:avLst/>
                      </a:prstGeom>
                      <a:solidFill>
                        <a:srgbClr val="FF3300"/>
                      </a:solidFill>
                      <a:ln w="12700" cap="flat" cmpd="sng">
                        <a:solidFill>
                          <a:srgbClr val="FF3300"/>
                        </a:solidFill>
                        <a:prstDash val="solid"/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</p:grpSp>
                <p:sp>
                  <p:nvSpPr>
                    <p:cNvPr id="242" name="Google Shape;242;p3"/>
                    <p:cNvSpPr/>
                    <p:nvPr/>
                  </p:nvSpPr>
                  <p:spPr>
                    <a:xfrm>
                      <a:off x="7836598" y="3186696"/>
                      <a:ext cx="442427" cy="43268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 cap="flat" cmpd="sng">
                      <a:solidFill>
                        <a:srgbClr val="FF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243" name="Google Shape;243;p3"/>
                  <p:cNvSpPr/>
                  <p:nvPr/>
                </p:nvSpPr>
                <p:spPr>
                  <a:xfrm>
                    <a:off x="9953612" y="2519947"/>
                    <a:ext cx="442427" cy="432683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244" name="Google Shape;244;p3"/>
                <p:cNvSpPr/>
                <p:nvPr/>
              </p:nvSpPr>
              <p:spPr>
                <a:xfrm>
                  <a:off x="1216472" y="4798643"/>
                  <a:ext cx="442427" cy="48022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245" name="Google Shape;245;p3"/>
              <p:cNvSpPr/>
              <p:nvPr/>
            </p:nvSpPr>
            <p:spPr>
              <a:xfrm>
                <a:off x="3863939" y="5517175"/>
                <a:ext cx="442428" cy="432683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246" name="Google Shape;246;p3"/>
            <p:cNvSpPr/>
            <p:nvPr/>
          </p:nvSpPr>
          <p:spPr>
            <a:xfrm>
              <a:off x="6581954" y="5982513"/>
              <a:ext cx="442428" cy="432683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247" name="Google Shape;247;p3"/>
          <p:cNvGrpSpPr/>
          <p:nvPr/>
        </p:nvGrpSpPr>
        <p:grpSpPr>
          <a:xfrm>
            <a:off x="1367993" y="3991278"/>
            <a:ext cx="2332525" cy="2365006"/>
            <a:chOff x="7207049" y="4382768"/>
            <a:chExt cx="2332525" cy="2365006"/>
          </a:xfrm>
        </p:grpSpPr>
        <p:grpSp>
          <p:nvGrpSpPr>
            <p:cNvPr id="248" name="Google Shape;248;p3"/>
            <p:cNvGrpSpPr/>
            <p:nvPr/>
          </p:nvGrpSpPr>
          <p:grpSpPr>
            <a:xfrm>
              <a:off x="7207049" y="4382768"/>
              <a:ext cx="2332525" cy="2365006"/>
              <a:chOff x="6443629" y="501206"/>
              <a:chExt cx="2332525" cy="2365006"/>
            </a:xfrm>
          </p:grpSpPr>
          <p:sp>
            <p:nvSpPr>
              <p:cNvPr id="249" name="Google Shape;249;p3"/>
              <p:cNvSpPr/>
              <p:nvPr/>
            </p:nvSpPr>
            <p:spPr>
              <a:xfrm>
                <a:off x="6443629" y="501206"/>
                <a:ext cx="2332525" cy="2365006"/>
              </a:xfrm>
              <a:prstGeom prst="roundRect">
                <a:avLst>
                  <a:gd name="adj" fmla="val 16667"/>
                </a:avLst>
              </a:prstGeom>
              <a:solidFill>
                <a:srgbClr val="FFE2C5"/>
              </a:solidFill>
              <a:ln w="38100" cap="flat" cmpd="sng">
                <a:solidFill>
                  <a:srgbClr val="ED7D3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rebuchet MS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3"/>
              <p:cNvSpPr/>
              <p:nvPr/>
            </p:nvSpPr>
            <p:spPr>
              <a:xfrm>
                <a:off x="6598113" y="820058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251" name="Google Shape;251;p3"/>
            <p:cNvSpPr/>
            <p:nvPr/>
          </p:nvSpPr>
          <p:spPr>
            <a:xfrm>
              <a:off x="7914047" y="4732060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7343662" y="6056440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7960656" y="6034137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7624336" y="5357039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8596075" y="4779393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9173554" y="4777526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8576185" y="6031202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9080299" y="6023440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259" name="Google Shape;259;p3"/>
          <p:cNvGrpSpPr/>
          <p:nvPr/>
        </p:nvGrpSpPr>
        <p:grpSpPr>
          <a:xfrm>
            <a:off x="5156173" y="4003346"/>
            <a:ext cx="2332525" cy="2365006"/>
            <a:chOff x="9731529" y="4344560"/>
            <a:chExt cx="2332525" cy="2365006"/>
          </a:xfrm>
        </p:grpSpPr>
        <p:grpSp>
          <p:nvGrpSpPr>
            <p:cNvPr id="260" name="Google Shape;260;p3"/>
            <p:cNvGrpSpPr/>
            <p:nvPr/>
          </p:nvGrpSpPr>
          <p:grpSpPr>
            <a:xfrm>
              <a:off x="9731529" y="4344560"/>
              <a:ext cx="2332525" cy="2365006"/>
              <a:chOff x="7207049" y="4382768"/>
              <a:chExt cx="2332525" cy="2365006"/>
            </a:xfrm>
          </p:grpSpPr>
          <p:grpSp>
            <p:nvGrpSpPr>
              <p:cNvPr id="261" name="Google Shape;261;p3"/>
              <p:cNvGrpSpPr/>
              <p:nvPr/>
            </p:nvGrpSpPr>
            <p:grpSpPr>
              <a:xfrm>
                <a:off x="7207049" y="4382768"/>
                <a:ext cx="2332525" cy="2365006"/>
                <a:chOff x="6443629" y="501206"/>
                <a:chExt cx="2332525" cy="2365006"/>
              </a:xfrm>
            </p:grpSpPr>
            <p:sp>
              <p:nvSpPr>
                <p:cNvPr id="262" name="Google Shape;262;p3"/>
                <p:cNvSpPr/>
                <p:nvPr/>
              </p:nvSpPr>
              <p:spPr>
                <a:xfrm>
                  <a:off x="6443629" y="501206"/>
                  <a:ext cx="2332525" cy="236500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E2C5"/>
                </a:solidFill>
                <a:ln w="38100" cap="flat" cmpd="sng">
                  <a:solidFill>
                    <a:srgbClr val="ED7D3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Trebuchet MS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3" name="Google Shape;263;p3"/>
                <p:cNvSpPr/>
                <p:nvPr/>
              </p:nvSpPr>
              <p:spPr>
                <a:xfrm>
                  <a:off x="6598113" y="820058"/>
                  <a:ext cx="340737" cy="284827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264" name="Google Shape;264;p3"/>
              <p:cNvSpPr/>
              <p:nvPr/>
            </p:nvSpPr>
            <p:spPr>
              <a:xfrm>
                <a:off x="7914047" y="4732060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65" name="Google Shape;265;p3"/>
              <p:cNvSpPr/>
              <p:nvPr/>
            </p:nvSpPr>
            <p:spPr>
              <a:xfrm>
                <a:off x="7343662" y="6056440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66" name="Google Shape;266;p3"/>
              <p:cNvSpPr/>
              <p:nvPr/>
            </p:nvSpPr>
            <p:spPr>
              <a:xfrm>
                <a:off x="7960656" y="6034137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67" name="Google Shape;267;p3"/>
              <p:cNvSpPr/>
              <p:nvPr/>
            </p:nvSpPr>
            <p:spPr>
              <a:xfrm>
                <a:off x="7624336" y="5357039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68" name="Google Shape;268;p3"/>
              <p:cNvSpPr/>
              <p:nvPr/>
            </p:nvSpPr>
            <p:spPr>
              <a:xfrm>
                <a:off x="8596075" y="4779393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69" name="Google Shape;269;p3"/>
              <p:cNvSpPr/>
              <p:nvPr/>
            </p:nvSpPr>
            <p:spPr>
              <a:xfrm>
                <a:off x="9173554" y="4777526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70" name="Google Shape;270;p3"/>
              <p:cNvSpPr/>
              <p:nvPr/>
            </p:nvSpPr>
            <p:spPr>
              <a:xfrm>
                <a:off x="8576185" y="6031202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71" name="Google Shape;271;p3"/>
              <p:cNvSpPr/>
              <p:nvPr/>
            </p:nvSpPr>
            <p:spPr>
              <a:xfrm>
                <a:off x="9080299" y="6023440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272" name="Google Shape;272;p3"/>
            <p:cNvSpPr/>
            <p:nvPr/>
          </p:nvSpPr>
          <p:spPr>
            <a:xfrm>
              <a:off x="11430828" y="5304064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F4DCE0B9-8505-4B08-B7FA-87F71C33CD7F}"/>
              </a:ext>
            </a:extLst>
          </p:cNvPr>
          <p:cNvSpPr/>
          <p:nvPr/>
        </p:nvSpPr>
        <p:spPr>
          <a:xfrm>
            <a:off x="9372526" y="256851"/>
            <a:ext cx="2537717" cy="54453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latin typeface="Bordeaux Medium" pitchFamily="2" charset="0"/>
              </a:rPr>
              <a:t>VIERNES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32E5C90-E87D-49D0-8752-40A70E2C47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560" t="13045" r="9186" b="19654"/>
          <a:stretch/>
        </p:blipFill>
        <p:spPr>
          <a:xfrm>
            <a:off x="804232" y="1729649"/>
            <a:ext cx="4834962" cy="402115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0C4C8D6-F0C2-4936-A7B2-D3729107EB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374" t="11442" r="8644" b="20456"/>
          <a:stretch/>
        </p:blipFill>
        <p:spPr>
          <a:xfrm>
            <a:off x="6096000" y="1729649"/>
            <a:ext cx="4707120" cy="402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8305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9D408C7-B65C-4CAA-B827-2A50713A6B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741" t="17451" r="8734" b="19655"/>
          <a:stretch/>
        </p:blipFill>
        <p:spPr>
          <a:xfrm>
            <a:off x="1090669" y="1443211"/>
            <a:ext cx="5408789" cy="414234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36AB744-DA3B-4B49-9248-21CADD2A55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283" t="17051" r="7922" b="18853"/>
          <a:stretch/>
        </p:blipFill>
        <p:spPr>
          <a:xfrm>
            <a:off x="6499458" y="1443212"/>
            <a:ext cx="5385042" cy="414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556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C319A82-5A7A-4B15-A13B-1C99852124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2911" t="18602" r="8501" b="21192"/>
          <a:stretch/>
        </p:blipFill>
        <p:spPr>
          <a:xfrm>
            <a:off x="848297" y="1198899"/>
            <a:ext cx="6114363" cy="4460202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D8B849F-8A04-4C68-BE03-38EF84DE29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493" t="13045" r="9277" b="24061"/>
          <a:stretch/>
        </p:blipFill>
        <p:spPr>
          <a:xfrm>
            <a:off x="6962660" y="1022270"/>
            <a:ext cx="5845654" cy="481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6380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179</TotalTime>
  <Words>129</Words>
  <Application>Microsoft Office PowerPoint</Application>
  <PresentationFormat>Panorámica</PresentationFormat>
  <Paragraphs>43</Paragraphs>
  <Slides>18</Slides>
  <Notes>2</Notes>
  <HiddenSlides>0</HiddenSlides>
  <MMClips>5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6" baseType="lpstr">
      <vt:lpstr>Arial</vt:lpstr>
      <vt:lpstr>Bordeaux Medium</vt:lpstr>
      <vt:lpstr>Calibri</vt:lpstr>
      <vt:lpstr>Garamond</vt:lpstr>
      <vt:lpstr>Happy Monkey</vt:lpstr>
      <vt:lpstr>Times New Roman</vt:lpstr>
      <vt:lpstr>Trebuchet MS</vt:lpstr>
      <vt:lpstr>Orgánico</vt:lpstr>
      <vt:lpstr> SEMANA 14  2°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21</cp:revision>
  <dcterms:created xsi:type="dcterms:W3CDTF">2021-09-25T20:38:40Z</dcterms:created>
  <dcterms:modified xsi:type="dcterms:W3CDTF">2021-11-22T17:06:14Z</dcterms:modified>
</cp:coreProperties>
</file>