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71" r:id="rId2"/>
    <p:sldId id="304" r:id="rId3"/>
    <p:sldId id="314" r:id="rId4"/>
    <p:sldId id="259" r:id="rId5"/>
    <p:sldId id="288" r:id="rId6"/>
    <p:sldId id="315" r:id="rId7"/>
    <p:sldId id="267" r:id="rId8"/>
    <p:sldId id="316" r:id="rId9"/>
    <p:sldId id="317" r:id="rId10"/>
    <p:sldId id="264" r:id="rId11"/>
    <p:sldId id="318" r:id="rId12"/>
    <p:sldId id="302" r:id="rId13"/>
    <p:sldId id="319" r:id="rId14"/>
    <p:sldId id="320" r:id="rId15"/>
    <p:sldId id="311" r:id="rId16"/>
    <p:sldId id="321" r:id="rId17"/>
    <p:sldId id="322" r:id="rId18"/>
    <p:sldId id="308" r:id="rId19"/>
    <p:sldId id="306" r:id="rId20"/>
    <p:sldId id="313" r:id="rId21"/>
    <p:sldId id="258" r:id="rId22"/>
  </p:sldIdLst>
  <p:sldSz cx="12192000" cy="6858000"/>
  <p:notesSz cx="9144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889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899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108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285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85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21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608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418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449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666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71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8D08F-2A76-43D8-8149-69D6570190C5}" type="datetimeFigureOut">
              <a:rPr lang="es-MX" smtClean="0"/>
              <a:t>14/11/2021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DD623-71A5-43A3-8214-90F85062D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487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d6d6Avbpjf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vw9D9uLKbM?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jdxg9if7qDY" TargetMode="Externa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youtu.be/tO3DOwZkwR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youtu.be/nuqs1nqab7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7GfUZAQeCY?feature=oembed" TargetMode="External"/><Relationship Id="rId4" Type="http://schemas.openxmlformats.org/officeDocument/2006/relationships/hyperlink" Target="https://youtu.be/C7GfUZAQeCY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WVsF1vuf7A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WVsF1vuf7A?feature=oembed" TargetMode="Externa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3646" y="4048754"/>
            <a:ext cx="2352561" cy="2171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F8387BC-657E-4608-B2C0-83DB97C3A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3" y="365603"/>
            <a:ext cx="12064257" cy="678614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37EAD41-F6A5-4122-8463-CF24D73BC4D3}"/>
              </a:ext>
            </a:extLst>
          </p:cNvPr>
          <p:cNvSpPr/>
          <p:nvPr/>
        </p:nvSpPr>
        <p:spPr>
          <a:xfrm>
            <a:off x="6659207" y="5134571"/>
            <a:ext cx="456246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0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Semana 13  2° año </a:t>
            </a:r>
          </a:p>
        </p:txBody>
      </p:sp>
    </p:spTree>
    <p:extLst>
      <p:ext uri="{BB962C8B-B14F-4D97-AF65-F5344CB8AC3E}">
        <p14:creationId xmlns:p14="http://schemas.microsoft.com/office/powerpoint/2010/main" val="219761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474721" y="253218"/>
            <a:ext cx="616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Arial Black" panose="020B0A04020102020204" pitchFamily="34" charset="0"/>
              </a:rPr>
              <a:t>Video Activación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970657" y="5886412"/>
            <a:ext cx="316977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https://youtu.be/d6d6Avbpjf8</a:t>
            </a:r>
            <a:r>
              <a:rPr lang="es-MX" b="1" dirty="0">
                <a:solidFill>
                  <a:srgbClr val="ED7D3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181" y="907557"/>
            <a:ext cx="8346730" cy="469274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D95A032-A9CF-4C49-AADC-DCCAF476F920}"/>
              </a:ext>
            </a:extLst>
          </p:cNvPr>
          <p:cNvSpPr txBox="1"/>
          <p:nvPr/>
        </p:nvSpPr>
        <p:spPr>
          <a:xfrm>
            <a:off x="228600" y="1815563"/>
            <a:ext cx="1814986" cy="584775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MARTES</a:t>
            </a:r>
            <a:endParaRPr lang="es-MX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51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El tangram para niños | Figuras fáciles para niños">
            <a:hlinkClick r:id="" action="ppaction://media"/>
            <a:extLst>
              <a:ext uri="{FF2B5EF4-FFF2-40B4-BE49-F238E27FC236}">
                <a16:creationId xmlns:a16="http://schemas.microsoft.com/office/drawing/2014/main" id="{C34C07F5-7432-470E-B36F-DEC6D869B77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22780" y="1179830"/>
            <a:ext cx="8272780" cy="467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2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3503" t="16528" r="21314" b="7458"/>
          <a:stretch/>
        </p:blipFill>
        <p:spPr>
          <a:xfrm>
            <a:off x="2528046" y="254184"/>
            <a:ext cx="8175813" cy="633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97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4344834" y="213385"/>
            <a:ext cx="3240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latin typeface="Arial Black" panose="020B0A04020102020204" pitchFamily="34" charset="0"/>
              </a:rPr>
              <a:t>Fichero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10662414" y="-235130"/>
            <a:ext cx="1963955" cy="7302136"/>
            <a:chOff x="11038636" y="1779695"/>
            <a:chExt cx="1153365" cy="5211948"/>
          </a:xfrm>
        </p:grpSpPr>
        <p:pic>
          <p:nvPicPr>
            <p:cNvPr id="8" name="Picture 12" descr="Ilustración de Dibujos Animados Coloridos Crayones Ilustración Vectorial y  más Vectores Libres de Derechos de Lápiz - iStock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0508" b="75977" l="15723" r="82520">
                          <a14:foregroundMark x1="25293" y1="31738" x2="29785" y2="64844"/>
                          <a14:foregroundMark x1="39844" y1="32910" x2="39258" y2="63770"/>
                          <a14:foregroundMark x1="50000" y1="35645" x2="50488" y2="70508"/>
                          <a14:foregroundMark x1="48828" y1="33984" x2="48828" y2="33984"/>
                          <a14:foregroundMark x1="49414" y1="30664" x2="49414" y2="30664"/>
                          <a14:foregroundMark x1="45508" y1="38477" x2="48828" y2="61523"/>
                          <a14:foregroundMark x1="60645" y1="30078" x2="60645" y2="69336"/>
                          <a14:foregroundMark x1="65137" y1="36816" x2="65137" y2="68262"/>
                          <a14:foregroundMark x1="61719" y1="32324" x2="61719" y2="32324"/>
                          <a14:foregroundMark x1="74121" y1="33398" x2="74121" y2="33398"/>
                          <a14:foregroundMark x1="76367" y1="31738" x2="74609" y2="69922"/>
                          <a14:foregroundMark x1="78613" y1="58691" x2="78613" y2="58691"/>
                          <a14:foregroundMark x1="78027" y1="65430" x2="78027" y2="65430"/>
                          <a14:foregroundMark x1="77441" y1="67090" x2="77441" y2="67090"/>
                          <a14:foregroundMark x1="76855" y1="54785" x2="76855" y2="52539"/>
                          <a14:foregroundMark x1="76855" y1="46289" x2="76855" y2="42969"/>
                          <a14:foregroundMark x1="76855" y1="37891" x2="76367" y2="35156"/>
                          <a14:foregroundMark x1="76367" y1="33398" x2="76367" y2="33398"/>
                          <a14:foregroundMark x1="75195" y1="30664" x2="75195" y2="30664"/>
                          <a14:foregroundMark x1="63477" y1="32324" x2="63477" y2="32324"/>
                          <a14:foregroundMark x1="62305" y1="46875" x2="62305" y2="46875"/>
                          <a14:foregroundMark x1="63477" y1="57520" x2="63477" y2="57520"/>
                          <a14:foregroundMark x1="63965" y1="60352" x2="63965" y2="60352"/>
                          <a14:foregroundMark x1="65723" y1="64844" x2="65723" y2="64844"/>
                          <a14:foregroundMark x1="63477" y1="70996" x2="63477" y2="70996"/>
                          <a14:foregroundMark x1="48828" y1="70996" x2="48828" y2="71582"/>
                          <a14:foregroundMark x1="52246" y1="70508" x2="52246" y2="70508"/>
                          <a14:foregroundMark x1="23047" y1="70996" x2="23047" y2="70996"/>
                          <a14:foregroundMark x1="23047" y1="67676" x2="23047" y2="67676"/>
                          <a14:foregroundMark x1="21387" y1="37402" x2="20801" y2="63184"/>
                          <a14:foregroundMark x1="72949" y1="39063" x2="72949" y2="39063"/>
                          <a14:foregroundMark x1="63477" y1="39063" x2="63477" y2="39063"/>
                          <a14:foregroundMark x1="37598" y1="33398" x2="37598" y2="33398"/>
                          <a14:foregroundMark x1="24121" y1="36230" x2="76367" y2="35645"/>
                          <a14:foregroundMark x1="26367" y1="48047" x2="76855" y2="45801"/>
                          <a14:foregroundMark x1="72363" y1="45215" x2="72363" y2="45215"/>
                          <a14:foregroundMark x1="72363" y1="45215" x2="71289" y2="67090"/>
                          <a14:foregroundMark x1="73535" y1="70996" x2="73535" y2="70996"/>
                          <a14:foregroundMark x1="75781" y1="70508" x2="75781" y2="70508"/>
                          <a14:foregroundMark x1="78027" y1="68262" x2="78613" y2="64844"/>
                          <a14:foregroundMark x1="74609" y1="60352" x2="74609" y2="60352"/>
                          <a14:foregroundMark x1="72363" y1="64258" x2="72363" y2="64258"/>
                          <a14:foregroundMark x1="63965" y1="64844" x2="63965" y2="64844"/>
                          <a14:foregroundMark x1="78027" y1="42383" x2="78027" y2="42383"/>
                          <a14:foregroundMark x1="75195" y1="49121" x2="75195" y2="49121"/>
                          <a14:foregroundMark x1="76367" y1="51953" x2="76367" y2="51953"/>
                          <a14:foregroundMark x1="77441" y1="53613" x2="77441" y2="53613"/>
                          <a14:foregroundMark x1="78027" y1="59277" x2="78027" y2="59277"/>
                          <a14:foregroundMark x1="44922" y1="69922" x2="44922" y2="69922"/>
                          <a14:foregroundMark x1="51660" y1="64844" x2="51660" y2="64844"/>
                          <a14:foregroundMark x1="51074" y1="60938" x2="51074" y2="60938"/>
                          <a14:foregroundMark x1="51074" y1="59766" x2="51074" y2="59766"/>
                          <a14:foregroundMark x1="50488" y1="55273" x2="50488" y2="55273"/>
                          <a14:foregroundMark x1="51074" y1="50781" x2="51074" y2="50781"/>
                          <a14:foregroundMark x1="58984" y1="70508" x2="58984" y2="70508"/>
                          <a14:foregroundMark x1="60059" y1="62598" x2="60059" y2="62598"/>
                          <a14:foregroundMark x1="60059" y1="57520" x2="60059" y2="57520"/>
                          <a14:foregroundMark x1="58398" y1="51367" x2="58398" y2="51367"/>
                          <a14:foregroundMark x1="60059" y1="42969" x2="60059" y2="42969"/>
                          <a14:foregroundMark x1="61230" y1="35645" x2="61230" y2="35645"/>
                          <a14:foregroundMark x1="49414" y1="41895" x2="49414" y2="41895"/>
                          <a14:foregroundMark x1="48242" y1="48047" x2="48242" y2="49707"/>
                          <a14:foregroundMark x1="47168" y1="61523" x2="47168" y2="61523"/>
                          <a14:foregroundMark x1="45508" y1="66504" x2="45508" y2="66504"/>
                          <a14:foregroundMark x1="52734" y1="67676" x2="52734" y2="67676"/>
                          <a14:foregroundMark x1="38770" y1="63770" x2="38770" y2="63770"/>
                          <a14:foregroundMark x1="37598" y1="70508" x2="37598" y2="70508"/>
                          <a14:foregroundMark x1="33691" y1="70996" x2="33691" y2="70996"/>
                          <a14:foregroundMark x1="47168" y1="72168" x2="47168" y2="72168"/>
                          <a14:foregroundMark x1="50488" y1="69336" x2="50488" y2="69336"/>
                          <a14:foregroundMark x1="50488" y1="67090" x2="50488" y2="67090"/>
                          <a14:foregroundMark x1="52246" y1="70996" x2="52246" y2="70996"/>
                          <a14:foregroundMark x1="50488" y1="65430" x2="50488" y2="65430"/>
                          <a14:foregroundMark x1="52734" y1="60352" x2="52734" y2="60352"/>
                          <a14:foregroundMark x1="52246" y1="56445" x2="52246" y2="56445"/>
                          <a14:foregroundMark x1="52246" y1="54199" x2="52246" y2="54199"/>
                          <a14:foregroundMark x1="52246" y1="46875" x2="52246" y2="46875"/>
                          <a14:foregroundMark x1="52246" y1="40137" x2="52246" y2="40137"/>
                          <a14:foregroundMark x1="51074" y1="37402" x2="51074" y2="3740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35" t="22400" r="14125" b="25419"/>
            <a:stretch/>
          </p:blipFill>
          <p:spPr bwMode="auto">
            <a:xfrm rot="16200000">
              <a:off x="10413827" y="2404504"/>
              <a:ext cx="2395747" cy="114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2" descr="Ilustración de Dibujos Animados Coloridos Crayones Ilustración Vectorial y  más Vectores Libres de Derechos de Lápiz - iStock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0508" b="75977" l="15723" r="82520">
                          <a14:foregroundMark x1="25293" y1="31738" x2="29785" y2="64844"/>
                          <a14:foregroundMark x1="39844" y1="32910" x2="39258" y2="63770"/>
                          <a14:foregroundMark x1="50000" y1="35645" x2="50488" y2="70508"/>
                          <a14:foregroundMark x1="48828" y1="33984" x2="48828" y2="33984"/>
                          <a14:foregroundMark x1="49414" y1="30664" x2="49414" y2="30664"/>
                          <a14:foregroundMark x1="45508" y1="38477" x2="48828" y2="61523"/>
                          <a14:foregroundMark x1="60645" y1="30078" x2="60645" y2="69336"/>
                          <a14:foregroundMark x1="65137" y1="36816" x2="65137" y2="68262"/>
                          <a14:foregroundMark x1="61719" y1="32324" x2="61719" y2="32324"/>
                          <a14:foregroundMark x1="74121" y1="33398" x2="74121" y2="33398"/>
                          <a14:foregroundMark x1="76367" y1="31738" x2="74609" y2="69922"/>
                          <a14:foregroundMark x1="78613" y1="58691" x2="78613" y2="58691"/>
                          <a14:foregroundMark x1="78027" y1="65430" x2="78027" y2="65430"/>
                          <a14:foregroundMark x1="77441" y1="67090" x2="77441" y2="67090"/>
                          <a14:foregroundMark x1="76855" y1="54785" x2="76855" y2="52539"/>
                          <a14:foregroundMark x1="76855" y1="46289" x2="76855" y2="42969"/>
                          <a14:foregroundMark x1="76855" y1="37891" x2="76367" y2="35156"/>
                          <a14:foregroundMark x1="76367" y1="33398" x2="76367" y2="33398"/>
                          <a14:foregroundMark x1="75195" y1="30664" x2="75195" y2="30664"/>
                          <a14:foregroundMark x1="63477" y1="32324" x2="63477" y2="32324"/>
                          <a14:foregroundMark x1="62305" y1="46875" x2="62305" y2="46875"/>
                          <a14:foregroundMark x1="63477" y1="57520" x2="63477" y2="57520"/>
                          <a14:foregroundMark x1="63965" y1="60352" x2="63965" y2="60352"/>
                          <a14:foregroundMark x1="65723" y1="64844" x2="65723" y2="64844"/>
                          <a14:foregroundMark x1="63477" y1="70996" x2="63477" y2="70996"/>
                          <a14:foregroundMark x1="48828" y1="70996" x2="48828" y2="71582"/>
                          <a14:foregroundMark x1="52246" y1="70508" x2="52246" y2="70508"/>
                          <a14:foregroundMark x1="23047" y1="70996" x2="23047" y2="70996"/>
                          <a14:foregroundMark x1="23047" y1="67676" x2="23047" y2="67676"/>
                          <a14:foregroundMark x1="21387" y1="37402" x2="20801" y2="63184"/>
                          <a14:foregroundMark x1="72949" y1="39063" x2="72949" y2="39063"/>
                          <a14:foregroundMark x1="63477" y1="39063" x2="63477" y2="39063"/>
                          <a14:foregroundMark x1="37598" y1="33398" x2="37598" y2="33398"/>
                          <a14:foregroundMark x1="24121" y1="36230" x2="76367" y2="35645"/>
                          <a14:foregroundMark x1="26367" y1="48047" x2="76855" y2="45801"/>
                          <a14:foregroundMark x1="72363" y1="45215" x2="72363" y2="45215"/>
                          <a14:foregroundMark x1="72363" y1="45215" x2="71289" y2="67090"/>
                          <a14:foregroundMark x1="73535" y1="70996" x2="73535" y2="70996"/>
                          <a14:foregroundMark x1="75781" y1="70508" x2="75781" y2="70508"/>
                          <a14:foregroundMark x1="78027" y1="68262" x2="78613" y2="64844"/>
                          <a14:foregroundMark x1="74609" y1="60352" x2="74609" y2="60352"/>
                          <a14:foregroundMark x1="72363" y1="64258" x2="72363" y2="64258"/>
                          <a14:foregroundMark x1="63965" y1="64844" x2="63965" y2="64844"/>
                          <a14:foregroundMark x1="78027" y1="42383" x2="78027" y2="42383"/>
                          <a14:foregroundMark x1="75195" y1="49121" x2="75195" y2="49121"/>
                          <a14:foregroundMark x1="76367" y1="51953" x2="76367" y2="51953"/>
                          <a14:foregroundMark x1="77441" y1="53613" x2="77441" y2="53613"/>
                          <a14:foregroundMark x1="78027" y1="59277" x2="78027" y2="59277"/>
                          <a14:foregroundMark x1="44922" y1="69922" x2="44922" y2="69922"/>
                          <a14:foregroundMark x1="51660" y1="64844" x2="51660" y2="64844"/>
                          <a14:foregroundMark x1="51074" y1="60938" x2="51074" y2="60938"/>
                          <a14:foregroundMark x1="51074" y1="59766" x2="51074" y2="59766"/>
                          <a14:foregroundMark x1="50488" y1="55273" x2="50488" y2="55273"/>
                          <a14:foregroundMark x1="51074" y1="50781" x2="51074" y2="50781"/>
                          <a14:foregroundMark x1="58984" y1="70508" x2="58984" y2="70508"/>
                          <a14:foregroundMark x1="60059" y1="62598" x2="60059" y2="62598"/>
                          <a14:foregroundMark x1="60059" y1="57520" x2="60059" y2="57520"/>
                          <a14:foregroundMark x1="58398" y1="51367" x2="58398" y2="51367"/>
                          <a14:foregroundMark x1="60059" y1="42969" x2="60059" y2="42969"/>
                          <a14:foregroundMark x1="61230" y1="35645" x2="61230" y2="35645"/>
                          <a14:foregroundMark x1="49414" y1="41895" x2="49414" y2="41895"/>
                          <a14:foregroundMark x1="48242" y1="48047" x2="48242" y2="49707"/>
                          <a14:foregroundMark x1="47168" y1="61523" x2="47168" y2="61523"/>
                          <a14:foregroundMark x1="45508" y1="66504" x2="45508" y2="66504"/>
                          <a14:foregroundMark x1="52734" y1="67676" x2="52734" y2="67676"/>
                          <a14:foregroundMark x1="38770" y1="63770" x2="38770" y2="63770"/>
                          <a14:foregroundMark x1="37598" y1="70508" x2="37598" y2="70508"/>
                          <a14:foregroundMark x1="33691" y1="70996" x2="33691" y2="70996"/>
                          <a14:foregroundMark x1="47168" y1="72168" x2="47168" y2="72168"/>
                          <a14:foregroundMark x1="50488" y1="69336" x2="50488" y2="69336"/>
                          <a14:foregroundMark x1="50488" y1="67090" x2="50488" y2="67090"/>
                          <a14:foregroundMark x1="52246" y1="70996" x2="52246" y2="70996"/>
                          <a14:foregroundMark x1="50488" y1="65430" x2="50488" y2="65430"/>
                          <a14:foregroundMark x1="52734" y1="60352" x2="52734" y2="60352"/>
                          <a14:foregroundMark x1="52246" y1="56445" x2="52246" y2="56445"/>
                          <a14:foregroundMark x1="52246" y1="54199" x2="52246" y2="54199"/>
                          <a14:foregroundMark x1="52246" y1="46875" x2="52246" y2="46875"/>
                          <a14:foregroundMark x1="52246" y1="40137" x2="52246" y2="40137"/>
                          <a14:foregroundMark x1="51074" y1="37402" x2="51074" y2="3740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35" t="22400" r="14125" b="25419"/>
            <a:stretch/>
          </p:blipFill>
          <p:spPr bwMode="auto">
            <a:xfrm rot="16200000">
              <a:off x="10421060" y="4155187"/>
              <a:ext cx="2395747" cy="114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2" descr="Ilustración de Dibujos Animados Coloridos Crayones Ilustración Vectorial y  más Vectores Libres de Derechos de Lápiz - iStock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0508" b="75977" l="15723" r="82520">
                          <a14:foregroundMark x1="25293" y1="31738" x2="29785" y2="64844"/>
                          <a14:foregroundMark x1="39844" y1="32910" x2="39258" y2="63770"/>
                          <a14:foregroundMark x1="50000" y1="35645" x2="50488" y2="70508"/>
                          <a14:foregroundMark x1="48828" y1="33984" x2="48828" y2="33984"/>
                          <a14:foregroundMark x1="49414" y1="30664" x2="49414" y2="30664"/>
                          <a14:foregroundMark x1="45508" y1="38477" x2="48828" y2="61523"/>
                          <a14:foregroundMark x1="60645" y1="30078" x2="60645" y2="69336"/>
                          <a14:foregroundMark x1="65137" y1="36816" x2="65137" y2="68262"/>
                          <a14:foregroundMark x1="61719" y1="32324" x2="61719" y2="32324"/>
                          <a14:foregroundMark x1="74121" y1="33398" x2="74121" y2="33398"/>
                          <a14:foregroundMark x1="76367" y1="31738" x2="74609" y2="69922"/>
                          <a14:foregroundMark x1="78613" y1="58691" x2="78613" y2="58691"/>
                          <a14:foregroundMark x1="78027" y1="65430" x2="78027" y2="65430"/>
                          <a14:foregroundMark x1="77441" y1="67090" x2="77441" y2="67090"/>
                          <a14:foregroundMark x1="76855" y1="54785" x2="76855" y2="52539"/>
                          <a14:foregroundMark x1="76855" y1="46289" x2="76855" y2="42969"/>
                          <a14:foregroundMark x1="76855" y1="37891" x2="76367" y2="35156"/>
                          <a14:foregroundMark x1="76367" y1="33398" x2="76367" y2="33398"/>
                          <a14:foregroundMark x1="75195" y1="30664" x2="75195" y2="30664"/>
                          <a14:foregroundMark x1="63477" y1="32324" x2="63477" y2="32324"/>
                          <a14:foregroundMark x1="62305" y1="46875" x2="62305" y2="46875"/>
                          <a14:foregroundMark x1="63477" y1="57520" x2="63477" y2="57520"/>
                          <a14:foregroundMark x1="63965" y1="60352" x2="63965" y2="60352"/>
                          <a14:foregroundMark x1="65723" y1="64844" x2="65723" y2="64844"/>
                          <a14:foregroundMark x1="63477" y1="70996" x2="63477" y2="70996"/>
                          <a14:foregroundMark x1="48828" y1="70996" x2="48828" y2="71582"/>
                          <a14:foregroundMark x1="52246" y1="70508" x2="52246" y2="70508"/>
                          <a14:foregroundMark x1="23047" y1="70996" x2="23047" y2="70996"/>
                          <a14:foregroundMark x1="23047" y1="67676" x2="23047" y2="67676"/>
                          <a14:foregroundMark x1="21387" y1="37402" x2="20801" y2="63184"/>
                          <a14:foregroundMark x1="72949" y1="39063" x2="72949" y2="39063"/>
                          <a14:foregroundMark x1="63477" y1="39063" x2="63477" y2="39063"/>
                          <a14:foregroundMark x1="37598" y1="33398" x2="37598" y2="33398"/>
                          <a14:foregroundMark x1="24121" y1="36230" x2="76367" y2="35645"/>
                          <a14:foregroundMark x1="26367" y1="48047" x2="76855" y2="45801"/>
                          <a14:foregroundMark x1="72363" y1="45215" x2="72363" y2="45215"/>
                          <a14:foregroundMark x1="72363" y1="45215" x2="71289" y2="67090"/>
                          <a14:foregroundMark x1="73535" y1="70996" x2="73535" y2="70996"/>
                          <a14:foregroundMark x1="75781" y1="70508" x2="75781" y2="70508"/>
                          <a14:foregroundMark x1="78027" y1="68262" x2="78613" y2="64844"/>
                          <a14:foregroundMark x1="74609" y1="60352" x2="74609" y2="60352"/>
                          <a14:foregroundMark x1="72363" y1="64258" x2="72363" y2="64258"/>
                          <a14:foregroundMark x1="63965" y1="64844" x2="63965" y2="64844"/>
                          <a14:foregroundMark x1="78027" y1="42383" x2="78027" y2="42383"/>
                          <a14:foregroundMark x1="75195" y1="49121" x2="75195" y2="49121"/>
                          <a14:foregroundMark x1="76367" y1="51953" x2="76367" y2="51953"/>
                          <a14:foregroundMark x1="77441" y1="53613" x2="77441" y2="53613"/>
                          <a14:foregroundMark x1="78027" y1="59277" x2="78027" y2="59277"/>
                          <a14:foregroundMark x1="44922" y1="69922" x2="44922" y2="69922"/>
                          <a14:foregroundMark x1="51660" y1="64844" x2="51660" y2="64844"/>
                          <a14:foregroundMark x1="51074" y1="60938" x2="51074" y2="60938"/>
                          <a14:foregroundMark x1="51074" y1="59766" x2="51074" y2="59766"/>
                          <a14:foregroundMark x1="50488" y1="55273" x2="50488" y2="55273"/>
                          <a14:foregroundMark x1="51074" y1="50781" x2="51074" y2="50781"/>
                          <a14:foregroundMark x1="58984" y1="70508" x2="58984" y2="70508"/>
                          <a14:foregroundMark x1="60059" y1="62598" x2="60059" y2="62598"/>
                          <a14:foregroundMark x1="60059" y1="57520" x2="60059" y2="57520"/>
                          <a14:foregroundMark x1="58398" y1="51367" x2="58398" y2="51367"/>
                          <a14:foregroundMark x1="60059" y1="42969" x2="60059" y2="42969"/>
                          <a14:foregroundMark x1="61230" y1="35645" x2="61230" y2="35645"/>
                          <a14:foregroundMark x1="49414" y1="41895" x2="49414" y2="41895"/>
                          <a14:foregroundMark x1="48242" y1="48047" x2="48242" y2="49707"/>
                          <a14:foregroundMark x1="47168" y1="61523" x2="47168" y2="61523"/>
                          <a14:foregroundMark x1="45508" y1="66504" x2="45508" y2="66504"/>
                          <a14:foregroundMark x1="52734" y1="67676" x2="52734" y2="67676"/>
                          <a14:foregroundMark x1="38770" y1="63770" x2="38770" y2="63770"/>
                          <a14:foregroundMark x1="37598" y1="70508" x2="37598" y2="70508"/>
                          <a14:foregroundMark x1="33691" y1="70996" x2="33691" y2="70996"/>
                          <a14:foregroundMark x1="47168" y1="72168" x2="47168" y2="72168"/>
                          <a14:foregroundMark x1="50488" y1="69336" x2="50488" y2="69336"/>
                          <a14:foregroundMark x1="50488" y1="67090" x2="50488" y2="67090"/>
                          <a14:foregroundMark x1="52246" y1="70996" x2="52246" y2="70996"/>
                          <a14:foregroundMark x1="50488" y1="65430" x2="50488" y2="65430"/>
                          <a14:foregroundMark x1="52734" y1="60352" x2="52734" y2="60352"/>
                          <a14:foregroundMark x1="52246" y1="56445" x2="52246" y2="56445"/>
                          <a14:foregroundMark x1="52246" y1="54199" x2="52246" y2="54199"/>
                          <a14:foregroundMark x1="52246" y1="46875" x2="52246" y2="46875"/>
                          <a14:foregroundMark x1="52246" y1="40137" x2="52246" y2="40137"/>
                          <a14:foregroundMark x1="51074" y1="37402" x2="51074" y2="3740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35" t="22400" r="14125" b="25419"/>
            <a:stretch/>
          </p:blipFill>
          <p:spPr bwMode="auto">
            <a:xfrm rot="16200000">
              <a:off x="10662334" y="5461975"/>
              <a:ext cx="1913206" cy="114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tángulo 1"/>
          <p:cNvSpPr/>
          <p:nvPr/>
        </p:nvSpPr>
        <p:spPr>
          <a:xfrm>
            <a:off x="4359435" y="5935283"/>
            <a:ext cx="2950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6"/>
              </a:rPr>
              <a:t>https://youtu.be/jdxg9if7qDY</a:t>
            </a:r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1434" y="1298521"/>
            <a:ext cx="7507333" cy="422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ngram para niños - Profe Recursos">
            <a:extLst>
              <a:ext uri="{FF2B5EF4-FFF2-40B4-BE49-F238E27FC236}">
                <a16:creationId xmlns:a16="http://schemas.microsoft.com/office/drawing/2014/main" id="{9E784157-3D03-4421-9DF5-A191439FC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120" y="336149"/>
            <a:ext cx="4378643" cy="618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4ABB265-59A3-4DCC-8898-3574C81F9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6864" y="857249"/>
            <a:ext cx="3630306" cy="513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0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934129" y="134911"/>
            <a:ext cx="57608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ORIENTACIÓN ESPACIAL</a:t>
            </a:r>
          </a:p>
        </p:txBody>
      </p:sp>
      <p:sp>
        <p:nvSpPr>
          <p:cNvPr id="2" name="Rectángulo 1"/>
          <p:cNvSpPr/>
          <p:nvPr/>
        </p:nvSpPr>
        <p:spPr>
          <a:xfrm>
            <a:off x="5325671" y="5610216"/>
            <a:ext cx="367280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u="sng" dirty="0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https://youtu.be/tO3DOwZkwRU</a:t>
            </a:r>
            <a:endParaRPr lang="es-MX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5" name="Imagen 14" descr="&lt;strong&gt;Compass&lt;/strong&gt; | Free SV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77" y="2705949"/>
            <a:ext cx="1376862" cy="1376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1715" y="1022117"/>
            <a:ext cx="7080712" cy="3980957"/>
          </a:xfrm>
          <a:prstGeom prst="rect">
            <a:avLst/>
          </a:prstGeom>
        </p:spPr>
      </p:pic>
      <p:sp>
        <p:nvSpPr>
          <p:cNvPr id="17" name="Flecha abajo 16"/>
          <p:cNvSpPr/>
          <p:nvPr/>
        </p:nvSpPr>
        <p:spPr>
          <a:xfrm flipV="1">
            <a:off x="1308624" y="1373168"/>
            <a:ext cx="770708" cy="897055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Flecha abajo 17"/>
          <p:cNvSpPr/>
          <p:nvPr/>
        </p:nvSpPr>
        <p:spPr>
          <a:xfrm>
            <a:off x="1375654" y="4403178"/>
            <a:ext cx="770708" cy="943746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Flecha abajo 18"/>
          <p:cNvSpPr/>
          <p:nvPr/>
        </p:nvSpPr>
        <p:spPr>
          <a:xfrm rot="5400000" flipV="1">
            <a:off x="2637791" y="2775599"/>
            <a:ext cx="770708" cy="897055"/>
          </a:xfrm>
          <a:prstGeom prst="downArrow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Flecha abajo 19"/>
          <p:cNvSpPr/>
          <p:nvPr/>
        </p:nvSpPr>
        <p:spPr>
          <a:xfrm rot="16200000" flipV="1">
            <a:off x="163674" y="2775599"/>
            <a:ext cx="770708" cy="897055"/>
          </a:xfrm>
          <a:prstGeom prst="downArrow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187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angram De Madera En Dos Formas De Flecha, Uno Está Arriba Y El Otro Está  Abajo Fotos, Retratos, Imágenes Y Fotografía De Archivo Libres De Derecho.  Image 89187291.">
            <a:extLst>
              <a:ext uri="{FF2B5EF4-FFF2-40B4-BE49-F238E27FC236}">
                <a16:creationId xmlns:a16="http://schemas.microsoft.com/office/drawing/2014/main" id="{A7E5C744-67E3-4582-9668-B8AE12DB4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390" y="1266098"/>
            <a:ext cx="6687178" cy="445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ompecabezas forma de tangram, flecha izquierda composición de color,  juego, ángulo png | PNGEgg">
            <a:extLst>
              <a:ext uri="{FF2B5EF4-FFF2-40B4-BE49-F238E27FC236}">
                <a16:creationId xmlns:a16="http://schemas.microsoft.com/office/drawing/2014/main" id="{424CFC38-C359-4BB8-888A-B8B73B28F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889" l="0" r="100000">
                        <a14:foregroundMark x1="72954" y1="54444" x2="86121" y2="85000"/>
                        <a14:foregroundMark x1="97153" y1="70556" x2="29181" y2="70556"/>
                        <a14:foregroundMark x1="86121" y1="59444" x2="43060" y2="52222"/>
                        <a14:foregroundMark x1="94662" y1="78333" x2="31673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13993" y="2105246"/>
            <a:ext cx="5413221" cy="346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64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ímbolo De Flecha De Rompecabezas Tangram Foto de stock y más banco de  imágenes de Fondo blanco - iStock">
            <a:extLst>
              <a:ext uri="{FF2B5EF4-FFF2-40B4-BE49-F238E27FC236}">
                <a16:creationId xmlns:a16="http://schemas.microsoft.com/office/drawing/2014/main" id="{821E3230-BCCC-4531-AEF8-41EA9626F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382308"/>
            <a:ext cx="7045731" cy="469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6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602547" y="215016"/>
            <a:ext cx="65133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Construyendo con figuras geométricas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045864" y="6196540"/>
            <a:ext cx="3316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hlinkClick r:id="rId2"/>
              </a:rPr>
              <a:t>https://youtu.be/nuqs1nqab7m</a:t>
            </a:r>
            <a:r>
              <a:rPr lang="es-MX" b="1" dirty="0"/>
              <a:t>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881" y="1141459"/>
            <a:ext cx="8213288" cy="46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80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guras geometricas">
            <a:extLst>
              <a:ext uri="{FF2B5EF4-FFF2-40B4-BE49-F238E27FC236}">
                <a16:creationId xmlns:a16="http://schemas.microsoft.com/office/drawing/2014/main" id="{AB998B7B-2CA3-4082-BAB3-51D057297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441" y="791221"/>
            <a:ext cx="7585666" cy="569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51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4995" t="9643" r="15228" b="8572"/>
          <a:stretch/>
        </p:blipFill>
        <p:spPr>
          <a:xfrm>
            <a:off x="2047493" y="761063"/>
            <a:ext cx="8097014" cy="5335874"/>
          </a:xfrm>
          <a:prstGeom prst="rect">
            <a:avLst/>
          </a:prstGeom>
        </p:spPr>
      </p:pic>
      <p:pic>
        <p:nvPicPr>
          <p:cNvPr id="6" name="Picture 4" descr="cuaderno espiral amarill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1456660" y="680483"/>
            <a:ext cx="738072" cy="584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53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5 Actividades Montessori De Trasvase Líquido | Los Inventos de Mamá">
            <a:extLst>
              <a:ext uri="{FF2B5EF4-FFF2-40B4-BE49-F238E27FC236}">
                <a16:creationId xmlns:a16="http://schemas.microsoft.com/office/drawing/2014/main" id="{1487478A-FAEE-4024-944A-19B6FAA30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1082981"/>
            <a:ext cx="6135208" cy="409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20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aso de Succión Iceberg Anticaída 430ml de Artiart – Amarcord Store">
            <a:extLst>
              <a:ext uri="{FF2B5EF4-FFF2-40B4-BE49-F238E27FC236}">
                <a16:creationId xmlns:a16="http://schemas.microsoft.com/office/drawing/2014/main" id="{248DFCBB-0A39-4DF6-A640-A6AD81BFC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334" y="1775339"/>
            <a:ext cx="8864009" cy="415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155999A-E4AE-412F-95B2-FB4D282AA15C}"/>
              </a:ext>
            </a:extLst>
          </p:cNvPr>
          <p:cNvSpPr txBox="1"/>
          <p:nvPr/>
        </p:nvSpPr>
        <p:spPr>
          <a:xfrm>
            <a:off x="4558710" y="298011"/>
            <a:ext cx="60977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•</a:t>
            </a:r>
            <a:r>
              <a:rPr lang="es-MX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Caminar mientras se hace el ejercicio de vaciar el contenido de un vaso al otro</a:t>
            </a:r>
          </a:p>
          <a:p>
            <a:r>
              <a:rPr lang="es-MX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•Dar indicaciones como mano derecha arriba, el vaso debe estar lleno o vacío según crea conveniente la educadora </a:t>
            </a:r>
          </a:p>
          <a:p>
            <a:r>
              <a:rPr lang="es-MX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•Abrir, cerrar los brazos con los vasos. </a:t>
            </a:r>
          </a:p>
        </p:txBody>
      </p:sp>
    </p:spTree>
    <p:extLst>
      <p:ext uri="{BB962C8B-B14F-4D97-AF65-F5344CB8AC3E}">
        <p14:creationId xmlns:p14="http://schemas.microsoft.com/office/powerpoint/2010/main" val="371389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5095" t="9553" r="15129" b="9334"/>
          <a:stretch/>
        </p:blipFill>
        <p:spPr>
          <a:xfrm>
            <a:off x="1909269" y="711777"/>
            <a:ext cx="9078685" cy="5933572"/>
          </a:xfrm>
          <a:prstGeom prst="rect">
            <a:avLst/>
          </a:prstGeom>
        </p:spPr>
      </p:pic>
      <p:pic>
        <p:nvPicPr>
          <p:cNvPr id="5" name="Picture 4" descr="cuaderno espiral amarill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63">
                        <a14:backgroundMark x1="6289" y1="3500" x2="6289" y2="3500"/>
                        <a14:backgroundMark x1="629" y1="833" x2="629" y2="833"/>
                        <a14:backgroundMark x1="629" y1="4500" x2="629" y2="4500"/>
                        <a14:backgroundMark x1="419" y1="7167" x2="419" y2="7167"/>
                        <a14:backgroundMark x1="419" y1="10833" x2="419" y2="10833"/>
                        <a14:backgroundMark x1="419" y1="13167" x2="419" y2="13167"/>
                        <a14:backgroundMark x1="419" y1="16667" x2="419" y2="16667"/>
                        <a14:backgroundMark x1="419" y1="19000" x2="419" y2="19000"/>
                        <a14:backgroundMark x1="419" y1="22500" x2="419" y2="22500"/>
                        <a14:backgroundMark x1="419" y1="25000" x2="419" y2="25000"/>
                        <a14:backgroundMark x1="419" y1="28500" x2="419" y2="28500"/>
                        <a14:backgroundMark x1="629" y1="30833" x2="629" y2="30833"/>
                        <a14:backgroundMark x1="419" y1="33833" x2="419" y2="33833"/>
                        <a14:backgroundMark x1="419" y1="36500" x2="419" y2="36500"/>
                        <a14:backgroundMark x1="419" y1="39333" x2="419" y2="39333"/>
                        <a14:backgroundMark x1="419" y1="42500" x2="419" y2="42500"/>
                        <a14:backgroundMark x1="419" y1="45667" x2="419" y2="45667"/>
                        <a14:backgroundMark x1="419" y1="48333" x2="419" y2="48333"/>
                        <a14:backgroundMark x1="629" y1="51833" x2="629" y2="51833"/>
                        <a14:backgroundMark x1="419" y1="54333" x2="419" y2="54333"/>
                        <a14:backgroundMark x1="3774" y1="2833" x2="3774" y2="2833"/>
                        <a14:backgroundMark x1="3983" y1="6167" x2="3983" y2="6167"/>
                        <a14:backgroundMark x1="2935" y1="9667" x2="2935" y2="9667"/>
                        <a14:backgroundMark x1="3145" y1="11833" x2="3145" y2="11833"/>
                        <a14:backgroundMark x1="2935" y1="15000" x2="2935" y2="15000"/>
                        <a14:backgroundMark x1="3564" y1="18333" x2="3564" y2="18333"/>
                        <a14:backgroundMark x1="3145" y1="21000" x2="3145" y2="21000"/>
                        <a14:backgroundMark x1="3145" y1="23667" x2="3145" y2="23667"/>
                        <a14:backgroundMark x1="3145" y1="26833" x2="3145" y2="26833"/>
                        <a14:backgroundMark x1="2935" y1="29500" x2="2935" y2="29500"/>
                        <a14:backgroundMark x1="3354" y1="33000" x2="3354" y2="33000"/>
                        <a14:backgroundMark x1="3145" y1="35833" x2="3145" y2="35833"/>
                        <a14:backgroundMark x1="2935" y1="38833" x2="2935" y2="38833"/>
                        <a14:backgroundMark x1="3145" y1="41500" x2="3145" y2="41500"/>
                        <a14:backgroundMark x1="3564" y1="43833" x2="3564" y2="43833"/>
                        <a14:backgroundMark x1="3774" y1="47167" x2="3774" y2="47167"/>
                        <a14:backgroundMark x1="3354" y1="50500" x2="3354" y2="50500"/>
                        <a14:backgroundMark x1="3354" y1="53167" x2="3354" y2="53167"/>
                        <a14:backgroundMark x1="3564" y1="56833" x2="3564" y2="56833"/>
                        <a14:backgroundMark x1="3145" y1="59500" x2="3145" y2="59500"/>
                        <a14:backgroundMark x1="629" y1="57000" x2="629" y2="57000"/>
                        <a14:backgroundMark x1="629" y1="60333" x2="629" y2="60333"/>
                        <a14:backgroundMark x1="3774" y1="61500" x2="3774" y2="61500"/>
                        <a14:backgroundMark x1="3354" y1="64833" x2="3354" y2="64833"/>
                        <a14:backgroundMark x1="3983" y1="67500" x2="3983" y2="67500"/>
                        <a14:backgroundMark x1="3145" y1="71000" x2="3145" y2="71000"/>
                        <a14:backgroundMark x1="3983" y1="73500" x2="3983" y2="73500"/>
                        <a14:backgroundMark x1="3354" y1="76667" x2="3354" y2="76667"/>
                        <a14:backgroundMark x1="3354" y1="80000" x2="3354" y2="80000"/>
                        <a14:backgroundMark x1="3145" y1="82833" x2="3145" y2="82833"/>
                        <a14:backgroundMark x1="3774" y1="85500" x2="3774" y2="85500"/>
                        <a14:backgroundMark x1="2725" y1="88000" x2="2725" y2="88000"/>
                        <a14:backgroundMark x1="4193" y1="90833" x2="4193" y2="90833"/>
                        <a14:backgroundMark x1="3145" y1="94000" x2="3145" y2="94000"/>
                        <a14:backgroundMark x1="3983" y1="97667" x2="3983" y2="97667"/>
                        <a14:backgroundMark x1="839" y1="98833" x2="839" y2="98833"/>
                        <a14:backgroundMark x1="629" y1="95667" x2="629" y2="95667"/>
                        <a14:backgroundMark x1="419" y1="93000" x2="419" y2="93000"/>
                        <a14:backgroundMark x1="629" y1="89500" x2="629" y2="89500"/>
                        <a14:backgroundMark x1="419" y1="86500" x2="419" y2="86500"/>
                        <a14:backgroundMark x1="419" y1="83500" x2="419" y2="83500"/>
                        <a14:backgroundMark x1="419" y1="80833" x2="419" y2="80833"/>
                        <a14:backgroundMark x1="629" y1="78167" x2="629" y2="78167"/>
                        <a14:backgroundMark x1="629" y1="74833" x2="629" y2="74833"/>
                        <a14:backgroundMark x1="419" y1="72000" x2="419" y2="72000"/>
                        <a14:backgroundMark x1="419" y1="69000" x2="419" y2="69000"/>
                        <a14:backgroundMark x1="419" y1="66500" x2="419" y2="66500"/>
                        <a14:backgroundMark x1="419" y1="63167" x2="419" y2="63167"/>
                        <a14:backgroundMark x1="7338" y1="2000" x2="7338" y2="2000"/>
                        <a14:backgroundMark x1="8386" y1="2500" x2="8386" y2="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0769"/>
          <a:stretch/>
        </p:blipFill>
        <p:spPr bwMode="auto">
          <a:xfrm>
            <a:off x="1470263" y="851056"/>
            <a:ext cx="563874" cy="579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47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IY Geometría con palitos -">
            <a:extLst>
              <a:ext uri="{FF2B5EF4-FFF2-40B4-BE49-F238E27FC236}">
                <a16:creationId xmlns:a16="http://schemas.microsoft.com/office/drawing/2014/main" id="{24C6ADDC-FD79-4CEC-8C37-58C2B0E48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022" y="442912"/>
            <a:ext cx="8953500" cy="597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51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alitos de helado para aprender las figuras geométricas">
            <a:extLst>
              <a:ext uri="{FF2B5EF4-FFF2-40B4-BE49-F238E27FC236}">
                <a16:creationId xmlns:a16="http://schemas.microsoft.com/office/drawing/2014/main" id="{CB7687CE-59AA-493B-BA63-C1B7D64C3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754" y="1231383"/>
            <a:ext cx="7545572" cy="424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34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539056" y="440994"/>
            <a:ext cx="616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 Activación </a:t>
            </a:r>
          </a:p>
        </p:txBody>
      </p:sp>
      <p:pic>
        <p:nvPicPr>
          <p:cNvPr id="2" name="Elementos multimedia en línea 1" title="ACTIVACIÓN FÍSICA &quot;CONGELAO&quot;">
            <a:hlinkClick r:id="" action="ppaction://media"/>
            <a:extLst>
              <a:ext uri="{FF2B5EF4-FFF2-40B4-BE49-F238E27FC236}">
                <a16:creationId xmlns:a16="http://schemas.microsoft.com/office/drawing/2014/main" id="{1BFB1609-38F6-454A-B1C4-35991815622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33405" y="1265422"/>
            <a:ext cx="6423246" cy="3629133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0BEA696-8600-484C-95C4-D4065875B17E}"/>
              </a:ext>
            </a:extLst>
          </p:cNvPr>
          <p:cNvSpPr txBox="1"/>
          <p:nvPr/>
        </p:nvSpPr>
        <p:spPr>
          <a:xfrm>
            <a:off x="3474721" y="5257318"/>
            <a:ext cx="609777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https://youtu.be/C7GfUZAQeCY</a:t>
            </a:r>
            <a:r>
              <a:rPr lang="es-MX" b="1" dirty="0">
                <a:solidFill>
                  <a:srgbClr val="ED7D3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474721" y="253218"/>
            <a:ext cx="616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 Activación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675410" y="5899475"/>
            <a:ext cx="3233065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https://youtu.be/dWVsF1vuf7A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Elementos multimedia en línea 1" title="EL BAILE DEL CUADRADO! Canciones infantiles bailables para cumpleaños de niños">
            <a:hlinkClick r:id="" action="ppaction://media"/>
            <a:extLst>
              <a:ext uri="{FF2B5EF4-FFF2-40B4-BE49-F238E27FC236}">
                <a16:creationId xmlns:a16="http://schemas.microsoft.com/office/drawing/2014/main" id="{7E6A8674-C465-4D77-A330-453E42BD6A0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02432" y="1254790"/>
            <a:ext cx="7431650" cy="419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4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0084847" y="6259343"/>
            <a:ext cx="333386" cy="313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932" tIns="14467" rIns="28932" bIns="144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1436" t="17122" r="35587" b="7857"/>
          <a:stretch/>
        </p:blipFill>
        <p:spPr>
          <a:xfrm>
            <a:off x="4997526" y="413419"/>
            <a:ext cx="4693024" cy="600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9119053" y="6313131"/>
            <a:ext cx="333386" cy="313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932" tIns="14467" rIns="28932" bIns="144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6343" t="18382" r="41072" b="30305"/>
          <a:stretch/>
        </p:blipFill>
        <p:spPr>
          <a:xfrm>
            <a:off x="4406810" y="308358"/>
            <a:ext cx="4028699" cy="514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92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965</TotalTime>
  <Words>109</Words>
  <Application>Microsoft Office PowerPoint</Application>
  <PresentationFormat>Panorámica</PresentationFormat>
  <Paragraphs>19</Paragraphs>
  <Slides>21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M.E. Adriana González González</dc:creator>
  <cp:lastModifiedBy>HP</cp:lastModifiedBy>
  <cp:revision>97</cp:revision>
  <dcterms:created xsi:type="dcterms:W3CDTF">2021-09-27T18:53:38Z</dcterms:created>
  <dcterms:modified xsi:type="dcterms:W3CDTF">2021-11-15T00:01:31Z</dcterms:modified>
</cp:coreProperties>
</file>