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79" r:id="rId5"/>
    <p:sldId id="268" r:id="rId6"/>
    <p:sldId id="269" r:id="rId7"/>
    <p:sldId id="270" r:id="rId8"/>
    <p:sldId id="271" r:id="rId9"/>
    <p:sldId id="281" r:id="rId10"/>
    <p:sldId id="272" r:id="rId11"/>
    <p:sldId id="273" r:id="rId12"/>
    <p:sldId id="274" r:id="rId13"/>
    <p:sldId id="275" r:id="rId14"/>
    <p:sldId id="276" r:id="rId15"/>
    <p:sldId id="277" r:id="rId16"/>
    <p:sldId id="278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5A04B7-D0FE-4E77-B1CF-C95EB23F53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D8F471-F97C-4E23-9E10-26D017AD9C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611A1A-3E8F-4E87-AE5C-55AE7F572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2B677F-C983-4467-ADD1-277C9B787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016189-6C08-4D59-8D7F-C8F2E988E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2569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0A62B-51B9-4BFE-8A20-444421786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E3C0DD-B438-4F9F-81F8-8BED32801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464F28-F13C-4F44-A291-DB0EE1147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9B4AC3-29BE-43FC-B24F-3BD3E196C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9B09F1-17ED-4A15-94B0-AC99432E9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86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CBFE4-B505-4C18-A172-E2A207778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34BA92-D3E0-4CAF-87F8-9370D2AA4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3C96FA-B34E-4A0C-9047-78A7D84AF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BCF866-5CF5-441C-845F-4765ABF2E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CEB3F0-D0EC-4CA6-BFDA-F7189EE6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030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9C735-DFAF-4EEE-B070-0A0F39DBD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63EA46-4169-406B-917A-617087533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71E524B-D7B9-42A3-8CD5-83E60B904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57821BC-59EF-461A-A8C9-74C358973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32068A-F916-464C-9202-CE535781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6BF995-AFC4-4361-8A98-6902374B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980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2D6C5-6537-420B-AD8C-26DAA3B7D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7EBE6F-1F00-4682-A9FF-450F9C190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7E5B31-6BEA-40CA-9CCA-38F817ED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36136F3-3627-463F-B597-5F6762226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E72F835-E416-4121-92C0-B51465264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24B252E-ED19-4B08-93E9-91D7C9E1A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D096D40-F8F2-403E-874F-DDDADD907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BDE84FB-F53E-4974-9667-187963F5E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399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D19EE6-B858-475B-8B16-9B7F63768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9664DB-B739-4DA9-AF83-C0A583DC3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97BC76-4FEC-4E7D-BA22-E57577446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976747E-ADFF-4A6A-B6AC-5443D6D7C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379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1638F02-DC8E-4FFD-9FE1-A258AC4F3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360F862-487C-4380-B793-E2D6CF095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E081BD-E776-4ED0-BB5E-E6B441B9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454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BCEB0-8FFC-4EF9-A4C2-F50DA5A1C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393799-678E-4F05-B264-74A58B25C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8DA6B6-5AB4-4A80-959E-6684176DB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09CFF6-8D33-4ABC-B105-8FC8CD8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15DE31-6327-4302-BEFB-2DA955CBF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0760CB-07E3-42AF-B57F-E69901CFD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825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9006C-D866-4A55-B189-760662CF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66C2861-E08A-4AC5-B063-14FF06D452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E299B6-18A2-4334-989B-13E19BD00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7AE5DE-09E8-4596-B2D2-736B2F2C6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E24031-2238-4E79-AEDA-71B01E3A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1A2F0A-C0AC-4A8F-9784-211560C8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525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DB9FA-AD97-4429-AA1C-D523391B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34231B-3786-4414-A086-E67919CB6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A2677F-DC96-4E2B-9611-CC209C0E0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C0223E-52A2-411B-86EC-839DFD88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F2FA12-2B36-4DA4-9274-21614C14A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0548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D53F61-AD31-4C7C-AEF0-085D7311C0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C86B14-6244-40DF-B356-D497F7EEC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39D21E-FED0-4329-987A-30A25506E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B58AB7-5C12-44DD-98D1-864D57ACE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BCCDCE-C3D8-4877-A34A-2D7264451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1374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B2437C-C454-4302-A037-DEA859A2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D1D1F0-0552-4C82-8D11-97718C593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4B5D02-14B2-44FD-99A0-9766E56482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C725A-8C9B-46A6-A0A3-72178638DDF1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F0A8AB-9293-41AF-B16D-61FFD4295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981B0B-6B55-4645-BEDE-9B9A34569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9C595-D9CB-4D47-9C92-A9962DDCC1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125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A8p8BREeZs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A8p8BREeZs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dado-virtual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SgTLudOG5s?feature=oembed" TargetMode="External"/><Relationship Id="rId4" Type="http://schemas.openxmlformats.org/officeDocument/2006/relationships/hyperlink" Target="about:blan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ZmjS6hCKOY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E1nbjj55B8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Y-TkOFJgU8?feature=oembed" TargetMode="External"/><Relationship Id="rId4" Type="http://schemas.openxmlformats.org/officeDocument/2006/relationships/hyperlink" Target="https://www.youtube.com/watch?v=nY-TkOFJgU8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dc_Gd2066g?feature=oembed" TargetMode="External"/><Relationship Id="rId4" Type="http://schemas.openxmlformats.org/officeDocument/2006/relationships/hyperlink" Target="https://www.youtube.com/watch?v=wdc_Gd2066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7A6F934-4FAD-4305-9F32-E8329236C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502920"/>
            <a:ext cx="12100560" cy="680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54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58240" y="5151755"/>
            <a:ext cx="10515600" cy="4351338"/>
          </a:xfrm>
        </p:spPr>
        <p:txBody>
          <a:bodyPr>
            <a:normAutofit/>
          </a:bodyPr>
          <a:lstStyle/>
          <a:p>
            <a:r>
              <a:rPr lang="es-MX" sz="1600" b="1" u="sng" dirty="0">
                <a:hlinkClick r:id="rId3"/>
              </a:rPr>
              <a:t>https://www.youtube.com/watch?v=YA8p8BREeZs</a:t>
            </a:r>
            <a:r>
              <a:rPr lang="es-MX" sz="1600" b="1" dirty="0"/>
              <a:t> (A partir del 1:32) </a:t>
            </a:r>
            <a:endParaRPr lang="es-MX" sz="1600" dirty="0"/>
          </a:p>
          <a:p>
            <a:endParaRPr lang="es-MX" sz="3200" dirty="0"/>
          </a:p>
        </p:txBody>
      </p:sp>
      <p:pic>
        <p:nvPicPr>
          <p:cNvPr id="4" name="Elementos multimedia en línea 3" title="Canciones para niños A CONTAR  los números  CANCIONES EDUCATIVAS con LOS FLIXER (oficial)">
            <a:hlinkClick r:id="" action="ppaction://media"/>
            <a:extLst>
              <a:ext uri="{FF2B5EF4-FFF2-40B4-BE49-F238E27FC236}">
                <a16:creationId xmlns:a16="http://schemas.microsoft.com/office/drawing/2014/main" id="{33939842-DE02-4157-9D9B-64E62F4BE76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573572" y="1312783"/>
            <a:ext cx="5684936" cy="321198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68ACB5F-C908-4019-BA7A-5507539419D2}"/>
              </a:ext>
            </a:extLst>
          </p:cNvPr>
          <p:cNvSpPr txBox="1"/>
          <p:nvPr/>
        </p:nvSpPr>
        <p:spPr>
          <a:xfrm>
            <a:off x="1445578" y="1116965"/>
            <a:ext cx="178317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MX" sz="1800" dirty="0"/>
              <a:t>ACTIVACIÓN: </a:t>
            </a:r>
          </a:p>
        </p:txBody>
      </p:sp>
    </p:spTree>
    <p:extLst>
      <p:ext uri="{BB962C8B-B14F-4D97-AF65-F5344CB8AC3E}">
        <p14:creationId xmlns:p14="http://schemas.microsoft.com/office/powerpoint/2010/main" val="121409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4031" t="21259" r="37363" b="13249"/>
          <a:stretch/>
        </p:blipFill>
        <p:spPr>
          <a:xfrm>
            <a:off x="4400068" y="536201"/>
            <a:ext cx="5638362" cy="4995919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674A289-3333-4124-A824-A7F2A5D7C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073785"/>
            <a:ext cx="1985010" cy="36639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MX" sz="2800" dirty="0"/>
              <a:t>LUNES</a:t>
            </a:r>
          </a:p>
        </p:txBody>
      </p:sp>
    </p:spTree>
    <p:extLst>
      <p:ext uri="{BB962C8B-B14F-4D97-AF65-F5344CB8AC3E}">
        <p14:creationId xmlns:p14="http://schemas.microsoft.com/office/powerpoint/2010/main" val="3414193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1916049-C800-44D1-9820-8515C4A37A25}"/>
              </a:ext>
            </a:extLst>
          </p:cNvPr>
          <p:cNvSpPr txBox="1"/>
          <p:nvPr/>
        </p:nvSpPr>
        <p:spPr>
          <a:xfrm>
            <a:off x="2340293" y="4581644"/>
            <a:ext cx="6097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hlinkClick r:id="rId2"/>
              </a:rPr>
              <a:t>https://www.dado-virtual.com/</a:t>
            </a:r>
            <a:endParaRPr lang="es-MX" dirty="0"/>
          </a:p>
          <a:p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CDECDF4-EAAD-4D3F-AFFC-64954E7843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62" t="23739" r="68313" b="50000"/>
          <a:stretch/>
        </p:blipFill>
        <p:spPr>
          <a:xfrm>
            <a:off x="3589019" y="1040130"/>
            <a:ext cx="7356617" cy="332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60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Activación Física">
            <a:hlinkClick r:id="" action="ppaction://media"/>
            <a:extLst>
              <a:ext uri="{FF2B5EF4-FFF2-40B4-BE49-F238E27FC236}">
                <a16:creationId xmlns:a16="http://schemas.microsoft.com/office/drawing/2014/main" id="{430F1496-FF1F-4C8F-8686-1645064A0AB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25687" y="1666697"/>
            <a:ext cx="6326823" cy="35746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BFD3D1-92E7-4369-B370-49B6850DC9EB}"/>
              </a:ext>
            </a:extLst>
          </p:cNvPr>
          <p:cNvSpPr txBox="1"/>
          <p:nvPr/>
        </p:nvSpPr>
        <p:spPr>
          <a:xfrm>
            <a:off x="2466023" y="5373746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hlinkClick r:id="rId4"/>
              </a:rPr>
              <a:t>https://www.youtube.com/watch?v=JSgTLudOG5s</a:t>
            </a:r>
            <a:r>
              <a:rPr lang="es-MX" sz="1800" b="1" dirty="0"/>
              <a:t> </a:t>
            </a:r>
            <a:endParaRPr lang="es-MX" sz="18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CB71E62-98B4-4CBD-B812-4457B316D356}"/>
              </a:ext>
            </a:extLst>
          </p:cNvPr>
          <p:cNvSpPr txBox="1"/>
          <p:nvPr/>
        </p:nvSpPr>
        <p:spPr>
          <a:xfrm>
            <a:off x="336868" y="1837055"/>
            <a:ext cx="178317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MX" sz="1800" dirty="0"/>
              <a:t>ACTIVACIÓN: </a:t>
            </a:r>
          </a:p>
        </p:txBody>
      </p:sp>
    </p:spTree>
    <p:extLst>
      <p:ext uri="{BB962C8B-B14F-4D97-AF65-F5344CB8AC3E}">
        <p14:creationId xmlns:p14="http://schemas.microsoft.com/office/powerpoint/2010/main" val="350028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177A16C-813F-4628-A5AB-382223AF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5030" y="445135"/>
            <a:ext cx="1985010" cy="36639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MX" sz="2800" dirty="0"/>
              <a:t>MARTES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AF9588E-BB93-460C-B0CC-C9C1FF945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355" y="898172"/>
            <a:ext cx="8044180" cy="5351497"/>
          </a:xfrm>
          <a:prstGeom prst="rect">
            <a:avLst/>
          </a:prstGeom>
        </p:spPr>
      </p:pic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42317AC4-606D-4B19-91EF-8F339B8A67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" t="67012" r="1894" b="3635"/>
          <a:stretch/>
        </p:blipFill>
        <p:spPr bwMode="auto">
          <a:xfrm>
            <a:off x="342900" y="4411980"/>
            <a:ext cx="4274904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418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FA8786D-CCAB-4728-920A-3DAFFE76B63B}"/>
              </a:ext>
            </a:extLst>
          </p:cNvPr>
          <p:cNvSpPr txBox="1"/>
          <p:nvPr/>
        </p:nvSpPr>
        <p:spPr>
          <a:xfrm>
            <a:off x="336868" y="1837055"/>
            <a:ext cx="178317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MX" sz="1800" dirty="0"/>
              <a:t>ACTIVACIÓN: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EA52035-9264-4D48-BBF7-B3D3642C138E}"/>
              </a:ext>
            </a:extLst>
          </p:cNvPr>
          <p:cNvSpPr txBox="1"/>
          <p:nvPr/>
        </p:nvSpPr>
        <p:spPr>
          <a:xfrm>
            <a:off x="2648903" y="5403265"/>
            <a:ext cx="6097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u="sng" dirty="0">
                <a:hlinkClick r:id="rId2"/>
              </a:rPr>
              <a:t>https://www.youtube.com/watch?v=ZmjS6hCKOY8</a:t>
            </a:r>
            <a:r>
              <a:rPr lang="es-MX" sz="1800" b="1" dirty="0"/>
              <a:t> (A partir del 0:15) </a:t>
            </a:r>
            <a:endParaRPr lang="es-MX" sz="18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48E922F-AE26-4F99-A98A-802C00FA3C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94" t="4275" r="5500" b="12925"/>
          <a:stretch/>
        </p:blipFill>
        <p:spPr>
          <a:xfrm>
            <a:off x="3360420" y="808404"/>
            <a:ext cx="6629400" cy="445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03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0112" y="2147992"/>
            <a:ext cx="10980418" cy="2081108"/>
          </a:xfrm>
        </p:spPr>
        <p:txBody>
          <a:bodyPr>
            <a:normAutofit/>
          </a:bodyPr>
          <a:lstStyle/>
          <a:p>
            <a:r>
              <a:rPr lang="es-MX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TABLERO DEL TRENECITO DEL ZOOLOGICO PARA JUGAR TODOS JUNTOS </a:t>
            </a:r>
          </a:p>
        </p:txBody>
      </p:sp>
    </p:spTree>
    <p:extLst>
      <p:ext uri="{BB962C8B-B14F-4D97-AF65-F5344CB8AC3E}">
        <p14:creationId xmlns:p14="http://schemas.microsoft.com/office/powerpoint/2010/main" val="4166476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177A16C-813F-4628-A5AB-382223AF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9320" y="351438"/>
            <a:ext cx="1985010" cy="36639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br>
              <a:rPr lang="es-MX" sz="2800" dirty="0"/>
            </a:br>
            <a:r>
              <a:rPr lang="es-MX" sz="2800" dirty="0"/>
              <a:t>MIÉRCOLES</a:t>
            </a:r>
            <a:br>
              <a:rPr lang="es-MX" sz="2800" dirty="0"/>
            </a:br>
            <a:endParaRPr lang="es-MX"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AF9588E-BB93-460C-B0CC-C9C1FF945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645" y="791528"/>
            <a:ext cx="8044180" cy="5351497"/>
          </a:xfrm>
          <a:prstGeom prst="rect">
            <a:avLst/>
          </a:prstGeom>
        </p:spPr>
      </p:pic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42317AC4-606D-4B19-91EF-8F339B8A67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" t="67012" r="1894" b="3635"/>
          <a:stretch/>
        </p:blipFill>
        <p:spPr bwMode="auto">
          <a:xfrm>
            <a:off x="342900" y="4411980"/>
            <a:ext cx="4274904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701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891069-CA15-4054-A768-525797A821F0}"/>
              </a:ext>
            </a:extLst>
          </p:cNvPr>
          <p:cNvSpPr txBox="1"/>
          <p:nvPr/>
        </p:nvSpPr>
        <p:spPr>
          <a:xfrm>
            <a:off x="1365568" y="1016119"/>
            <a:ext cx="178317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MX" sz="1800" dirty="0"/>
              <a:t>ACTIVACIÓN: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6E2AC68-BF0E-4CF7-AC0A-7EF4B504457E}"/>
              </a:ext>
            </a:extLst>
          </p:cNvPr>
          <p:cNvSpPr txBox="1">
            <a:spLocks/>
          </p:cNvSpPr>
          <p:nvPr/>
        </p:nvSpPr>
        <p:spPr>
          <a:xfrm>
            <a:off x="9765030" y="445135"/>
            <a:ext cx="1985010" cy="36639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2800" dirty="0"/>
              <a:t>JUEVES</a:t>
            </a:r>
          </a:p>
        </p:txBody>
      </p:sp>
      <p:pic>
        <p:nvPicPr>
          <p:cNvPr id="8" name="Elementos multimedia en línea 7" title="Canción para una pausa activa con los niños">
            <a:hlinkClick r:id="" action="ppaction://media"/>
            <a:extLst>
              <a:ext uri="{FF2B5EF4-FFF2-40B4-BE49-F238E27FC236}">
                <a16:creationId xmlns:a16="http://schemas.microsoft.com/office/drawing/2014/main" id="{2E380B65-7C94-4AFE-B80D-0BB778768D7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99790" y="1385451"/>
            <a:ext cx="6954866" cy="392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72840" y="-149225"/>
            <a:ext cx="10515600" cy="1325563"/>
          </a:xfrm>
        </p:spPr>
        <p:txBody>
          <a:bodyPr>
            <a:normAutofit/>
          </a:bodyPr>
          <a:lstStyle/>
          <a:p>
            <a:br>
              <a:rPr lang="es-MX" b="1" dirty="0"/>
            </a:br>
            <a:r>
              <a:rPr lang="es-MX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“El número 3”</a:t>
            </a:r>
            <a:endParaRPr lang="es-MX" dirty="0"/>
          </a:p>
        </p:txBody>
      </p:sp>
      <p:pic>
        <p:nvPicPr>
          <p:cNvPr id="3" name="Elementos multimedia en línea 2" title="El número 3 - Aprende a contar - Los números del 1 al 10 - La canción del número tres">
            <a:hlinkClick r:id="" action="ppaction://media"/>
            <a:extLst>
              <a:ext uri="{FF2B5EF4-FFF2-40B4-BE49-F238E27FC236}">
                <a16:creationId xmlns:a16="http://schemas.microsoft.com/office/drawing/2014/main" id="{B819037A-4E25-461D-B355-37BB28B760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63010" y="1388269"/>
            <a:ext cx="7223827" cy="408146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0F62B47-289A-4C25-83CA-07D132C587A2}"/>
              </a:ext>
            </a:extLst>
          </p:cNvPr>
          <p:cNvSpPr txBox="1"/>
          <p:nvPr/>
        </p:nvSpPr>
        <p:spPr>
          <a:xfrm>
            <a:off x="1710055" y="5936099"/>
            <a:ext cx="7092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u="sng" dirty="0">
                <a:hlinkClick r:id="rId4"/>
              </a:rPr>
              <a:t>https://www.youtube.com/watch?v=nY-TkOFJgU8</a:t>
            </a:r>
            <a:r>
              <a:rPr lang="es-MX" b="1" dirty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1064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845" t="21082" r="28950" b="15889"/>
          <a:stretch/>
        </p:blipFill>
        <p:spPr>
          <a:xfrm>
            <a:off x="1918951" y="1245095"/>
            <a:ext cx="7881871" cy="470494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148884" y="875763"/>
            <a:ext cx="542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EL CÍRCULO DEL 1 AL 3</a:t>
            </a:r>
          </a:p>
        </p:txBody>
      </p:sp>
    </p:spTree>
    <p:extLst>
      <p:ext uri="{BB962C8B-B14F-4D97-AF65-F5344CB8AC3E}">
        <p14:creationId xmlns:p14="http://schemas.microsoft.com/office/powerpoint/2010/main" val="3405546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1556" t="16154" r="36176" b="4270"/>
          <a:stretch/>
        </p:blipFill>
        <p:spPr>
          <a:xfrm rot="16200000">
            <a:off x="1183930" y="966841"/>
            <a:ext cx="4211391" cy="48314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0764" t="15096" r="35482" b="5328"/>
          <a:stretch/>
        </p:blipFill>
        <p:spPr>
          <a:xfrm>
            <a:off x="6375042" y="592429"/>
            <a:ext cx="4829577" cy="508719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824506" y="5679623"/>
            <a:ext cx="87748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alumnos responderán las páginas 20 (con crayola azul) y 21 (con lápiz)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12706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89748CE-A0B6-4FB7-BC9F-79489E5CABD2}"/>
              </a:ext>
            </a:extLst>
          </p:cNvPr>
          <p:cNvSpPr txBox="1"/>
          <p:nvPr/>
        </p:nvSpPr>
        <p:spPr>
          <a:xfrm>
            <a:off x="1365568" y="1016119"/>
            <a:ext cx="178317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MX" sz="1800" dirty="0"/>
              <a:t>ACTIVACIÓN: </a:t>
            </a:r>
          </a:p>
        </p:txBody>
      </p:sp>
      <p:pic>
        <p:nvPicPr>
          <p:cNvPr id="9" name="Elementos multimedia en línea 8" title="El Patito Obediente - 🐣Pausa Activa🐣 - Chivaditos">
            <a:hlinkClick r:id="" action="ppaction://media"/>
            <a:extLst>
              <a:ext uri="{FF2B5EF4-FFF2-40B4-BE49-F238E27FC236}">
                <a16:creationId xmlns:a16="http://schemas.microsoft.com/office/drawing/2014/main" id="{3C08AD50-C3E3-4553-A683-F23A35EC40F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17140" y="1568153"/>
            <a:ext cx="7564120" cy="427372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CF26B39-A3AC-488D-A161-9962497BBB50}"/>
              </a:ext>
            </a:extLst>
          </p:cNvPr>
          <p:cNvSpPr txBox="1"/>
          <p:nvPr/>
        </p:nvSpPr>
        <p:spPr>
          <a:xfrm>
            <a:off x="2706053" y="5839917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u="sng" dirty="0">
                <a:hlinkClick r:id="rId4"/>
              </a:rPr>
              <a:t>https://www.youtube.com/watch?v=wdc_Gd2066g</a:t>
            </a:r>
            <a:r>
              <a:rPr lang="es-MX" sz="1800" b="1" dirty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8242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ncion infantil- una fila hay que formar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523" y="1906072"/>
            <a:ext cx="8280088" cy="407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275009" y="735854"/>
            <a:ext cx="9517487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MX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Saldré al patio con los alumnos y pediré formen una fila, les daré la indicación de caminar dando los pasos que escuchen con el sonido del pandero o el tambor (un golpe, un paso; dos golpes, dos pasos, tres golpes, tres pasos)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164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6824" t="18839" r="4458" b="11948"/>
          <a:stretch/>
        </p:blipFill>
        <p:spPr>
          <a:xfrm>
            <a:off x="968465" y="801710"/>
            <a:ext cx="10133124" cy="535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89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192</Words>
  <Application>Microsoft Office PowerPoint</Application>
  <PresentationFormat>Panorámica</PresentationFormat>
  <Paragraphs>20</Paragraphs>
  <Slides>16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Times New Roman</vt:lpstr>
      <vt:lpstr>Tema de Office</vt:lpstr>
      <vt:lpstr>Presentación de PowerPoint</vt:lpstr>
      <vt:lpstr>Presentación de PowerPoint</vt:lpstr>
      <vt:lpstr>LUNES</vt:lpstr>
      <vt:lpstr>Presentación de PowerPoint</vt:lpstr>
      <vt:lpstr>Presentación de PowerPoint</vt:lpstr>
      <vt:lpstr>MARTES</vt:lpstr>
      <vt:lpstr>Presentación de PowerPoint</vt:lpstr>
      <vt:lpstr>TABLERO DEL TRENECITO DEL ZOOLOGICO PARA JUGAR TODOS JUNTOS </vt:lpstr>
      <vt:lpstr> MIÉRCOLES </vt:lpstr>
      <vt:lpstr>Presentación de PowerPoint</vt:lpstr>
      <vt:lpstr> “El número 3”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PENSAMIENTO MATEMÁTICO SEM 11 1° GRADO</dc:title>
  <dc:creator>ACER</dc:creator>
  <cp:lastModifiedBy>HP</cp:lastModifiedBy>
  <cp:revision>2</cp:revision>
  <dcterms:created xsi:type="dcterms:W3CDTF">2021-10-19T20:01:34Z</dcterms:created>
  <dcterms:modified xsi:type="dcterms:W3CDTF">2021-10-22T16:42:43Z</dcterms:modified>
</cp:coreProperties>
</file>