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567" r:id="rId2"/>
    <p:sldId id="568" r:id="rId3"/>
    <p:sldId id="569" r:id="rId4"/>
    <p:sldId id="570" r:id="rId5"/>
    <p:sldId id="571" r:id="rId6"/>
    <p:sldId id="572" r:id="rId7"/>
    <p:sldId id="573" r:id="rId8"/>
    <p:sldId id="574" r:id="rId9"/>
    <p:sldId id="575" r:id="rId10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D883FF"/>
    <a:srgbClr val="FF7E79"/>
    <a:srgbClr val="FFFD78"/>
    <a:srgbClr val="00FB92"/>
    <a:srgbClr val="73FEFF"/>
    <a:srgbClr val="FF9300"/>
    <a:srgbClr val="FF8AD8"/>
    <a:srgbClr val="76D6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29" autoAdjust="0"/>
    <p:restoredTop sz="94632"/>
  </p:normalViewPr>
  <p:slideViewPr>
    <p:cSldViewPr snapToGrid="0" snapToObjects="1">
      <p:cViewPr>
        <p:scale>
          <a:sx n="104" d="100"/>
          <a:sy n="104" d="100"/>
        </p:scale>
        <p:origin x="966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2332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599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4115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42473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2239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1356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7082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370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5264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451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9843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7854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slide" Target="slide5.xml"/><Relationship Id="rId4" Type="http://schemas.openxmlformats.org/officeDocument/2006/relationships/image" Target="../media/image3.png"/><Relationship Id="rId9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46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C88EB737-AF49-4C7D-8082-3F17BBCF4255}"/>
              </a:ext>
            </a:extLst>
          </p:cNvPr>
          <p:cNvGrpSpPr/>
          <p:nvPr/>
        </p:nvGrpSpPr>
        <p:grpSpPr>
          <a:xfrm>
            <a:off x="6366472" y="193040"/>
            <a:ext cx="1680435" cy="914400"/>
            <a:chOff x="6366472" y="193040"/>
            <a:chExt cx="1680435" cy="914400"/>
          </a:xfrm>
        </p:grpSpPr>
        <p:sp>
          <p:nvSpPr>
            <p:cNvPr id="3" name="Rectángulo: biselado 25">
              <a:extLst>
                <a:ext uri="{FF2B5EF4-FFF2-40B4-BE49-F238E27FC236}">
                  <a16:creationId xmlns:a16="http://schemas.microsoft.com/office/drawing/2014/main" id="{40C1221F-C207-43BF-92FC-92FD7B1215F7}"/>
                </a:ext>
              </a:extLst>
            </p:cNvPr>
            <p:cNvSpPr/>
            <p:nvPr/>
          </p:nvSpPr>
          <p:spPr>
            <a:xfrm>
              <a:off x="6366472" y="193040"/>
              <a:ext cx="1019847" cy="914400"/>
            </a:xfrm>
            <a:prstGeom prst="bevel">
              <a:avLst/>
            </a:prstGeom>
            <a:solidFill>
              <a:srgbClr val="D883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9CFE944-95B5-4E13-B241-DE4A2BC80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070490" y="131023"/>
              <a:ext cx="812801" cy="1140032"/>
            </a:xfrm>
            <a:prstGeom prst="rect">
              <a:avLst/>
            </a:prstGeom>
          </p:spPr>
        </p:pic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F33E8D9-FB10-48AA-A61D-10A8330EB902}"/>
              </a:ext>
            </a:extLst>
          </p:cNvPr>
          <p:cNvGrpSpPr/>
          <p:nvPr/>
        </p:nvGrpSpPr>
        <p:grpSpPr>
          <a:xfrm>
            <a:off x="214396" y="1682674"/>
            <a:ext cx="5028400" cy="4957538"/>
            <a:chOff x="214396" y="1682674"/>
            <a:chExt cx="5028400" cy="495753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56534B0-E348-4E83-9912-D4945187B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381" t="11001" r="30573" b="13209"/>
            <a:stretch/>
          </p:blipFill>
          <p:spPr>
            <a:xfrm>
              <a:off x="214396" y="1682674"/>
              <a:ext cx="5028400" cy="4957538"/>
            </a:xfrm>
            <a:prstGeom prst="flowChartConnector">
              <a:avLst/>
            </a:prstGeom>
          </p:spPr>
        </p:pic>
        <p:sp>
          <p:nvSpPr>
            <p:cNvPr id="7" name="Triángulo isósceles 6">
              <a:hlinkClick r:id="rId6" action="ppaction://hlinksldjump"/>
              <a:extLst>
                <a:ext uri="{FF2B5EF4-FFF2-40B4-BE49-F238E27FC236}">
                  <a16:creationId xmlns:a16="http://schemas.microsoft.com/office/drawing/2014/main" id="{D8C698B6-082A-4C5C-82A7-17A265C951C5}"/>
                </a:ext>
              </a:extLst>
            </p:cNvPr>
            <p:cNvSpPr/>
            <p:nvPr/>
          </p:nvSpPr>
          <p:spPr>
            <a:xfrm rot="10800000">
              <a:off x="1589720" y="2095499"/>
              <a:ext cx="2277751" cy="1953713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Triángulo isósceles 8">
              <a:hlinkClick r:id="rId7" action="ppaction://hlinksldjump"/>
              <a:extLst>
                <a:ext uri="{FF2B5EF4-FFF2-40B4-BE49-F238E27FC236}">
                  <a16:creationId xmlns:a16="http://schemas.microsoft.com/office/drawing/2014/main" id="{7F6AEBE0-B4E0-4975-9EFE-C0D063734174}"/>
                </a:ext>
              </a:extLst>
            </p:cNvPr>
            <p:cNvSpPr/>
            <p:nvPr/>
          </p:nvSpPr>
          <p:spPr>
            <a:xfrm rot="15349478">
              <a:off x="2659134" y="2840153"/>
              <a:ext cx="2277751" cy="1953713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Triángulo isósceles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AB85C514-921D-4C23-8501-9055778AFB38}"/>
                </a:ext>
              </a:extLst>
            </p:cNvPr>
            <p:cNvSpPr/>
            <p:nvPr/>
          </p:nvSpPr>
          <p:spPr>
            <a:xfrm rot="19531984">
              <a:off x="2219092" y="4059062"/>
              <a:ext cx="2277751" cy="1953713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3" name="Triángulo isósceles 12">
              <a:hlinkClick r:id="rId9" action="ppaction://hlinksldjump"/>
              <a:extLst>
                <a:ext uri="{FF2B5EF4-FFF2-40B4-BE49-F238E27FC236}">
                  <a16:creationId xmlns:a16="http://schemas.microsoft.com/office/drawing/2014/main" id="{5CE8F623-46B2-4C65-ABAF-A03070B03263}"/>
                </a:ext>
              </a:extLst>
            </p:cNvPr>
            <p:cNvSpPr/>
            <p:nvPr/>
          </p:nvSpPr>
          <p:spPr>
            <a:xfrm rot="2335536">
              <a:off x="1005458" y="4020934"/>
              <a:ext cx="2277751" cy="1953713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Triángulo isósceles 14">
              <a:hlinkClick r:id="rId10" action="ppaction://hlinksldjump"/>
              <a:extLst>
                <a:ext uri="{FF2B5EF4-FFF2-40B4-BE49-F238E27FC236}">
                  <a16:creationId xmlns:a16="http://schemas.microsoft.com/office/drawing/2014/main" id="{967711A0-C838-4A81-9FC6-B4D6A8B839B0}"/>
                </a:ext>
              </a:extLst>
            </p:cNvPr>
            <p:cNvSpPr/>
            <p:nvPr/>
          </p:nvSpPr>
          <p:spPr>
            <a:xfrm rot="6508783">
              <a:off x="609254" y="2840152"/>
              <a:ext cx="2277751" cy="1953713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6" name="Imagen 5" descr="Imagen que contiene monitor, pantalla, televisión, oscuro&#10;&#10;Descripción generada automáticamente">
            <a:extLst>
              <a:ext uri="{FF2B5EF4-FFF2-40B4-BE49-F238E27FC236}">
                <a16:creationId xmlns:a16="http://schemas.microsoft.com/office/drawing/2014/main" id="{6E81C50B-E5EF-4CEE-AE82-D7EE482383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4563281" y="3121248"/>
            <a:ext cx="2553799" cy="160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Inverted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juego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288298B3-8650-40C7-9336-B45640CDAFD6}"/>
              </a:ext>
            </a:extLst>
          </p:cNvPr>
          <p:cNvSpPr/>
          <p:nvPr/>
        </p:nvSpPr>
        <p:spPr>
          <a:xfrm>
            <a:off x="0" y="4699000"/>
            <a:ext cx="2565400" cy="1841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409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2" name="ninos-celebrando-efectos-de-sonidos.wav"/>
          </p:stSnd>
        </p:sndAc>
      </p:transition>
    </mc:Choice>
    <mc:Fallback xmlns="">
      <p:transition spd="slow" advClick="0">
        <p:fade/>
        <p:sndAc>
          <p:stSnd>
            <p:snd r:embed="rId4" name="ninos-celebrando-efectos-de-sonido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16AF6432-F423-45CB-93BB-1794BAF03882}"/>
              </a:ext>
            </a:extLst>
          </p:cNvPr>
          <p:cNvSpPr/>
          <p:nvPr/>
        </p:nvSpPr>
        <p:spPr>
          <a:xfrm>
            <a:off x="0" y="4699000"/>
            <a:ext cx="2565400" cy="1841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375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2" name="ninos-celebrando-efectos-de-sonidos.wav"/>
          </p:stSnd>
        </p:sndAc>
      </p:transition>
    </mc:Choice>
    <mc:Fallback xmlns="">
      <p:transition spd="slow" advClick="0">
        <p:fade/>
        <p:sndAc>
          <p:stSnd>
            <p:snd r:embed="rId4" name="ninos-celebrando-efectos-de-sonido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29896541-619F-47FD-884F-A832B79FE4F6}"/>
              </a:ext>
            </a:extLst>
          </p:cNvPr>
          <p:cNvSpPr/>
          <p:nvPr/>
        </p:nvSpPr>
        <p:spPr>
          <a:xfrm>
            <a:off x="0" y="4699000"/>
            <a:ext cx="2565400" cy="1841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90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2" name="ninos-celebrando-efectos-de-sonidos.wav"/>
          </p:stSnd>
        </p:sndAc>
      </p:transition>
    </mc:Choice>
    <mc:Fallback xmlns="">
      <p:transition spd="slow" advClick="0">
        <p:fade/>
        <p:sndAc>
          <p:stSnd>
            <p:snd r:embed="rId4" name="ninos-celebrando-efectos-de-sonido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F857C66F-4B63-45D1-982D-7265613E5F79}"/>
              </a:ext>
            </a:extLst>
          </p:cNvPr>
          <p:cNvSpPr/>
          <p:nvPr/>
        </p:nvSpPr>
        <p:spPr>
          <a:xfrm>
            <a:off x="0" y="4699000"/>
            <a:ext cx="2565400" cy="1841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849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2" name="ninos-celebrando-efectos-de-sonidos.wav"/>
          </p:stSnd>
        </p:sndAc>
      </p:transition>
    </mc:Choice>
    <mc:Fallback xmlns="">
      <p:transition spd="slow" advClick="0">
        <p:fade/>
        <p:sndAc>
          <p:stSnd>
            <p:snd r:embed="rId4" name="ninos-celebrando-efectos-de-sonido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4BDDD193-2209-466E-8EF7-B0B475CA050F}"/>
              </a:ext>
            </a:extLst>
          </p:cNvPr>
          <p:cNvSpPr/>
          <p:nvPr/>
        </p:nvSpPr>
        <p:spPr>
          <a:xfrm>
            <a:off x="0" y="4699000"/>
            <a:ext cx="2565400" cy="1841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1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  <p:sndAc>
          <p:stSnd>
            <p:snd r:embed="rId2" name="ninos-celebrando-efectos-de-sonidos.wav"/>
          </p:stSnd>
        </p:sndAc>
      </p:transition>
    </mc:Choice>
    <mc:Fallback xmlns="">
      <p:transition spd="slow" advClick="0">
        <p:fade/>
        <p:sndAc>
          <p:stSnd>
            <p:snd r:embed="rId4" name="ninos-celebrando-efectos-de-sonido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1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4. Ruleta de las vocales. Juego Interactivo</Template>
  <TotalTime>0</TotalTime>
  <Words>0</Words>
  <Application>Microsoft Office PowerPoint</Application>
  <PresentationFormat>Carta (216 x 279 mm)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Rocío García villegas</dc:creator>
  <cp:lastModifiedBy>Rocío García villegas</cp:lastModifiedBy>
  <cp:revision>1</cp:revision>
  <cp:lastPrinted>2020-06-12T16:14:01Z</cp:lastPrinted>
  <dcterms:created xsi:type="dcterms:W3CDTF">2022-10-28T14:13:07Z</dcterms:created>
  <dcterms:modified xsi:type="dcterms:W3CDTF">2022-10-28T14:13:28Z</dcterms:modified>
</cp:coreProperties>
</file>