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70" r:id="rId8"/>
    <p:sldId id="269" r:id="rId9"/>
    <p:sldId id="271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FF00FF"/>
    <a:srgbClr val="00FFFF"/>
    <a:srgbClr val="99CCFF"/>
    <a:srgbClr val="FF99FF"/>
    <a:srgbClr val="FFCC99"/>
    <a:srgbClr val="996633"/>
    <a:srgbClr val="FFFF00"/>
    <a:srgbClr val="CC99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D5A6A-FF36-4EA5-9527-C2527A65E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9FA1BF-E68A-4C3F-BA43-B7C375B3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BA5F34-3B05-4A63-803F-A9C89240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786685-4323-4C86-B891-A29A2C7EE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9F395A-90FD-4F18-8EFA-3FBF8A5E8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720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68A6A-AD30-4BF2-85E0-5DED9E0DE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27CC3-810D-47F6-AECD-5A542A213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24D2D8-1F2A-4518-A695-0D41FB737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84E736-1697-4FD1-8646-86412FC34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99B247-9A6E-49D7-95D7-892D0820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736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CFAD2-CB9F-47A7-AAA9-B16B83EB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4E4B40-37DA-4C70-8FFF-E3BCAD6D3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8FF052-AFFA-4B80-ADF2-484484CCD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0B255F-4701-417D-A010-3BC7AACE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580EAF-7F86-493E-B446-31BE45DA4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352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651A2-E3F6-4C1B-A7EB-659493F62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377ED9-B75D-4A49-B46A-B97774A4D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6DBB86-2599-46E4-8772-F5B2582CF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54F095-1525-4340-9C26-663875E61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FA0165-AAE0-4D1B-9570-CB5E203D0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D239BD-6650-4497-A5BE-40775D75B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3413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83F7A-AE2D-4FB4-9A6D-EB1E2A4AF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6BD477-E18A-400F-864F-8FEC05539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572B9B-03E5-42E2-89D4-63A529ECF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32D6E3-BBE4-4023-92FA-9D59A9BC9C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B760BEC-7FAA-4854-A9EC-D84E95D25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C4C3D31-A621-494B-9D64-2CE36FBB3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6BCE169-0023-42A9-8D2A-CCEF7E3E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FD63CB-27F9-42B7-8749-5088307B6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566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93EA7-9D5C-48E1-9ACC-E6D9700CA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3B4F28-9150-4185-AE04-D1B4DA10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D325BE-2753-498E-B151-6D547F2AB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445FB1F-DB2F-4A8D-B8DD-DC152FB0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145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AABD25C-CB51-43BA-A574-80F0CFF6D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49C51F7-FFEA-467A-8E5E-5ABBF05B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3BAB62-4B81-48F0-9CB7-64A30944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556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6BE0B-5063-44B1-8CCA-0392E96EC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31149B-BABB-40B2-B322-2131DD6BF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16E7B9-EDA8-44F1-814D-0E278829D5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4120AE-E09E-4B6F-AFDA-5C95DA103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4456BE-D752-402F-82F4-FDBED13E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514F2E-0F1A-4E1A-9FA4-99895C6B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51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A69B8D-E1C1-4508-85D7-51B5E5168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8B3BEE-D61F-4227-8903-D6263B1F39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59F8F8-651B-4D02-B97E-D233DF7C6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41FFE9-8D59-4C0A-B6A9-3950D6C8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C55D4C-3E16-4A3C-96F0-00CA6079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0EBF6E-DAB0-4F5D-98E8-EDD5368F5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346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6584E-3DCB-40A2-BE4C-2DE31BB12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8AA07A-B449-46F1-8310-02048D89A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4BB3F1-34AA-4DDF-9643-7AD440C7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219074-BF2E-4111-9FD6-CA4B0EAD4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B1A41F-A476-4C12-A4DD-F1DF060E3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347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34E890-FB44-41B9-BADC-373CB81BCC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EF995A-6CB4-48D9-AA27-F23578DDE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1F53E5-1D69-4FBC-9EA5-88952537C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CD1494-CAC0-44F3-9706-D3B7BAB9E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E224AB-6CC0-43A9-AADE-DFAE80B6A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453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362C19F-EFD4-4A61-BC4B-1D06F8FD1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1A5D0C-6A7E-44A3-84D0-FC3B3AA92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91D687-076F-459B-91EE-90F1687533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15962-235C-4D79-89C2-748434F161DE}" type="datetimeFigureOut">
              <a:rPr lang="es-MX" smtClean="0"/>
              <a:t>27/09/2021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3C2161-D6BD-412C-8C8C-FD0296FBA7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867B62-AB31-4659-8C02-62CD12AA3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0445C-FAC4-4FAF-8B9E-2EC8DA61E7D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784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8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echa derecha 18"/>
          <p:cNvSpPr/>
          <p:nvPr/>
        </p:nvSpPr>
        <p:spPr>
          <a:xfrm>
            <a:off x="1946213" y="2601859"/>
            <a:ext cx="1750423" cy="8882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BOTON"/>
          <p:cNvSpPr/>
          <p:nvPr/>
        </p:nvSpPr>
        <p:spPr>
          <a:xfrm>
            <a:off x="261104" y="207633"/>
            <a:ext cx="1787001" cy="1782859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A JUGAR</a:t>
            </a:r>
            <a:endParaRPr lang="es-MX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32654" y="6291394"/>
            <a:ext cx="2984013" cy="431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Trapecio 17"/>
          <p:cNvSpPr/>
          <p:nvPr/>
        </p:nvSpPr>
        <p:spPr>
          <a:xfrm>
            <a:off x="5896852" y="5481976"/>
            <a:ext cx="1383497" cy="809897"/>
          </a:xfrm>
          <a:prstGeom prst="trapezoid">
            <a:avLst/>
          </a:prstGeom>
          <a:solidFill>
            <a:srgbClr val="99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9" name="RULETA"/>
          <p:cNvGrpSpPr/>
          <p:nvPr/>
        </p:nvGrpSpPr>
        <p:grpSpPr>
          <a:xfrm>
            <a:off x="2099277" y="0"/>
            <a:ext cx="9069465" cy="5755341"/>
            <a:chOff x="2259721" y="219938"/>
            <a:chExt cx="8371975" cy="5340176"/>
          </a:xfrm>
          <a:effectLst>
            <a:glow rad="609600">
              <a:schemeClr val="accent4">
                <a:satMod val="175000"/>
                <a:alpha val="39000"/>
              </a:schemeClr>
            </a:glow>
          </a:effectLst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59721" y="219938"/>
              <a:ext cx="8371975" cy="5340176"/>
            </a:xfrm>
            <a:prstGeom prst="rect">
              <a:avLst/>
            </a:prstGeom>
            <a:effectLst/>
            <a:scene3d>
              <a:camera prst="orthographicFront"/>
              <a:lightRig rig="threePt" dir="t"/>
            </a:scene3d>
            <a:sp3d>
              <a:bevelT/>
              <a:contourClr>
                <a:schemeClr val="bg1"/>
              </a:contourClr>
            </a:sp3d>
          </p:spPr>
        </p:pic>
        <p:sp>
          <p:nvSpPr>
            <p:cNvPr id="21" name="CuadroTexto 20"/>
            <p:cNvSpPr txBox="1"/>
            <p:nvPr/>
          </p:nvSpPr>
          <p:spPr>
            <a:xfrm>
              <a:off x="5195567" y="958849"/>
              <a:ext cx="569675" cy="1028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hlinkClick r:id="rId3" action="ppaction://hlinksldjump"/>
                </a:rPr>
                <a:t>e</a:t>
              </a:r>
              <a:endParaRPr lang="es-MX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7078938" y="1031130"/>
              <a:ext cx="569675" cy="1028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hlinkClick r:id="rId4" action="ppaction://hlinksldjump"/>
                </a:rPr>
                <a:t>i</a:t>
              </a:r>
              <a:endParaRPr lang="es-MX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4490140" y="2634110"/>
              <a:ext cx="569675" cy="1028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hlinkClick r:id="rId5" action="ppaction://hlinksldjump"/>
                </a:rPr>
                <a:t>a</a:t>
              </a:r>
              <a:endParaRPr lang="es-MX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6160871" y="3712956"/>
              <a:ext cx="569675" cy="1028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  <a:hlinkClick r:id="rId6" action="ppaction://hlinksldjump"/>
                </a:rPr>
                <a:t>u</a:t>
              </a:r>
              <a:endParaRPr lang="es-MX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7648613" y="2672653"/>
              <a:ext cx="569675" cy="1028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hlinkClick r:id="rId7" action="ppaction://hlinksldjump"/>
                </a:rPr>
                <a:t>o</a:t>
              </a:r>
              <a:endParaRPr lang="es-MX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sp>
        <p:nvSpPr>
          <p:cNvPr id="30" name="Rectángulo 29">
            <a:hlinkClick r:id="rId8" action="ppaction://hlinksldjump"/>
          </p:cNvPr>
          <p:cNvSpPr/>
          <p:nvPr/>
        </p:nvSpPr>
        <p:spPr>
          <a:xfrm>
            <a:off x="9640389" y="4872575"/>
            <a:ext cx="2292551" cy="12811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FIN DEL JUEGO</a:t>
            </a:r>
            <a:endParaRPr lang="es-MX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6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>
                <a:latin typeface="Comic Sans MS" panose="030F0702030302020204" pitchFamily="66" charset="0"/>
              </a:rPr>
              <a:t>1.- ¿</a:t>
            </a:r>
            <a:r>
              <a:rPr lang="es-MX" sz="3200" dirty="0" smtClean="0">
                <a:latin typeface="Comic Sans MS" panose="030F0702030302020204" pitchFamily="66" charset="0"/>
              </a:rPr>
              <a:t>Cuál de estos objetos inicia con la letra </a:t>
            </a:r>
            <a:r>
              <a:rPr lang="es-MX" sz="6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MX" sz="6000" dirty="0" smtClean="0">
                <a:latin typeface="Comic Sans MS" panose="030F0702030302020204" pitchFamily="66" charset="0"/>
              </a:rPr>
              <a:t>?</a:t>
            </a:r>
            <a:endParaRPr lang="es-MX" sz="6000" dirty="0"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94963" l="2791" r="977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02" y="3138736"/>
            <a:ext cx="3588827" cy="281681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43" y="3315166"/>
            <a:ext cx="2762278" cy="246395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685107" y="1996382"/>
            <a:ext cx="22337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5" action="ppaction://hlinksldjump"/>
              </a:rPr>
              <a:t>1.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5" action="ppaction://hlinksldjump"/>
              </a:rPr>
              <a:t> c</a:t>
            </a:r>
            <a:r>
              <a:rPr lang="es-MX" sz="4400" dirty="0" smtClean="0">
                <a:latin typeface="Century Gothic" panose="020B0502020202020204" pitchFamily="34" charset="0"/>
                <a:hlinkClick r:id="rId5" action="ppaction://hlinksldjump"/>
              </a:rPr>
              <a:t>asa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598225" y="1996382"/>
            <a:ext cx="2669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6" action="ppaction://hlinksldjump"/>
              </a:rPr>
              <a:t>2.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6" action="ppaction://hlinksldjump"/>
              </a:rPr>
              <a:t> a</a:t>
            </a:r>
            <a:r>
              <a:rPr lang="es-MX" sz="4400" dirty="0" smtClean="0">
                <a:latin typeface="Century Gothic" panose="020B0502020202020204" pitchFamily="34" charset="0"/>
                <a:hlinkClick r:id="rId6" action="ppaction://hlinksldjump"/>
              </a:rPr>
              <a:t>vión</a:t>
            </a:r>
            <a:endParaRPr lang="es-MX" sz="4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68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>
                <a:latin typeface="Comic Sans MS" panose="030F0702030302020204" pitchFamily="66" charset="0"/>
              </a:rPr>
              <a:t>2.- ¿</a:t>
            </a:r>
            <a:r>
              <a:rPr lang="es-MX" sz="3200" dirty="0" smtClean="0">
                <a:latin typeface="Comic Sans MS" panose="030F0702030302020204" pitchFamily="66" charset="0"/>
              </a:rPr>
              <a:t>Cuál de estos objetos inicia con la letra </a:t>
            </a:r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MX" sz="6000" dirty="0" smtClean="0">
                <a:latin typeface="Comic Sans MS" panose="030F0702030302020204" pitchFamily="66" charset="0"/>
              </a:rPr>
              <a:t>?</a:t>
            </a:r>
            <a:endParaRPr lang="es-MX" sz="6000" dirty="0">
              <a:latin typeface="Comic Sans MS" panose="030F0702030302020204" pitchFamily="66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05529" y="1996381"/>
            <a:ext cx="3500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2" action="ppaction://hlinksldjump"/>
              </a:rPr>
              <a:t>1.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2" action="ppaction://hlinksldjump"/>
              </a:rPr>
              <a:t> e</a:t>
            </a:r>
            <a:r>
              <a:rPr lang="es-MX" sz="4400" dirty="0" smtClean="0">
                <a:latin typeface="Century Gothic" panose="020B0502020202020204" pitchFamily="34" charset="0"/>
                <a:hlinkClick r:id="rId2" action="ppaction://hlinksldjump"/>
              </a:rPr>
              <a:t>lefante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598225" y="1996382"/>
            <a:ext cx="2669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3" action="ppaction://hlinksldjump"/>
              </a:rPr>
              <a:t>2.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3" action="ppaction://hlinksldjump"/>
              </a:rPr>
              <a:t> p</a:t>
            </a:r>
            <a:r>
              <a:rPr lang="es-MX" sz="4400" dirty="0" smtClean="0">
                <a:latin typeface="Century Gothic" panose="020B0502020202020204" pitchFamily="34" charset="0"/>
                <a:hlinkClick r:id="rId3" action="ppaction://hlinksldjump"/>
              </a:rPr>
              <a:t>elota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29" y="3073263"/>
            <a:ext cx="4283428" cy="3058614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057" y="2765823"/>
            <a:ext cx="3747516" cy="374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5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>
                <a:latin typeface="Comic Sans MS" panose="030F0702030302020204" pitchFamily="66" charset="0"/>
              </a:rPr>
              <a:t>3.- ¿</a:t>
            </a:r>
            <a:r>
              <a:rPr lang="es-MX" sz="3200" dirty="0" smtClean="0">
                <a:latin typeface="Comic Sans MS" panose="030F0702030302020204" pitchFamily="66" charset="0"/>
              </a:rPr>
              <a:t>Cuál de estos objetos inicia con la letra </a:t>
            </a:r>
            <a:r>
              <a:rPr lang="es-MX" sz="6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i</a:t>
            </a:r>
            <a:r>
              <a:rPr lang="es-MX" sz="6000" dirty="0" smtClean="0">
                <a:latin typeface="Comic Sans MS" panose="030F0702030302020204" pitchFamily="66" charset="0"/>
              </a:rPr>
              <a:t>?</a:t>
            </a:r>
            <a:endParaRPr lang="es-MX" sz="6000" dirty="0">
              <a:latin typeface="Comic Sans MS" panose="030F0702030302020204" pitchFamily="66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505734" y="1996381"/>
            <a:ext cx="3370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2" action="ppaction://hlinksldjump"/>
              </a:rPr>
              <a:t>1.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2" action="ppaction://hlinksldjump"/>
              </a:rPr>
              <a:t> </a:t>
            </a:r>
            <a:r>
              <a:rPr lang="es-MX" sz="4400" dirty="0">
                <a:solidFill>
                  <a:srgbClr val="FF0000"/>
                </a:solidFill>
                <a:latin typeface="Century Gothic" panose="020B0502020202020204" pitchFamily="34" charset="0"/>
                <a:hlinkClick r:id="rId2" action="ppaction://hlinksldjump"/>
              </a:rPr>
              <a:t>p</a:t>
            </a:r>
            <a:r>
              <a:rPr lang="es-MX" sz="4400" dirty="0" smtClean="0">
                <a:latin typeface="Century Gothic" panose="020B0502020202020204" pitchFamily="34" charset="0"/>
                <a:hlinkClick r:id="rId2" action="ppaction://hlinksldjump"/>
              </a:rPr>
              <a:t>escado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801554" y="1996380"/>
            <a:ext cx="2669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3" action="ppaction://hlinksldjump"/>
              </a:rPr>
              <a:t>2.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3" action="ppaction://hlinksldjump"/>
              </a:rPr>
              <a:t> </a:t>
            </a:r>
            <a:r>
              <a:rPr lang="es-MX" sz="4400" dirty="0">
                <a:solidFill>
                  <a:srgbClr val="FF0000"/>
                </a:solidFill>
                <a:latin typeface="Century Gothic" panose="020B0502020202020204" pitchFamily="34" charset="0"/>
                <a:hlinkClick r:id="rId3" action="ppaction://hlinksldjump"/>
              </a:rPr>
              <a:t>i</a:t>
            </a:r>
            <a:r>
              <a:rPr lang="es-MX" sz="4400" dirty="0" smtClean="0">
                <a:latin typeface="Century Gothic" panose="020B0502020202020204" pitchFamily="34" charset="0"/>
                <a:hlinkClick r:id="rId3" action="ppaction://hlinksldjump"/>
              </a:rPr>
              <a:t>ndio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554" y="2876038"/>
            <a:ext cx="2740271" cy="2959142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96" y="3398188"/>
            <a:ext cx="2403567" cy="191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>
                <a:latin typeface="Comic Sans MS" panose="030F0702030302020204" pitchFamily="66" charset="0"/>
              </a:rPr>
              <a:t>4.-¿</a:t>
            </a:r>
            <a:r>
              <a:rPr lang="es-MX" sz="3200" dirty="0" smtClean="0">
                <a:latin typeface="Comic Sans MS" panose="030F0702030302020204" pitchFamily="66" charset="0"/>
              </a:rPr>
              <a:t>Cuál de estos objetos inicia con la letra </a:t>
            </a:r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s-MX" sz="6000" dirty="0" smtClean="0">
                <a:latin typeface="Comic Sans MS" panose="030F0702030302020204" pitchFamily="66" charset="0"/>
              </a:rPr>
              <a:t>?</a:t>
            </a:r>
            <a:endParaRPr lang="es-MX" sz="6000" dirty="0">
              <a:latin typeface="Comic Sans MS" panose="030F0702030302020204" pitchFamily="66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685107" y="1996382"/>
            <a:ext cx="22337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2" action="ppaction://hlinksldjump"/>
              </a:rPr>
              <a:t>1.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2" action="ppaction://hlinksldjump"/>
              </a:rPr>
              <a:t> </a:t>
            </a:r>
            <a:r>
              <a:rPr lang="es-MX" sz="4400" dirty="0">
                <a:solidFill>
                  <a:srgbClr val="FF0000"/>
                </a:solidFill>
                <a:latin typeface="Century Gothic" panose="020B0502020202020204" pitchFamily="34" charset="0"/>
                <a:hlinkClick r:id="rId2" action="ppaction://hlinksldjump"/>
              </a:rPr>
              <a:t>o</a:t>
            </a:r>
            <a:r>
              <a:rPr lang="es-MX" sz="4400" dirty="0" smtClean="0">
                <a:latin typeface="Century Gothic" panose="020B0502020202020204" pitchFamily="34" charset="0"/>
                <a:hlinkClick r:id="rId2" action="ppaction://hlinksldjump"/>
              </a:rPr>
              <a:t>so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598225" y="1996382"/>
            <a:ext cx="2669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3" action="ppaction://hlinksldjump"/>
              </a:rPr>
              <a:t>2.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3" action="ppaction://hlinksldjump"/>
              </a:rPr>
              <a:t> </a:t>
            </a:r>
            <a:r>
              <a:rPr lang="es-MX" sz="4400" dirty="0">
                <a:solidFill>
                  <a:srgbClr val="FF0000"/>
                </a:solidFill>
                <a:latin typeface="Century Gothic" panose="020B0502020202020204" pitchFamily="34" charset="0"/>
                <a:hlinkClick r:id="rId3" action="ppaction://hlinksldjump"/>
              </a:rPr>
              <a:t>p</a:t>
            </a:r>
            <a:r>
              <a:rPr lang="es-MX" sz="4400" dirty="0" smtClean="0">
                <a:latin typeface="Century Gothic" panose="020B0502020202020204" pitchFamily="34" charset="0"/>
                <a:hlinkClick r:id="rId3" action="ppaction://hlinksldjump"/>
              </a:rPr>
              <a:t>erro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29" b="90000" l="4594" r="944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539" y="2579166"/>
            <a:ext cx="2595644" cy="3895455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529" y="3281109"/>
            <a:ext cx="3088008" cy="248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>
                <a:latin typeface="Comic Sans MS" panose="030F0702030302020204" pitchFamily="66" charset="0"/>
              </a:rPr>
              <a:t>5.- ¿</a:t>
            </a:r>
            <a:r>
              <a:rPr lang="es-MX" sz="3200" dirty="0" smtClean="0">
                <a:latin typeface="Comic Sans MS" panose="030F0702030302020204" pitchFamily="66" charset="0"/>
              </a:rPr>
              <a:t>Cuál de estos objetos inicia con la letra </a:t>
            </a:r>
            <a:r>
              <a:rPr lang="es-MX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u</a:t>
            </a:r>
            <a:r>
              <a:rPr lang="es-MX" sz="6000" dirty="0" smtClean="0">
                <a:latin typeface="Comic Sans MS" panose="030F0702030302020204" pitchFamily="66" charset="0"/>
              </a:rPr>
              <a:t>?</a:t>
            </a:r>
            <a:endParaRPr lang="es-MX" sz="6000" dirty="0">
              <a:latin typeface="Comic Sans MS" panose="030F0702030302020204" pitchFamily="66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162593" y="1996382"/>
            <a:ext cx="34094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2" action="ppaction://hlinksldjump"/>
              </a:rPr>
              <a:t>1.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2" action="ppaction://hlinksldjump"/>
              </a:rPr>
              <a:t> </a:t>
            </a:r>
            <a:r>
              <a:rPr lang="es-MX" sz="4400" dirty="0">
                <a:solidFill>
                  <a:srgbClr val="FF0000"/>
                </a:solidFill>
                <a:latin typeface="Century Gothic" panose="020B0502020202020204" pitchFamily="34" charset="0"/>
                <a:hlinkClick r:id="rId2" action="ppaction://hlinksldjump"/>
              </a:rPr>
              <a:t>m</a:t>
            </a:r>
            <a:r>
              <a:rPr lang="es-MX" sz="4400" dirty="0" smtClean="0">
                <a:latin typeface="Century Gothic" panose="020B0502020202020204" pitchFamily="34" charset="0"/>
                <a:hlinkClick r:id="rId2" action="ppaction://hlinksldjump"/>
              </a:rPr>
              <a:t>anzana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180214" y="2039233"/>
            <a:ext cx="2669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latin typeface="Century Gothic" panose="020B0502020202020204" pitchFamily="34" charset="0"/>
                <a:hlinkClick r:id="rId3" action="ppaction://hlinksldjump"/>
              </a:rPr>
              <a:t>2.</a:t>
            </a:r>
            <a:r>
              <a:rPr lang="es-MX" sz="4400" dirty="0" smtClean="0">
                <a:solidFill>
                  <a:srgbClr val="FF0000"/>
                </a:solidFill>
                <a:latin typeface="Century Gothic" panose="020B0502020202020204" pitchFamily="34" charset="0"/>
                <a:hlinkClick r:id="rId3" action="ppaction://hlinksldjump"/>
              </a:rPr>
              <a:t> </a:t>
            </a:r>
            <a:r>
              <a:rPr lang="es-MX" sz="4400" dirty="0">
                <a:solidFill>
                  <a:srgbClr val="FF0000"/>
                </a:solidFill>
                <a:latin typeface="Comic Sans MS" panose="030F0702030302020204" pitchFamily="66" charset="0"/>
                <a:hlinkClick r:id="rId3" action="ppaction://hlinksldjump"/>
              </a:rPr>
              <a:t>u</a:t>
            </a:r>
            <a:r>
              <a:rPr lang="es-MX" sz="4400" dirty="0" smtClean="0">
                <a:latin typeface="Century Gothic" panose="020B0502020202020204" pitchFamily="34" charset="0"/>
                <a:hlinkClick r:id="rId3" action="ppaction://hlinksldjump"/>
              </a:rPr>
              <a:t>vas</a:t>
            </a:r>
            <a:endParaRPr lang="es-MX" sz="4400" dirty="0">
              <a:latin typeface="Century Gothic" panose="020B050202020202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577" y="2878727"/>
            <a:ext cx="3188586" cy="2715612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78" b="90000" l="4651" r="958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604" y="3071517"/>
            <a:ext cx="2779139" cy="290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6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661" y="1018222"/>
            <a:ext cx="10515600" cy="2852737"/>
          </a:xfrm>
        </p:spPr>
        <p:txBody>
          <a:bodyPr>
            <a:normAutofit/>
          </a:bodyPr>
          <a:lstStyle/>
          <a:p>
            <a:r>
              <a:rPr lang="es-MX" sz="8800" dirty="0" smtClean="0">
                <a:latin typeface="Century Gothic" panose="020B0502020202020204" pitchFamily="34" charset="0"/>
              </a:rPr>
              <a:t>  Muy Bien</a:t>
            </a:r>
            <a:endParaRPr lang="es-MX" sz="8800" dirty="0">
              <a:latin typeface="Century Gothic" panose="020B0502020202020204" pitchFamily="34" charset="0"/>
            </a:endParaRPr>
          </a:p>
        </p:txBody>
      </p:sp>
      <p:pic>
        <p:nvPicPr>
          <p:cNvPr id="4" name="Imagen 3" descr="Glowing &lt;strong&gt;Star&lt;/strong&gt; by inkedicon on DeviantAr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0" y="682248"/>
            <a:ext cx="3343003" cy="3188711"/>
          </a:xfrm>
          <a:prstGeom prst="rect">
            <a:avLst/>
          </a:prstGeom>
        </p:spPr>
      </p:pic>
      <p:pic>
        <p:nvPicPr>
          <p:cNvPr id="5" name="Imagen 4" descr="2015 ...infinidad de oportunidades...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648" y="4593891"/>
            <a:ext cx="1767251" cy="179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5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0862" y="1711233"/>
            <a:ext cx="10515600" cy="1201784"/>
          </a:xfrm>
        </p:spPr>
        <p:txBody>
          <a:bodyPr>
            <a:normAutofit/>
          </a:bodyPr>
          <a:lstStyle/>
          <a:p>
            <a:r>
              <a:rPr lang="es-MX" sz="6600" dirty="0" smtClean="0">
                <a:latin typeface="Century Gothic" panose="020B0502020202020204" pitchFamily="34" charset="0"/>
              </a:rPr>
              <a:t>Intenta de nuevo</a:t>
            </a:r>
            <a:endParaRPr lang="es-MX" sz="6600" dirty="0"/>
          </a:p>
        </p:txBody>
      </p:sp>
      <p:pic>
        <p:nvPicPr>
          <p:cNvPr id="4" name="Imagen 3" descr="blog escola: EL FARO, 2º B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520" y="926238"/>
            <a:ext cx="3057034" cy="3276634"/>
          </a:xfrm>
          <a:prstGeom prst="rect">
            <a:avLst/>
          </a:prstGeom>
        </p:spPr>
      </p:pic>
      <p:pic>
        <p:nvPicPr>
          <p:cNvPr id="5" name="Imagen 4" descr="2015 ...infinidad de oportunidades...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266" y="4672269"/>
            <a:ext cx="1767251" cy="179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2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6718" y="1069658"/>
            <a:ext cx="10515600" cy="1804171"/>
          </a:xfrm>
        </p:spPr>
        <p:txBody>
          <a:bodyPr/>
          <a:lstStyle/>
          <a:p>
            <a:r>
              <a:rPr lang="es-MX" dirty="0" smtClean="0">
                <a:latin typeface="Comic Sans MS" panose="030F0702030302020204" pitchFamily="66" charset="0"/>
              </a:rPr>
              <a:t>GRACIAS POR PARTICIPAR</a:t>
            </a:r>
            <a:endParaRPr lang="es-MX" dirty="0">
              <a:latin typeface="Comic Sans MS" panose="030F0702030302020204" pitchFamily="66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14284" y="3335430"/>
            <a:ext cx="4772116" cy="557302"/>
          </a:xfrm>
        </p:spPr>
        <p:txBody>
          <a:bodyPr/>
          <a:lstStyle/>
          <a:p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NOS VEREMOS PRONTO…..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Imagen 3" descr="File:Oxygen480-emotes-face-smile-big.svg - Wikimedia Commo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42" y="2967446"/>
            <a:ext cx="3296194" cy="329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0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117</Words>
  <Application>Microsoft Office PowerPoint</Application>
  <PresentationFormat>Panorámica</PresentationFormat>
  <Paragraphs>26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Comic Sans MS</vt:lpstr>
      <vt:lpstr>Tema de Office</vt:lpstr>
      <vt:lpstr>Presentación de PowerPoint</vt:lpstr>
      <vt:lpstr>1.- ¿Cuál de estos objetos inicia con la letra a?</vt:lpstr>
      <vt:lpstr>2.- ¿Cuál de estos objetos inicia con la letra e?</vt:lpstr>
      <vt:lpstr>3.- ¿Cuál de estos objetos inicia con la letra i?</vt:lpstr>
      <vt:lpstr>4.-¿Cuál de estos objetos inicia con la letra o?</vt:lpstr>
      <vt:lpstr>5.- ¿Cuál de estos objetos inicia con la letra u?</vt:lpstr>
      <vt:lpstr>  Muy Bien</vt:lpstr>
      <vt:lpstr>Intenta de nuevo</vt:lpstr>
      <vt:lpstr>GRACIAS POR PARTICIPAR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IM</dc:creator>
  <cp:lastModifiedBy>M.E. Adriana González González</cp:lastModifiedBy>
  <cp:revision>21</cp:revision>
  <dcterms:created xsi:type="dcterms:W3CDTF">2021-08-17T18:18:30Z</dcterms:created>
  <dcterms:modified xsi:type="dcterms:W3CDTF">2021-09-27T18:47:37Z</dcterms:modified>
</cp:coreProperties>
</file>