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50"/>
  </p:notesMasterIdLst>
  <p:sldIdLst>
    <p:sldId id="525" r:id="rId5"/>
    <p:sldId id="531" r:id="rId6"/>
    <p:sldId id="532" r:id="rId7"/>
    <p:sldId id="527" r:id="rId8"/>
    <p:sldId id="533" r:id="rId9"/>
    <p:sldId id="552" r:id="rId10"/>
    <p:sldId id="534" r:id="rId11"/>
    <p:sldId id="553" r:id="rId12"/>
    <p:sldId id="535" r:id="rId13"/>
    <p:sldId id="554" r:id="rId14"/>
    <p:sldId id="536" r:id="rId15"/>
    <p:sldId id="555" r:id="rId16"/>
    <p:sldId id="537" r:id="rId17"/>
    <p:sldId id="556" r:id="rId18"/>
    <p:sldId id="538" r:id="rId19"/>
    <p:sldId id="557" r:id="rId20"/>
    <p:sldId id="539" r:id="rId21"/>
    <p:sldId id="558" r:id="rId22"/>
    <p:sldId id="540" r:id="rId23"/>
    <p:sldId id="559" r:id="rId24"/>
    <p:sldId id="541" r:id="rId25"/>
    <p:sldId id="560" r:id="rId26"/>
    <p:sldId id="542" r:id="rId27"/>
    <p:sldId id="561" r:id="rId28"/>
    <p:sldId id="543" r:id="rId29"/>
    <p:sldId id="562" r:id="rId30"/>
    <p:sldId id="544" r:id="rId31"/>
    <p:sldId id="563" r:id="rId32"/>
    <p:sldId id="545" r:id="rId33"/>
    <p:sldId id="564" r:id="rId34"/>
    <p:sldId id="546" r:id="rId35"/>
    <p:sldId id="565" r:id="rId36"/>
    <p:sldId id="547" r:id="rId37"/>
    <p:sldId id="566" r:id="rId38"/>
    <p:sldId id="548" r:id="rId39"/>
    <p:sldId id="567" r:id="rId40"/>
    <p:sldId id="549" r:id="rId41"/>
    <p:sldId id="568" r:id="rId42"/>
    <p:sldId id="550" r:id="rId43"/>
    <p:sldId id="569" r:id="rId44"/>
    <p:sldId id="551" r:id="rId45"/>
    <p:sldId id="570" r:id="rId46"/>
    <p:sldId id="528" r:id="rId47"/>
    <p:sldId id="529" r:id="rId48"/>
    <p:sldId id="530" r:id="rId49"/>
  </p:sldIdLst>
  <p:sldSz cx="9144000" cy="6858000" type="letter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7A81FF"/>
    <a:srgbClr val="FF7E79"/>
    <a:srgbClr val="8EFA00"/>
    <a:srgbClr val="0096FF"/>
    <a:srgbClr val="00FDFF"/>
    <a:srgbClr val="76D6FF"/>
    <a:srgbClr val="FF9300"/>
    <a:srgbClr val="945200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04" autoAdjust="0"/>
    <p:restoredTop sz="94614"/>
  </p:normalViewPr>
  <p:slideViewPr>
    <p:cSldViewPr snapToGrid="0" snapToObjects="1">
      <p:cViewPr>
        <p:scale>
          <a:sx n="104" d="100"/>
          <a:sy n="104" d="100"/>
        </p:scale>
        <p:origin x="1260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2A534-4DC1-F748-BF4D-44972C58D496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91A77-9562-EC4E-9032-C0CA5D2A0B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0440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4386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497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88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397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660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300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943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487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954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67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1155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64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40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5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94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14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90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288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03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9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358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12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473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55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582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611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001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017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604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498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67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52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948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303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490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997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453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549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69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420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01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7359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265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2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4728D-4199-0243-80EC-C4854C4B40B1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4C20-049F-1542-8A2E-88B367A1310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1310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5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0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4728D-4199-0243-80EC-C4854C4B40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28/10/2022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4C20-049F-1542-8A2E-88B367A1310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49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Relationship Id="rId4" Type="http://schemas.openxmlformats.org/officeDocument/2006/relationships/audi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856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>
            <a:hlinkClick r:id="" action="ppaction://hlinkshowjump?jump=nextslide"/>
          </p:cNvPr>
          <p:cNvSpPr/>
          <p:nvPr/>
        </p:nvSpPr>
        <p:spPr>
          <a:xfrm>
            <a:off x="5667150" y="1531088"/>
            <a:ext cx="1786270" cy="1828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018633"/>
      </p:ext>
    </p:extLst>
  </p:cSld>
  <p:clrMapOvr>
    <a:masterClrMapping/>
  </p:clrMapOvr>
  <p:transition spd="slow" advClick="0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9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21494 w 3796372"/>
              <a:gd name="connsiteY76" fmla="*/ 239793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3270" y="2380758"/>
                  <a:pt x="829888" y="2381693"/>
                </a:cubicBezTo>
                <a:cubicBezTo>
                  <a:pt x="806506" y="2382629"/>
                  <a:pt x="803010" y="2401482"/>
                  <a:pt x="721494" y="2397938"/>
                </a:cubicBezTo>
                <a:cubicBezTo>
                  <a:pt x="639978" y="2394394"/>
                  <a:pt x="411330" y="2361044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744242 w 3796372"/>
              <a:gd name="connsiteY76" fmla="*/ 2413708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49479" y="2378129"/>
                  <a:pt x="829888" y="2381693"/>
                </a:cubicBezTo>
                <a:cubicBezTo>
                  <a:pt x="810297" y="2385257"/>
                  <a:pt x="825758" y="2417252"/>
                  <a:pt x="744242" y="2413708"/>
                </a:cubicBezTo>
                <a:cubicBezTo>
                  <a:pt x="662726" y="2410164"/>
                  <a:pt x="415121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rId3" action="ppaction://hlinksldjump"/>
          </p:cNvPr>
          <p:cNvSpPr/>
          <p:nvPr/>
        </p:nvSpPr>
        <p:spPr>
          <a:xfrm>
            <a:off x="4335718" y="4167962"/>
            <a:ext cx="3755660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76795 w 3755660"/>
              <a:gd name="connsiteY0" fmla="*/ 212651 h 2446030"/>
              <a:gd name="connsiteX1" fmla="*/ 183121 w 3755660"/>
              <a:gd name="connsiteY1" fmla="*/ 127590 h 2446030"/>
              <a:gd name="connsiteX2" fmla="*/ 204386 w 3755660"/>
              <a:gd name="connsiteY2" fmla="*/ 95693 h 2446030"/>
              <a:gd name="connsiteX3" fmla="*/ 268181 w 3755660"/>
              <a:gd name="connsiteY3" fmla="*/ 63795 h 2446030"/>
              <a:gd name="connsiteX4" fmla="*/ 427669 w 3755660"/>
              <a:gd name="connsiteY4" fmla="*/ 53163 h 2446030"/>
              <a:gd name="connsiteX5" fmla="*/ 672218 w 3755660"/>
              <a:gd name="connsiteY5" fmla="*/ 31897 h 2446030"/>
              <a:gd name="connsiteX6" fmla="*/ 799809 w 3755660"/>
              <a:gd name="connsiteY6" fmla="*/ 10632 h 2446030"/>
              <a:gd name="connsiteX7" fmla="*/ 1203846 w 3755660"/>
              <a:gd name="connsiteY7" fmla="*/ 10632 h 2446030"/>
              <a:gd name="connsiteX8" fmla="*/ 1246376 w 3755660"/>
              <a:gd name="connsiteY8" fmla="*/ 0 h 2446030"/>
              <a:gd name="connsiteX9" fmla="*/ 1852432 w 3755660"/>
              <a:gd name="connsiteY9" fmla="*/ 10632 h 2446030"/>
              <a:gd name="connsiteX10" fmla="*/ 1894962 w 3755660"/>
              <a:gd name="connsiteY10" fmla="*/ 21265 h 2446030"/>
              <a:gd name="connsiteX11" fmla="*/ 1980023 w 3755660"/>
              <a:gd name="connsiteY11" fmla="*/ 31897 h 2446030"/>
              <a:gd name="connsiteX12" fmla="*/ 2054451 w 3755660"/>
              <a:gd name="connsiteY12" fmla="*/ 42530 h 2446030"/>
              <a:gd name="connsiteX13" fmla="*/ 2086348 w 3755660"/>
              <a:gd name="connsiteY13" fmla="*/ 53163 h 2446030"/>
              <a:gd name="connsiteX14" fmla="*/ 2107614 w 3755660"/>
              <a:gd name="connsiteY14" fmla="*/ 74428 h 2446030"/>
              <a:gd name="connsiteX15" fmla="*/ 2139511 w 3755660"/>
              <a:gd name="connsiteY15" fmla="*/ 95693 h 2446030"/>
              <a:gd name="connsiteX16" fmla="*/ 2160776 w 3755660"/>
              <a:gd name="connsiteY16" fmla="*/ 127590 h 2446030"/>
              <a:gd name="connsiteX17" fmla="*/ 2203307 w 3755660"/>
              <a:gd name="connsiteY17" fmla="*/ 180753 h 2446030"/>
              <a:gd name="connsiteX18" fmla="*/ 2224572 w 3755660"/>
              <a:gd name="connsiteY18" fmla="*/ 265814 h 2446030"/>
              <a:gd name="connsiteX19" fmla="*/ 2235204 w 3755660"/>
              <a:gd name="connsiteY19" fmla="*/ 329609 h 2446030"/>
              <a:gd name="connsiteX20" fmla="*/ 2267102 w 3755660"/>
              <a:gd name="connsiteY20" fmla="*/ 425302 h 2446030"/>
              <a:gd name="connsiteX21" fmla="*/ 2320265 w 3755660"/>
              <a:gd name="connsiteY21" fmla="*/ 584790 h 2446030"/>
              <a:gd name="connsiteX22" fmla="*/ 2362795 w 3755660"/>
              <a:gd name="connsiteY22" fmla="*/ 637953 h 2446030"/>
              <a:gd name="connsiteX23" fmla="*/ 2426590 w 3755660"/>
              <a:gd name="connsiteY23" fmla="*/ 659218 h 2446030"/>
              <a:gd name="connsiteX24" fmla="*/ 2575446 w 3755660"/>
              <a:gd name="connsiteY24" fmla="*/ 648586 h 2446030"/>
              <a:gd name="connsiteX25" fmla="*/ 2660507 w 3755660"/>
              <a:gd name="connsiteY25" fmla="*/ 637953 h 2446030"/>
              <a:gd name="connsiteX26" fmla="*/ 3170869 w 3755660"/>
              <a:gd name="connsiteY26" fmla="*/ 648586 h 2446030"/>
              <a:gd name="connsiteX27" fmla="*/ 3255930 w 3755660"/>
              <a:gd name="connsiteY27" fmla="*/ 659218 h 2446030"/>
              <a:gd name="connsiteX28" fmla="*/ 3319725 w 3755660"/>
              <a:gd name="connsiteY28" fmla="*/ 637953 h 2446030"/>
              <a:gd name="connsiteX29" fmla="*/ 3404786 w 3755660"/>
              <a:gd name="connsiteY29" fmla="*/ 616688 h 2446030"/>
              <a:gd name="connsiteX30" fmla="*/ 3596172 w 3755660"/>
              <a:gd name="connsiteY30" fmla="*/ 627321 h 2446030"/>
              <a:gd name="connsiteX31" fmla="*/ 3649334 w 3755660"/>
              <a:gd name="connsiteY31" fmla="*/ 680484 h 2446030"/>
              <a:gd name="connsiteX32" fmla="*/ 3670600 w 3755660"/>
              <a:gd name="connsiteY32" fmla="*/ 701749 h 2446030"/>
              <a:gd name="connsiteX33" fmla="*/ 3691865 w 3755660"/>
              <a:gd name="connsiteY33" fmla="*/ 733646 h 2446030"/>
              <a:gd name="connsiteX34" fmla="*/ 3723762 w 3755660"/>
              <a:gd name="connsiteY34" fmla="*/ 754911 h 2446030"/>
              <a:gd name="connsiteX35" fmla="*/ 3745028 w 3755660"/>
              <a:gd name="connsiteY35" fmla="*/ 818707 h 2446030"/>
              <a:gd name="connsiteX36" fmla="*/ 3755660 w 3755660"/>
              <a:gd name="connsiteY36" fmla="*/ 850604 h 2446030"/>
              <a:gd name="connsiteX37" fmla="*/ 3745028 w 3755660"/>
              <a:gd name="connsiteY37" fmla="*/ 1010093 h 2446030"/>
              <a:gd name="connsiteX38" fmla="*/ 3734395 w 3755660"/>
              <a:gd name="connsiteY38" fmla="*/ 1052623 h 2446030"/>
              <a:gd name="connsiteX39" fmla="*/ 3723762 w 3755660"/>
              <a:gd name="connsiteY39" fmla="*/ 1222744 h 2446030"/>
              <a:gd name="connsiteX40" fmla="*/ 3702497 w 3755660"/>
              <a:gd name="connsiteY40" fmla="*/ 1701209 h 2446030"/>
              <a:gd name="connsiteX41" fmla="*/ 3628069 w 3755660"/>
              <a:gd name="connsiteY41" fmla="*/ 1743739 h 2446030"/>
              <a:gd name="connsiteX42" fmla="*/ 3585539 w 3755660"/>
              <a:gd name="connsiteY42" fmla="*/ 1754372 h 2446030"/>
              <a:gd name="connsiteX43" fmla="*/ 3553641 w 3755660"/>
              <a:gd name="connsiteY43" fmla="*/ 1765004 h 2446030"/>
              <a:gd name="connsiteX44" fmla="*/ 3479214 w 3755660"/>
              <a:gd name="connsiteY44" fmla="*/ 1775637 h 2446030"/>
              <a:gd name="connsiteX45" fmla="*/ 3330358 w 3755660"/>
              <a:gd name="connsiteY45" fmla="*/ 1796902 h 2446030"/>
              <a:gd name="connsiteX46" fmla="*/ 3245297 w 3755660"/>
              <a:gd name="connsiteY46" fmla="*/ 1818167 h 2446030"/>
              <a:gd name="connsiteX47" fmla="*/ 3160237 w 3755660"/>
              <a:gd name="connsiteY47" fmla="*/ 1839432 h 2446030"/>
              <a:gd name="connsiteX48" fmla="*/ 3128339 w 3755660"/>
              <a:gd name="connsiteY48" fmla="*/ 1850065 h 2446030"/>
              <a:gd name="connsiteX49" fmla="*/ 2692404 w 3755660"/>
              <a:gd name="connsiteY49" fmla="*/ 1871330 h 2446030"/>
              <a:gd name="connsiteX50" fmla="*/ 2617976 w 3755660"/>
              <a:gd name="connsiteY50" fmla="*/ 1881963 h 2446030"/>
              <a:gd name="connsiteX51" fmla="*/ 2501018 w 3755660"/>
              <a:gd name="connsiteY51" fmla="*/ 1892595 h 2446030"/>
              <a:gd name="connsiteX52" fmla="*/ 2469121 w 3755660"/>
              <a:gd name="connsiteY52" fmla="*/ 1903228 h 2446030"/>
              <a:gd name="connsiteX53" fmla="*/ 2426590 w 3755660"/>
              <a:gd name="connsiteY53" fmla="*/ 1913860 h 2446030"/>
              <a:gd name="connsiteX54" fmla="*/ 2362795 w 3755660"/>
              <a:gd name="connsiteY54" fmla="*/ 2020186 h 2446030"/>
              <a:gd name="connsiteX55" fmla="*/ 2341530 w 3755660"/>
              <a:gd name="connsiteY55" fmla="*/ 2052084 h 2446030"/>
              <a:gd name="connsiteX56" fmla="*/ 2330897 w 3755660"/>
              <a:gd name="connsiteY56" fmla="*/ 2083981 h 2446030"/>
              <a:gd name="connsiteX57" fmla="*/ 2299000 w 3755660"/>
              <a:gd name="connsiteY57" fmla="*/ 2115879 h 2446030"/>
              <a:gd name="connsiteX58" fmla="*/ 2256469 w 3755660"/>
              <a:gd name="connsiteY58" fmla="*/ 2179674 h 2446030"/>
              <a:gd name="connsiteX59" fmla="*/ 2203307 w 3755660"/>
              <a:gd name="connsiteY59" fmla="*/ 2243470 h 2446030"/>
              <a:gd name="connsiteX60" fmla="*/ 2139511 w 3755660"/>
              <a:gd name="connsiteY60" fmla="*/ 2286000 h 2446030"/>
              <a:gd name="connsiteX61" fmla="*/ 2128879 w 3755660"/>
              <a:gd name="connsiteY61" fmla="*/ 2317897 h 2446030"/>
              <a:gd name="connsiteX62" fmla="*/ 2096981 w 3755660"/>
              <a:gd name="connsiteY62" fmla="*/ 2328530 h 2446030"/>
              <a:gd name="connsiteX63" fmla="*/ 2065083 w 3755660"/>
              <a:gd name="connsiteY63" fmla="*/ 2349795 h 2446030"/>
              <a:gd name="connsiteX64" fmla="*/ 2033186 w 3755660"/>
              <a:gd name="connsiteY64" fmla="*/ 2360428 h 2446030"/>
              <a:gd name="connsiteX65" fmla="*/ 2001288 w 3755660"/>
              <a:gd name="connsiteY65" fmla="*/ 2381693 h 2446030"/>
              <a:gd name="connsiteX66" fmla="*/ 1937493 w 3755660"/>
              <a:gd name="connsiteY66" fmla="*/ 2402958 h 2446030"/>
              <a:gd name="connsiteX67" fmla="*/ 1852432 w 3755660"/>
              <a:gd name="connsiteY67" fmla="*/ 2424223 h 2446030"/>
              <a:gd name="connsiteX68" fmla="*/ 1565353 w 3755660"/>
              <a:gd name="connsiteY68" fmla="*/ 2424223 h 2446030"/>
              <a:gd name="connsiteX69" fmla="*/ 1512190 w 3755660"/>
              <a:gd name="connsiteY69" fmla="*/ 2434856 h 2446030"/>
              <a:gd name="connsiteX70" fmla="*/ 1363333 w 3755660"/>
              <a:gd name="connsiteY70" fmla="*/ 2413591 h 2446030"/>
              <a:gd name="connsiteX71" fmla="*/ 1278274 w 3755660"/>
              <a:gd name="connsiteY71" fmla="*/ 2445488 h 2446030"/>
              <a:gd name="connsiteX72" fmla="*/ 1257008 w 3755660"/>
              <a:gd name="connsiteY72" fmla="*/ 2413591 h 2446030"/>
              <a:gd name="connsiteX73" fmla="*/ 906134 w 3755660"/>
              <a:gd name="connsiteY73" fmla="*/ 2392326 h 2446030"/>
              <a:gd name="connsiteX74" fmla="*/ 821074 w 3755660"/>
              <a:gd name="connsiteY74" fmla="*/ 2392325 h 2446030"/>
              <a:gd name="connsiteX75" fmla="*/ 789176 w 3755660"/>
              <a:gd name="connsiteY75" fmla="*/ 2381693 h 2446030"/>
              <a:gd name="connsiteX76" fmla="*/ 300079 w 3755660"/>
              <a:gd name="connsiteY76" fmla="*/ 2360428 h 2446030"/>
              <a:gd name="connsiteX77" fmla="*/ 257548 w 3755660"/>
              <a:gd name="connsiteY77" fmla="*/ 2349795 h 2446030"/>
              <a:gd name="connsiteX78" fmla="*/ 193753 w 3755660"/>
              <a:gd name="connsiteY78" fmla="*/ 2328530 h 2446030"/>
              <a:gd name="connsiteX79" fmla="*/ 161855 w 3755660"/>
              <a:gd name="connsiteY79" fmla="*/ 2296632 h 2446030"/>
              <a:gd name="connsiteX80" fmla="*/ 151223 w 3755660"/>
              <a:gd name="connsiteY80" fmla="*/ 2264735 h 2446030"/>
              <a:gd name="connsiteX81" fmla="*/ 119325 w 3755660"/>
              <a:gd name="connsiteY81" fmla="*/ 2243470 h 2446030"/>
              <a:gd name="connsiteX82" fmla="*/ 66162 w 3755660"/>
              <a:gd name="connsiteY82" fmla="*/ 2200939 h 2446030"/>
              <a:gd name="connsiteX83" fmla="*/ 44897 w 3755660"/>
              <a:gd name="connsiteY83" fmla="*/ 2137144 h 2446030"/>
              <a:gd name="connsiteX84" fmla="*/ 23632 w 3755660"/>
              <a:gd name="connsiteY84" fmla="*/ 2062716 h 2446030"/>
              <a:gd name="connsiteX85" fmla="*/ 13000 w 3755660"/>
              <a:gd name="connsiteY85" fmla="*/ 1998921 h 2446030"/>
              <a:gd name="connsiteX86" fmla="*/ 2367 w 3755660"/>
              <a:gd name="connsiteY86" fmla="*/ 1796902 h 2446030"/>
              <a:gd name="connsiteX87" fmla="*/ 10078 w 3755660"/>
              <a:gd name="connsiteY87" fmla="*/ 658633 h 2446030"/>
              <a:gd name="connsiteX88" fmla="*/ 23631 w 3755660"/>
              <a:gd name="connsiteY88" fmla="*/ 584791 h 2446030"/>
              <a:gd name="connsiteX89" fmla="*/ 2367 w 3755660"/>
              <a:gd name="connsiteY89" fmla="*/ 457200 h 2446030"/>
              <a:gd name="connsiteX90" fmla="*/ 34265 w 3755660"/>
              <a:gd name="connsiteY90" fmla="*/ 361507 h 2446030"/>
              <a:gd name="connsiteX91" fmla="*/ 44897 w 3755660"/>
              <a:gd name="connsiteY91" fmla="*/ 329609 h 2446030"/>
              <a:gd name="connsiteX92" fmla="*/ 76795 w 3755660"/>
              <a:gd name="connsiteY92" fmla="*/ 212651 h 2446030"/>
              <a:gd name="connsiteX93" fmla="*/ 76795 w 3755660"/>
              <a:gd name="connsiteY93" fmla="*/ 212651 h 2446030"/>
              <a:gd name="connsiteX0" fmla="*/ 76795 w 3755660"/>
              <a:gd name="connsiteY0" fmla="*/ 212651 h 2446030"/>
              <a:gd name="connsiteX1" fmla="*/ 183121 w 3755660"/>
              <a:gd name="connsiteY1" fmla="*/ 127590 h 2446030"/>
              <a:gd name="connsiteX2" fmla="*/ 204386 w 3755660"/>
              <a:gd name="connsiteY2" fmla="*/ 95693 h 2446030"/>
              <a:gd name="connsiteX3" fmla="*/ 268181 w 3755660"/>
              <a:gd name="connsiteY3" fmla="*/ 63795 h 2446030"/>
              <a:gd name="connsiteX4" fmla="*/ 427669 w 3755660"/>
              <a:gd name="connsiteY4" fmla="*/ 53163 h 2446030"/>
              <a:gd name="connsiteX5" fmla="*/ 672218 w 3755660"/>
              <a:gd name="connsiteY5" fmla="*/ 31897 h 2446030"/>
              <a:gd name="connsiteX6" fmla="*/ 799809 w 3755660"/>
              <a:gd name="connsiteY6" fmla="*/ 10632 h 2446030"/>
              <a:gd name="connsiteX7" fmla="*/ 1203846 w 3755660"/>
              <a:gd name="connsiteY7" fmla="*/ 10632 h 2446030"/>
              <a:gd name="connsiteX8" fmla="*/ 1246376 w 3755660"/>
              <a:gd name="connsiteY8" fmla="*/ 0 h 2446030"/>
              <a:gd name="connsiteX9" fmla="*/ 1852432 w 3755660"/>
              <a:gd name="connsiteY9" fmla="*/ 10632 h 2446030"/>
              <a:gd name="connsiteX10" fmla="*/ 1894962 w 3755660"/>
              <a:gd name="connsiteY10" fmla="*/ 21265 h 2446030"/>
              <a:gd name="connsiteX11" fmla="*/ 1980023 w 3755660"/>
              <a:gd name="connsiteY11" fmla="*/ 31897 h 2446030"/>
              <a:gd name="connsiteX12" fmla="*/ 2054451 w 3755660"/>
              <a:gd name="connsiteY12" fmla="*/ 42530 h 2446030"/>
              <a:gd name="connsiteX13" fmla="*/ 2086348 w 3755660"/>
              <a:gd name="connsiteY13" fmla="*/ 53163 h 2446030"/>
              <a:gd name="connsiteX14" fmla="*/ 2107614 w 3755660"/>
              <a:gd name="connsiteY14" fmla="*/ 74428 h 2446030"/>
              <a:gd name="connsiteX15" fmla="*/ 2139511 w 3755660"/>
              <a:gd name="connsiteY15" fmla="*/ 95693 h 2446030"/>
              <a:gd name="connsiteX16" fmla="*/ 2160776 w 3755660"/>
              <a:gd name="connsiteY16" fmla="*/ 127590 h 2446030"/>
              <a:gd name="connsiteX17" fmla="*/ 2203307 w 3755660"/>
              <a:gd name="connsiteY17" fmla="*/ 180753 h 2446030"/>
              <a:gd name="connsiteX18" fmla="*/ 2224572 w 3755660"/>
              <a:gd name="connsiteY18" fmla="*/ 265814 h 2446030"/>
              <a:gd name="connsiteX19" fmla="*/ 2235204 w 3755660"/>
              <a:gd name="connsiteY19" fmla="*/ 329609 h 2446030"/>
              <a:gd name="connsiteX20" fmla="*/ 2267102 w 3755660"/>
              <a:gd name="connsiteY20" fmla="*/ 425302 h 2446030"/>
              <a:gd name="connsiteX21" fmla="*/ 2320265 w 3755660"/>
              <a:gd name="connsiteY21" fmla="*/ 584790 h 2446030"/>
              <a:gd name="connsiteX22" fmla="*/ 2362795 w 3755660"/>
              <a:gd name="connsiteY22" fmla="*/ 637953 h 2446030"/>
              <a:gd name="connsiteX23" fmla="*/ 2426590 w 3755660"/>
              <a:gd name="connsiteY23" fmla="*/ 659218 h 2446030"/>
              <a:gd name="connsiteX24" fmla="*/ 2575446 w 3755660"/>
              <a:gd name="connsiteY24" fmla="*/ 648586 h 2446030"/>
              <a:gd name="connsiteX25" fmla="*/ 2660507 w 3755660"/>
              <a:gd name="connsiteY25" fmla="*/ 637953 h 2446030"/>
              <a:gd name="connsiteX26" fmla="*/ 3170869 w 3755660"/>
              <a:gd name="connsiteY26" fmla="*/ 648586 h 2446030"/>
              <a:gd name="connsiteX27" fmla="*/ 3255930 w 3755660"/>
              <a:gd name="connsiteY27" fmla="*/ 659218 h 2446030"/>
              <a:gd name="connsiteX28" fmla="*/ 3319725 w 3755660"/>
              <a:gd name="connsiteY28" fmla="*/ 637953 h 2446030"/>
              <a:gd name="connsiteX29" fmla="*/ 3404786 w 3755660"/>
              <a:gd name="connsiteY29" fmla="*/ 616688 h 2446030"/>
              <a:gd name="connsiteX30" fmla="*/ 3596172 w 3755660"/>
              <a:gd name="connsiteY30" fmla="*/ 627321 h 2446030"/>
              <a:gd name="connsiteX31" fmla="*/ 3649334 w 3755660"/>
              <a:gd name="connsiteY31" fmla="*/ 680484 h 2446030"/>
              <a:gd name="connsiteX32" fmla="*/ 3670600 w 3755660"/>
              <a:gd name="connsiteY32" fmla="*/ 701749 h 2446030"/>
              <a:gd name="connsiteX33" fmla="*/ 3691865 w 3755660"/>
              <a:gd name="connsiteY33" fmla="*/ 733646 h 2446030"/>
              <a:gd name="connsiteX34" fmla="*/ 3723762 w 3755660"/>
              <a:gd name="connsiteY34" fmla="*/ 754911 h 2446030"/>
              <a:gd name="connsiteX35" fmla="*/ 3745028 w 3755660"/>
              <a:gd name="connsiteY35" fmla="*/ 818707 h 2446030"/>
              <a:gd name="connsiteX36" fmla="*/ 3755660 w 3755660"/>
              <a:gd name="connsiteY36" fmla="*/ 850604 h 2446030"/>
              <a:gd name="connsiteX37" fmla="*/ 3745028 w 3755660"/>
              <a:gd name="connsiteY37" fmla="*/ 1010093 h 2446030"/>
              <a:gd name="connsiteX38" fmla="*/ 3734395 w 3755660"/>
              <a:gd name="connsiteY38" fmla="*/ 1052623 h 2446030"/>
              <a:gd name="connsiteX39" fmla="*/ 3723762 w 3755660"/>
              <a:gd name="connsiteY39" fmla="*/ 1222744 h 2446030"/>
              <a:gd name="connsiteX40" fmla="*/ 3702497 w 3755660"/>
              <a:gd name="connsiteY40" fmla="*/ 1701209 h 2446030"/>
              <a:gd name="connsiteX41" fmla="*/ 3628069 w 3755660"/>
              <a:gd name="connsiteY41" fmla="*/ 1743739 h 2446030"/>
              <a:gd name="connsiteX42" fmla="*/ 3585539 w 3755660"/>
              <a:gd name="connsiteY42" fmla="*/ 1754372 h 2446030"/>
              <a:gd name="connsiteX43" fmla="*/ 3553641 w 3755660"/>
              <a:gd name="connsiteY43" fmla="*/ 1765004 h 2446030"/>
              <a:gd name="connsiteX44" fmla="*/ 3479214 w 3755660"/>
              <a:gd name="connsiteY44" fmla="*/ 1775637 h 2446030"/>
              <a:gd name="connsiteX45" fmla="*/ 3330358 w 3755660"/>
              <a:gd name="connsiteY45" fmla="*/ 1796902 h 2446030"/>
              <a:gd name="connsiteX46" fmla="*/ 3245297 w 3755660"/>
              <a:gd name="connsiteY46" fmla="*/ 1818167 h 2446030"/>
              <a:gd name="connsiteX47" fmla="*/ 3160237 w 3755660"/>
              <a:gd name="connsiteY47" fmla="*/ 1839432 h 2446030"/>
              <a:gd name="connsiteX48" fmla="*/ 3128339 w 3755660"/>
              <a:gd name="connsiteY48" fmla="*/ 1850065 h 2446030"/>
              <a:gd name="connsiteX49" fmla="*/ 2692404 w 3755660"/>
              <a:gd name="connsiteY49" fmla="*/ 1871330 h 2446030"/>
              <a:gd name="connsiteX50" fmla="*/ 2617976 w 3755660"/>
              <a:gd name="connsiteY50" fmla="*/ 1881963 h 2446030"/>
              <a:gd name="connsiteX51" fmla="*/ 2501018 w 3755660"/>
              <a:gd name="connsiteY51" fmla="*/ 1892595 h 2446030"/>
              <a:gd name="connsiteX52" fmla="*/ 2469121 w 3755660"/>
              <a:gd name="connsiteY52" fmla="*/ 1903228 h 2446030"/>
              <a:gd name="connsiteX53" fmla="*/ 2426590 w 3755660"/>
              <a:gd name="connsiteY53" fmla="*/ 1913860 h 2446030"/>
              <a:gd name="connsiteX54" fmla="*/ 2362795 w 3755660"/>
              <a:gd name="connsiteY54" fmla="*/ 2020186 h 2446030"/>
              <a:gd name="connsiteX55" fmla="*/ 2341530 w 3755660"/>
              <a:gd name="connsiteY55" fmla="*/ 2052084 h 2446030"/>
              <a:gd name="connsiteX56" fmla="*/ 2330897 w 3755660"/>
              <a:gd name="connsiteY56" fmla="*/ 2083981 h 2446030"/>
              <a:gd name="connsiteX57" fmla="*/ 2299000 w 3755660"/>
              <a:gd name="connsiteY57" fmla="*/ 2115879 h 2446030"/>
              <a:gd name="connsiteX58" fmla="*/ 2256469 w 3755660"/>
              <a:gd name="connsiteY58" fmla="*/ 2179674 h 2446030"/>
              <a:gd name="connsiteX59" fmla="*/ 2203307 w 3755660"/>
              <a:gd name="connsiteY59" fmla="*/ 2243470 h 2446030"/>
              <a:gd name="connsiteX60" fmla="*/ 2139511 w 3755660"/>
              <a:gd name="connsiteY60" fmla="*/ 2286000 h 2446030"/>
              <a:gd name="connsiteX61" fmla="*/ 2128879 w 3755660"/>
              <a:gd name="connsiteY61" fmla="*/ 2317897 h 2446030"/>
              <a:gd name="connsiteX62" fmla="*/ 2096981 w 3755660"/>
              <a:gd name="connsiteY62" fmla="*/ 2328530 h 2446030"/>
              <a:gd name="connsiteX63" fmla="*/ 2065083 w 3755660"/>
              <a:gd name="connsiteY63" fmla="*/ 2349795 h 2446030"/>
              <a:gd name="connsiteX64" fmla="*/ 2033186 w 3755660"/>
              <a:gd name="connsiteY64" fmla="*/ 2360428 h 2446030"/>
              <a:gd name="connsiteX65" fmla="*/ 2001288 w 3755660"/>
              <a:gd name="connsiteY65" fmla="*/ 2381693 h 2446030"/>
              <a:gd name="connsiteX66" fmla="*/ 1937493 w 3755660"/>
              <a:gd name="connsiteY66" fmla="*/ 2402958 h 2446030"/>
              <a:gd name="connsiteX67" fmla="*/ 1852432 w 3755660"/>
              <a:gd name="connsiteY67" fmla="*/ 2424223 h 2446030"/>
              <a:gd name="connsiteX68" fmla="*/ 1565353 w 3755660"/>
              <a:gd name="connsiteY68" fmla="*/ 2424223 h 2446030"/>
              <a:gd name="connsiteX69" fmla="*/ 1512190 w 3755660"/>
              <a:gd name="connsiteY69" fmla="*/ 2434856 h 2446030"/>
              <a:gd name="connsiteX70" fmla="*/ 1363333 w 3755660"/>
              <a:gd name="connsiteY70" fmla="*/ 2413591 h 2446030"/>
              <a:gd name="connsiteX71" fmla="*/ 1278274 w 3755660"/>
              <a:gd name="connsiteY71" fmla="*/ 2445488 h 2446030"/>
              <a:gd name="connsiteX72" fmla="*/ 1257008 w 3755660"/>
              <a:gd name="connsiteY72" fmla="*/ 2413591 h 2446030"/>
              <a:gd name="connsiteX73" fmla="*/ 906134 w 3755660"/>
              <a:gd name="connsiteY73" fmla="*/ 2392326 h 2446030"/>
              <a:gd name="connsiteX74" fmla="*/ 821074 w 3755660"/>
              <a:gd name="connsiteY74" fmla="*/ 2392325 h 2446030"/>
              <a:gd name="connsiteX75" fmla="*/ 789176 w 3755660"/>
              <a:gd name="connsiteY75" fmla="*/ 2381693 h 2446030"/>
              <a:gd name="connsiteX76" fmla="*/ 663337 w 3755660"/>
              <a:gd name="connsiteY76" fmla="*/ 2398636 h 2446030"/>
              <a:gd name="connsiteX77" fmla="*/ 300079 w 3755660"/>
              <a:gd name="connsiteY77" fmla="*/ 2360428 h 2446030"/>
              <a:gd name="connsiteX78" fmla="*/ 257548 w 3755660"/>
              <a:gd name="connsiteY78" fmla="*/ 2349795 h 2446030"/>
              <a:gd name="connsiteX79" fmla="*/ 193753 w 3755660"/>
              <a:gd name="connsiteY79" fmla="*/ 2328530 h 2446030"/>
              <a:gd name="connsiteX80" fmla="*/ 161855 w 3755660"/>
              <a:gd name="connsiteY80" fmla="*/ 2296632 h 2446030"/>
              <a:gd name="connsiteX81" fmla="*/ 151223 w 3755660"/>
              <a:gd name="connsiteY81" fmla="*/ 2264735 h 2446030"/>
              <a:gd name="connsiteX82" fmla="*/ 119325 w 3755660"/>
              <a:gd name="connsiteY82" fmla="*/ 2243470 h 2446030"/>
              <a:gd name="connsiteX83" fmla="*/ 66162 w 3755660"/>
              <a:gd name="connsiteY83" fmla="*/ 2200939 h 2446030"/>
              <a:gd name="connsiteX84" fmla="*/ 44897 w 3755660"/>
              <a:gd name="connsiteY84" fmla="*/ 2137144 h 2446030"/>
              <a:gd name="connsiteX85" fmla="*/ 23632 w 3755660"/>
              <a:gd name="connsiteY85" fmla="*/ 2062716 h 2446030"/>
              <a:gd name="connsiteX86" fmla="*/ 13000 w 3755660"/>
              <a:gd name="connsiteY86" fmla="*/ 1998921 h 2446030"/>
              <a:gd name="connsiteX87" fmla="*/ 2367 w 3755660"/>
              <a:gd name="connsiteY87" fmla="*/ 1796902 h 2446030"/>
              <a:gd name="connsiteX88" fmla="*/ 10078 w 3755660"/>
              <a:gd name="connsiteY88" fmla="*/ 658633 h 2446030"/>
              <a:gd name="connsiteX89" fmla="*/ 23631 w 3755660"/>
              <a:gd name="connsiteY89" fmla="*/ 584791 h 2446030"/>
              <a:gd name="connsiteX90" fmla="*/ 2367 w 3755660"/>
              <a:gd name="connsiteY90" fmla="*/ 457200 h 2446030"/>
              <a:gd name="connsiteX91" fmla="*/ 34265 w 3755660"/>
              <a:gd name="connsiteY91" fmla="*/ 361507 h 2446030"/>
              <a:gd name="connsiteX92" fmla="*/ 44897 w 3755660"/>
              <a:gd name="connsiteY92" fmla="*/ 329609 h 2446030"/>
              <a:gd name="connsiteX93" fmla="*/ 76795 w 3755660"/>
              <a:gd name="connsiteY93" fmla="*/ 212651 h 2446030"/>
              <a:gd name="connsiteX94" fmla="*/ 76795 w 3755660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55660" h="2446030">
                <a:moveTo>
                  <a:pt x="76795" y="212651"/>
                </a:moveTo>
                <a:cubicBezTo>
                  <a:pt x="120399" y="186489"/>
                  <a:pt x="152998" y="172774"/>
                  <a:pt x="183121" y="127590"/>
                </a:cubicBezTo>
                <a:cubicBezTo>
                  <a:pt x="190209" y="116958"/>
                  <a:pt x="195350" y="104729"/>
                  <a:pt x="204386" y="95693"/>
                </a:cubicBezTo>
                <a:cubicBezTo>
                  <a:pt x="217602" y="82477"/>
                  <a:pt x="248724" y="65957"/>
                  <a:pt x="268181" y="63795"/>
                </a:cubicBezTo>
                <a:cubicBezTo>
                  <a:pt x="321136" y="57911"/>
                  <a:pt x="374506" y="56707"/>
                  <a:pt x="427669" y="53163"/>
                </a:cubicBezTo>
                <a:cubicBezTo>
                  <a:pt x="530179" y="18992"/>
                  <a:pt x="427591" y="50017"/>
                  <a:pt x="672218" y="31897"/>
                </a:cubicBezTo>
                <a:cubicBezTo>
                  <a:pt x="714119" y="28793"/>
                  <a:pt x="758428" y="18908"/>
                  <a:pt x="799809" y="10632"/>
                </a:cubicBezTo>
                <a:cubicBezTo>
                  <a:pt x="996341" y="17409"/>
                  <a:pt x="1050842" y="34171"/>
                  <a:pt x="1203846" y="10632"/>
                </a:cubicBezTo>
                <a:cubicBezTo>
                  <a:pt x="1218289" y="8410"/>
                  <a:pt x="1232199" y="3544"/>
                  <a:pt x="1246376" y="0"/>
                </a:cubicBezTo>
                <a:lnTo>
                  <a:pt x="1852432" y="10632"/>
                </a:lnTo>
                <a:cubicBezTo>
                  <a:pt x="1867037" y="11111"/>
                  <a:pt x="1880548" y="18863"/>
                  <a:pt x="1894962" y="21265"/>
                </a:cubicBezTo>
                <a:cubicBezTo>
                  <a:pt x="1923148" y="25963"/>
                  <a:pt x="1951699" y="28121"/>
                  <a:pt x="1980023" y="31897"/>
                </a:cubicBezTo>
                <a:lnTo>
                  <a:pt x="2054451" y="42530"/>
                </a:lnTo>
                <a:cubicBezTo>
                  <a:pt x="2065083" y="46074"/>
                  <a:pt x="2076738" y="47397"/>
                  <a:pt x="2086348" y="53163"/>
                </a:cubicBezTo>
                <a:cubicBezTo>
                  <a:pt x="2094944" y="58321"/>
                  <a:pt x="2099786" y="68166"/>
                  <a:pt x="2107614" y="74428"/>
                </a:cubicBezTo>
                <a:cubicBezTo>
                  <a:pt x="2117592" y="82411"/>
                  <a:pt x="2128879" y="88605"/>
                  <a:pt x="2139511" y="95693"/>
                </a:cubicBezTo>
                <a:cubicBezTo>
                  <a:pt x="2146599" y="106325"/>
                  <a:pt x="2152793" y="117612"/>
                  <a:pt x="2160776" y="127590"/>
                </a:cubicBezTo>
                <a:cubicBezTo>
                  <a:pt x="2221386" y="203353"/>
                  <a:pt x="2137844" y="82565"/>
                  <a:pt x="2203307" y="180753"/>
                </a:cubicBezTo>
                <a:cubicBezTo>
                  <a:pt x="2210395" y="209107"/>
                  <a:pt x="2219767" y="236985"/>
                  <a:pt x="2224572" y="265814"/>
                </a:cubicBezTo>
                <a:cubicBezTo>
                  <a:pt x="2228116" y="287079"/>
                  <a:pt x="2229975" y="308694"/>
                  <a:pt x="2235204" y="329609"/>
                </a:cubicBezTo>
                <a:cubicBezTo>
                  <a:pt x="2235208" y="329624"/>
                  <a:pt x="2261783" y="409346"/>
                  <a:pt x="2267102" y="425302"/>
                </a:cubicBezTo>
                <a:lnTo>
                  <a:pt x="2320265" y="584790"/>
                </a:lnTo>
                <a:cubicBezTo>
                  <a:pt x="2331795" y="619380"/>
                  <a:pt x="2325155" y="621224"/>
                  <a:pt x="2362795" y="637953"/>
                </a:cubicBezTo>
                <a:cubicBezTo>
                  <a:pt x="2383278" y="647057"/>
                  <a:pt x="2426590" y="659218"/>
                  <a:pt x="2426590" y="659218"/>
                </a:cubicBezTo>
                <a:lnTo>
                  <a:pt x="2575446" y="648586"/>
                </a:lnTo>
                <a:cubicBezTo>
                  <a:pt x="2603903" y="645999"/>
                  <a:pt x="2631933" y="637953"/>
                  <a:pt x="2660507" y="637953"/>
                </a:cubicBezTo>
                <a:cubicBezTo>
                  <a:pt x="2830665" y="637953"/>
                  <a:pt x="3000748" y="645042"/>
                  <a:pt x="3170869" y="648586"/>
                </a:cubicBezTo>
                <a:cubicBezTo>
                  <a:pt x="3199223" y="652130"/>
                  <a:pt x="3227428" y="661254"/>
                  <a:pt x="3255930" y="659218"/>
                </a:cubicBezTo>
                <a:cubicBezTo>
                  <a:pt x="3278288" y="657621"/>
                  <a:pt x="3298460" y="645041"/>
                  <a:pt x="3319725" y="637953"/>
                </a:cubicBezTo>
                <a:cubicBezTo>
                  <a:pt x="3368763" y="621607"/>
                  <a:pt x="3340641" y="629517"/>
                  <a:pt x="3404786" y="616688"/>
                </a:cubicBezTo>
                <a:cubicBezTo>
                  <a:pt x="3468581" y="620232"/>
                  <a:pt x="3532920" y="618285"/>
                  <a:pt x="3596172" y="627321"/>
                </a:cubicBezTo>
                <a:cubicBezTo>
                  <a:pt x="3624983" y="631437"/>
                  <a:pt x="3634700" y="662192"/>
                  <a:pt x="3649334" y="680484"/>
                </a:cubicBezTo>
                <a:cubicBezTo>
                  <a:pt x="3655596" y="688312"/>
                  <a:pt x="3664338" y="693921"/>
                  <a:pt x="3670600" y="701749"/>
                </a:cubicBezTo>
                <a:cubicBezTo>
                  <a:pt x="3678583" y="711727"/>
                  <a:pt x="3682829" y="724610"/>
                  <a:pt x="3691865" y="733646"/>
                </a:cubicBezTo>
                <a:cubicBezTo>
                  <a:pt x="3700901" y="742682"/>
                  <a:pt x="3713130" y="747823"/>
                  <a:pt x="3723762" y="754911"/>
                </a:cubicBezTo>
                <a:lnTo>
                  <a:pt x="3745028" y="818707"/>
                </a:lnTo>
                <a:lnTo>
                  <a:pt x="3755660" y="850604"/>
                </a:lnTo>
                <a:cubicBezTo>
                  <a:pt x="3752116" y="903767"/>
                  <a:pt x="3750606" y="957105"/>
                  <a:pt x="3745028" y="1010093"/>
                </a:cubicBezTo>
                <a:cubicBezTo>
                  <a:pt x="3743498" y="1024626"/>
                  <a:pt x="3735849" y="1038083"/>
                  <a:pt x="3734395" y="1052623"/>
                </a:cubicBezTo>
                <a:cubicBezTo>
                  <a:pt x="3728741" y="1109159"/>
                  <a:pt x="3726553" y="1165995"/>
                  <a:pt x="3723762" y="1222744"/>
                </a:cubicBezTo>
                <a:cubicBezTo>
                  <a:pt x="3715920" y="1382197"/>
                  <a:pt x="3722299" y="1542796"/>
                  <a:pt x="3702497" y="1701209"/>
                </a:cubicBezTo>
                <a:cubicBezTo>
                  <a:pt x="3699873" y="1722202"/>
                  <a:pt x="3645869" y="1738653"/>
                  <a:pt x="3628069" y="1743739"/>
                </a:cubicBezTo>
                <a:cubicBezTo>
                  <a:pt x="3614018" y="1747753"/>
                  <a:pt x="3599590" y="1750358"/>
                  <a:pt x="3585539" y="1754372"/>
                </a:cubicBezTo>
                <a:cubicBezTo>
                  <a:pt x="3574762" y="1757451"/>
                  <a:pt x="3564631" y="1762806"/>
                  <a:pt x="3553641" y="1765004"/>
                </a:cubicBezTo>
                <a:cubicBezTo>
                  <a:pt x="3529067" y="1769919"/>
                  <a:pt x="3503934" y="1771517"/>
                  <a:pt x="3479214" y="1775637"/>
                </a:cubicBezTo>
                <a:cubicBezTo>
                  <a:pt x="3343813" y="1798205"/>
                  <a:pt x="3534170" y="1774257"/>
                  <a:pt x="3330358" y="1796902"/>
                </a:cubicBezTo>
                <a:cubicBezTo>
                  <a:pt x="3269379" y="1817229"/>
                  <a:pt x="3328698" y="1798921"/>
                  <a:pt x="3245297" y="1818167"/>
                </a:cubicBezTo>
                <a:cubicBezTo>
                  <a:pt x="3216819" y="1824739"/>
                  <a:pt x="3187963" y="1830190"/>
                  <a:pt x="3160237" y="1839432"/>
                </a:cubicBezTo>
                <a:cubicBezTo>
                  <a:pt x="3149604" y="1842976"/>
                  <a:pt x="3139449" y="1848584"/>
                  <a:pt x="3128339" y="1850065"/>
                </a:cubicBezTo>
                <a:cubicBezTo>
                  <a:pt x="3014648" y="1865224"/>
                  <a:pt x="2762936" y="1868898"/>
                  <a:pt x="2692404" y="1871330"/>
                </a:cubicBezTo>
                <a:cubicBezTo>
                  <a:pt x="2667595" y="1874874"/>
                  <a:pt x="2642884" y="1879195"/>
                  <a:pt x="2617976" y="1881963"/>
                </a:cubicBezTo>
                <a:cubicBezTo>
                  <a:pt x="2579069" y="1886286"/>
                  <a:pt x="2539771" y="1887059"/>
                  <a:pt x="2501018" y="1892595"/>
                </a:cubicBezTo>
                <a:cubicBezTo>
                  <a:pt x="2489923" y="1894180"/>
                  <a:pt x="2479897" y="1900149"/>
                  <a:pt x="2469121" y="1903228"/>
                </a:cubicBezTo>
                <a:cubicBezTo>
                  <a:pt x="2455070" y="1907243"/>
                  <a:pt x="2440767" y="1910316"/>
                  <a:pt x="2426590" y="1913860"/>
                </a:cubicBezTo>
                <a:cubicBezTo>
                  <a:pt x="2322549" y="2069924"/>
                  <a:pt x="2428184" y="1905754"/>
                  <a:pt x="2362795" y="2020186"/>
                </a:cubicBezTo>
                <a:cubicBezTo>
                  <a:pt x="2356455" y="2031281"/>
                  <a:pt x="2347245" y="2040654"/>
                  <a:pt x="2341530" y="2052084"/>
                </a:cubicBezTo>
                <a:cubicBezTo>
                  <a:pt x="2336518" y="2062108"/>
                  <a:pt x="2337114" y="2074656"/>
                  <a:pt x="2330897" y="2083981"/>
                </a:cubicBezTo>
                <a:cubicBezTo>
                  <a:pt x="2322556" y="2096492"/>
                  <a:pt x="2308232" y="2104010"/>
                  <a:pt x="2299000" y="2115879"/>
                </a:cubicBezTo>
                <a:cubicBezTo>
                  <a:pt x="2283309" y="2136053"/>
                  <a:pt x="2270646" y="2158409"/>
                  <a:pt x="2256469" y="2179674"/>
                </a:cubicBezTo>
                <a:cubicBezTo>
                  <a:pt x="2237567" y="2208027"/>
                  <a:pt x="2231645" y="2221429"/>
                  <a:pt x="2203307" y="2243470"/>
                </a:cubicBezTo>
                <a:cubicBezTo>
                  <a:pt x="2183133" y="2259161"/>
                  <a:pt x="2139511" y="2286000"/>
                  <a:pt x="2139511" y="2286000"/>
                </a:cubicBezTo>
                <a:cubicBezTo>
                  <a:pt x="2135967" y="2296632"/>
                  <a:pt x="2136804" y="2309972"/>
                  <a:pt x="2128879" y="2317897"/>
                </a:cubicBezTo>
                <a:cubicBezTo>
                  <a:pt x="2120954" y="2325822"/>
                  <a:pt x="2107006" y="2323518"/>
                  <a:pt x="2096981" y="2328530"/>
                </a:cubicBezTo>
                <a:cubicBezTo>
                  <a:pt x="2085551" y="2334245"/>
                  <a:pt x="2076513" y="2344080"/>
                  <a:pt x="2065083" y="2349795"/>
                </a:cubicBezTo>
                <a:cubicBezTo>
                  <a:pt x="2055059" y="2354807"/>
                  <a:pt x="2043210" y="2355416"/>
                  <a:pt x="2033186" y="2360428"/>
                </a:cubicBezTo>
                <a:cubicBezTo>
                  <a:pt x="2021756" y="2366143"/>
                  <a:pt x="2012965" y="2376503"/>
                  <a:pt x="2001288" y="2381693"/>
                </a:cubicBezTo>
                <a:cubicBezTo>
                  <a:pt x="1980805" y="2390797"/>
                  <a:pt x="1958758" y="2395870"/>
                  <a:pt x="1937493" y="2402958"/>
                </a:cubicBezTo>
                <a:cubicBezTo>
                  <a:pt x="1888455" y="2419304"/>
                  <a:pt x="1916577" y="2411394"/>
                  <a:pt x="1852432" y="2424223"/>
                </a:cubicBezTo>
                <a:cubicBezTo>
                  <a:pt x="1728824" y="2399501"/>
                  <a:pt x="1791011" y="2407507"/>
                  <a:pt x="1565353" y="2424223"/>
                </a:cubicBezTo>
                <a:cubicBezTo>
                  <a:pt x="1547330" y="2425558"/>
                  <a:pt x="1545860" y="2436628"/>
                  <a:pt x="1512190" y="2434856"/>
                </a:cubicBezTo>
                <a:cubicBezTo>
                  <a:pt x="1478520" y="2433084"/>
                  <a:pt x="1402319" y="2411819"/>
                  <a:pt x="1363333" y="2413591"/>
                </a:cubicBezTo>
                <a:cubicBezTo>
                  <a:pt x="1324347" y="2415363"/>
                  <a:pt x="1292451" y="2450804"/>
                  <a:pt x="1278274" y="2445488"/>
                </a:cubicBezTo>
                <a:cubicBezTo>
                  <a:pt x="1267641" y="2449032"/>
                  <a:pt x="1319031" y="2422451"/>
                  <a:pt x="1257008" y="2413591"/>
                </a:cubicBezTo>
                <a:cubicBezTo>
                  <a:pt x="1194985" y="2404731"/>
                  <a:pt x="1031995" y="2434277"/>
                  <a:pt x="906134" y="2392326"/>
                </a:cubicBezTo>
                <a:cubicBezTo>
                  <a:pt x="869020" y="2355210"/>
                  <a:pt x="840567" y="2394097"/>
                  <a:pt x="821074" y="2392325"/>
                </a:cubicBezTo>
                <a:cubicBezTo>
                  <a:pt x="801581" y="2390553"/>
                  <a:pt x="815465" y="2380641"/>
                  <a:pt x="789176" y="2381693"/>
                </a:cubicBezTo>
                <a:cubicBezTo>
                  <a:pt x="762887" y="2382745"/>
                  <a:pt x="744853" y="2402180"/>
                  <a:pt x="663337" y="2398636"/>
                </a:cubicBezTo>
                <a:cubicBezTo>
                  <a:pt x="581821" y="2395092"/>
                  <a:pt x="369385" y="2361869"/>
                  <a:pt x="300079" y="2360428"/>
                </a:cubicBezTo>
                <a:cubicBezTo>
                  <a:pt x="285902" y="2356884"/>
                  <a:pt x="271545" y="2353994"/>
                  <a:pt x="257548" y="2349795"/>
                </a:cubicBezTo>
                <a:cubicBezTo>
                  <a:pt x="236078" y="2343354"/>
                  <a:pt x="193753" y="2328530"/>
                  <a:pt x="193753" y="2328530"/>
                </a:cubicBezTo>
                <a:cubicBezTo>
                  <a:pt x="183120" y="2317897"/>
                  <a:pt x="170196" y="2309143"/>
                  <a:pt x="161855" y="2296632"/>
                </a:cubicBezTo>
                <a:cubicBezTo>
                  <a:pt x="155638" y="2287307"/>
                  <a:pt x="158224" y="2273486"/>
                  <a:pt x="151223" y="2264735"/>
                </a:cubicBezTo>
                <a:cubicBezTo>
                  <a:pt x="143240" y="2254756"/>
                  <a:pt x="129304" y="2251453"/>
                  <a:pt x="119325" y="2243470"/>
                </a:cubicBezTo>
                <a:cubicBezTo>
                  <a:pt x="43572" y="2182867"/>
                  <a:pt x="164340" y="2266390"/>
                  <a:pt x="66162" y="2200939"/>
                </a:cubicBezTo>
                <a:lnTo>
                  <a:pt x="44897" y="2137144"/>
                </a:lnTo>
                <a:cubicBezTo>
                  <a:pt x="34766" y="2106751"/>
                  <a:pt x="30305" y="2096081"/>
                  <a:pt x="23632" y="2062716"/>
                </a:cubicBezTo>
                <a:cubicBezTo>
                  <a:pt x="19404" y="2041576"/>
                  <a:pt x="16544" y="2020186"/>
                  <a:pt x="13000" y="1998921"/>
                </a:cubicBezTo>
                <a:cubicBezTo>
                  <a:pt x="9456" y="1931581"/>
                  <a:pt x="2854" y="2020283"/>
                  <a:pt x="2367" y="1796902"/>
                </a:cubicBezTo>
                <a:cubicBezTo>
                  <a:pt x="1880" y="1573521"/>
                  <a:pt x="17167" y="869512"/>
                  <a:pt x="10078" y="658633"/>
                </a:cubicBezTo>
                <a:cubicBezTo>
                  <a:pt x="2989" y="447754"/>
                  <a:pt x="16542" y="616689"/>
                  <a:pt x="23631" y="584791"/>
                </a:cubicBezTo>
                <a:cubicBezTo>
                  <a:pt x="30720" y="552893"/>
                  <a:pt x="-10038" y="485554"/>
                  <a:pt x="2367" y="457200"/>
                </a:cubicBezTo>
                <a:cubicBezTo>
                  <a:pt x="2379" y="457157"/>
                  <a:pt x="28942" y="377477"/>
                  <a:pt x="34265" y="361507"/>
                </a:cubicBezTo>
                <a:cubicBezTo>
                  <a:pt x="37809" y="350874"/>
                  <a:pt x="42699" y="340599"/>
                  <a:pt x="44897" y="329609"/>
                </a:cubicBezTo>
                <a:cubicBezTo>
                  <a:pt x="49050" y="308847"/>
                  <a:pt x="63306" y="226140"/>
                  <a:pt x="76795" y="212651"/>
                </a:cubicBezTo>
                <a:lnTo>
                  <a:pt x="76795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48783 w 3796372"/>
              <a:gd name="connsiteY76" fmla="*/ 2393612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5388" y="2381479"/>
                  <a:pt x="829888" y="2381693"/>
                </a:cubicBezTo>
                <a:cubicBezTo>
                  <a:pt x="794388" y="2381907"/>
                  <a:pt x="730299" y="2397156"/>
                  <a:pt x="648783" y="2393612"/>
                </a:cubicBezTo>
                <a:cubicBezTo>
                  <a:pt x="567267" y="2390068"/>
                  <a:pt x="398374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" action="ppaction://hlinkshowjump?jump=nextslide"/>
          </p:cNvPr>
          <p:cNvSpPr/>
          <p:nvPr/>
        </p:nvSpPr>
        <p:spPr>
          <a:xfrm>
            <a:off x="4322409" y="4167962"/>
            <a:ext cx="3768969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357 w 3796222"/>
              <a:gd name="connsiteY0" fmla="*/ 212651 h 2446030"/>
              <a:gd name="connsiteX1" fmla="*/ 223683 w 3796222"/>
              <a:gd name="connsiteY1" fmla="*/ 127590 h 2446030"/>
              <a:gd name="connsiteX2" fmla="*/ 244948 w 3796222"/>
              <a:gd name="connsiteY2" fmla="*/ 95693 h 2446030"/>
              <a:gd name="connsiteX3" fmla="*/ 308743 w 3796222"/>
              <a:gd name="connsiteY3" fmla="*/ 63795 h 2446030"/>
              <a:gd name="connsiteX4" fmla="*/ 468231 w 3796222"/>
              <a:gd name="connsiteY4" fmla="*/ 53163 h 2446030"/>
              <a:gd name="connsiteX5" fmla="*/ 712780 w 3796222"/>
              <a:gd name="connsiteY5" fmla="*/ 31897 h 2446030"/>
              <a:gd name="connsiteX6" fmla="*/ 840371 w 3796222"/>
              <a:gd name="connsiteY6" fmla="*/ 10632 h 2446030"/>
              <a:gd name="connsiteX7" fmla="*/ 1244408 w 3796222"/>
              <a:gd name="connsiteY7" fmla="*/ 10632 h 2446030"/>
              <a:gd name="connsiteX8" fmla="*/ 1286938 w 3796222"/>
              <a:gd name="connsiteY8" fmla="*/ 0 h 2446030"/>
              <a:gd name="connsiteX9" fmla="*/ 1892994 w 3796222"/>
              <a:gd name="connsiteY9" fmla="*/ 10632 h 2446030"/>
              <a:gd name="connsiteX10" fmla="*/ 1935524 w 3796222"/>
              <a:gd name="connsiteY10" fmla="*/ 21265 h 2446030"/>
              <a:gd name="connsiteX11" fmla="*/ 2020585 w 3796222"/>
              <a:gd name="connsiteY11" fmla="*/ 31897 h 2446030"/>
              <a:gd name="connsiteX12" fmla="*/ 2095013 w 3796222"/>
              <a:gd name="connsiteY12" fmla="*/ 42530 h 2446030"/>
              <a:gd name="connsiteX13" fmla="*/ 2126910 w 3796222"/>
              <a:gd name="connsiteY13" fmla="*/ 53163 h 2446030"/>
              <a:gd name="connsiteX14" fmla="*/ 2148176 w 3796222"/>
              <a:gd name="connsiteY14" fmla="*/ 74428 h 2446030"/>
              <a:gd name="connsiteX15" fmla="*/ 2180073 w 3796222"/>
              <a:gd name="connsiteY15" fmla="*/ 95693 h 2446030"/>
              <a:gd name="connsiteX16" fmla="*/ 2201338 w 3796222"/>
              <a:gd name="connsiteY16" fmla="*/ 127590 h 2446030"/>
              <a:gd name="connsiteX17" fmla="*/ 2243869 w 3796222"/>
              <a:gd name="connsiteY17" fmla="*/ 180753 h 2446030"/>
              <a:gd name="connsiteX18" fmla="*/ 2265134 w 3796222"/>
              <a:gd name="connsiteY18" fmla="*/ 265814 h 2446030"/>
              <a:gd name="connsiteX19" fmla="*/ 2275766 w 3796222"/>
              <a:gd name="connsiteY19" fmla="*/ 329609 h 2446030"/>
              <a:gd name="connsiteX20" fmla="*/ 2307664 w 3796222"/>
              <a:gd name="connsiteY20" fmla="*/ 425302 h 2446030"/>
              <a:gd name="connsiteX21" fmla="*/ 2360827 w 3796222"/>
              <a:gd name="connsiteY21" fmla="*/ 584790 h 2446030"/>
              <a:gd name="connsiteX22" fmla="*/ 2403357 w 3796222"/>
              <a:gd name="connsiteY22" fmla="*/ 637953 h 2446030"/>
              <a:gd name="connsiteX23" fmla="*/ 2467152 w 3796222"/>
              <a:gd name="connsiteY23" fmla="*/ 659218 h 2446030"/>
              <a:gd name="connsiteX24" fmla="*/ 2616008 w 3796222"/>
              <a:gd name="connsiteY24" fmla="*/ 648586 h 2446030"/>
              <a:gd name="connsiteX25" fmla="*/ 2701069 w 3796222"/>
              <a:gd name="connsiteY25" fmla="*/ 637953 h 2446030"/>
              <a:gd name="connsiteX26" fmla="*/ 3211431 w 3796222"/>
              <a:gd name="connsiteY26" fmla="*/ 648586 h 2446030"/>
              <a:gd name="connsiteX27" fmla="*/ 3296492 w 3796222"/>
              <a:gd name="connsiteY27" fmla="*/ 659218 h 2446030"/>
              <a:gd name="connsiteX28" fmla="*/ 3360287 w 3796222"/>
              <a:gd name="connsiteY28" fmla="*/ 637953 h 2446030"/>
              <a:gd name="connsiteX29" fmla="*/ 3445348 w 3796222"/>
              <a:gd name="connsiteY29" fmla="*/ 616688 h 2446030"/>
              <a:gd name="connsiteX30" fmla="*/ 3636734 w 3796222"/>
              <a:gd name="connsiteY30" fmla="*/ 627321 h 2446030"/>
              <a:gd name="connsiteX31" fmla="*/ 3689896 w 3796222"/>
              <a:gd name="connsiteY31" fmla="*/ 680484 h 2446030"/>
              <a:gd name="connsiteX32" fmla="*/ 3711162 w 3796222"/>
              <a:gd name="connsiteY32" fmla="*/ 701749 h 2446030"/>
              <a:gd name="connsiteX33" fmla="*/ 3732427 w 3796222"/>
              <a:gd name="connsiteY33" fmla="*/ 733646 h 2446030"/>
              <a:gd name="connsiteX34" fmla="*/ 3764324 w 3796222"/>
              <a:gd name="connsiteY34" fmla="*/ 754911 h 2446030"/>
              <a:gd name="connsiteX35" fmla="*/ 3785590 w 3796222"/>
              <a:gd name="connsiteY35" fmla="*/ 818707 h 2446030"/>
              <a:gd name="connsiteX36" fmla="*/ 3796222 w 3796222"/>
              <a:gd name="connsiteY36" fmla="*/ 850604 h 2446030"/>
              <a:gd name="connsiteX37" fmla="*/ 3785590 w 3796222"/>
              <a:gd name="connsiteY37" fmla="*/ 1010093 h 2446030"/>
              <a:gd name="connsiteX38" fmla="*/ 3774957 w 3796222"/>
              <a:gd name="connsiteY38" fmla="*/ 1052623 h 2446030"/>
              <a:gd name="connsiteX39" fmla="*/ 3764324 w 3796222"/>
              <a:gd name="connsiteY39" fmla="*/ 1222744 h 2446030"/>
              <a:gd name="connsiteX40" fmla="*/ 3743059 w 3796222"/>
              <a:gd name="connsiteY40" fmla="*/ 1701209 h 2446030"/>
              <a:gd name="connsiteX41" fmla="*/ 3668631 w 3796222"/>
              <a:gd name="connsiteY41" fmla="*/ 1743739 h 2446030"/>
              <a:gd name="connsiteX42" fmla="*/ 3626101 w 3796222"/>
              <a:gd name="connsiteY42" fmla="*/ 1754372 h 2446030"/>
              <a:gd name="connsiteX43" fmla="*/ 3594203 w 3796222"/>
              <a:gd name="connsiteY43" fmla="*/ 1765004 h 2446030"/>
              <a:gd name="connsiteX44" fmla="*/ 3519776 w 3796222"/>
              <a:gd name="connsiteY44" fmla="*/ 1775637 h 2446030"/>
              <a:gd name="connsiteX45" fmla="*/ 3370920 w 3796222"/>
              <a:gd name="connsiteY45" fmla="*/ 1796902 h 2446030"/>
              <a:gd name="connsiteX46" fmla="*/ 3285859 w 3796222"/>
              <a:gd name="connsiteY46" fmla="*/ 1818167 h 2446030"/>
              <a:gd name="connsiteX47" fmla="*/ 3200799 w 3796222"/>
              <a:gd name="connsiteY47" fmla="*/ 1839432 h 2446030"/>
              <a:gd name="connsiteX48" fmla="*/ 3168901 w 3796222"/>
              <a:gd name="connsiteY48" fmla="*/ 1850065 h 2446030"/>
              <a:gd name="connsiteX49" fmla="*/ 2732966 w 3796222"/>
              <a:gd name="connsiteY49" fmla="*/ 1871330 h 2446030"/>
              <a:gd name="connsiteX50" fmla="*/ 2658538 w 3796222"/>
              <a:gd name="connsiteY50" fmla="*/ 1881963 h 2446030"/>
              <a:gd name="connsiteX51" fmla="*/ 2541580 w 3796222"/>
              <a:gd name="connsiteY51" fmla="*/ 1892595 h 2446030"/>
              <a:gd name="connsiteX52" fmla="*/ 2509683 w 3796222"/>
              <a:gd name="connsiteY52" fmla="*/ 1903228 h 2446030"/>
              <a:gd name="connsiteX53" fmla="*/ 2467152 w 3796222"/>
              <a:gd name="connsiteY53" fmla="*/ 1913860 h 2446030"/>
              <a:gd name="connsiteX54" fmla="*/ 2403357 w 3796222"/>
              <a:gd name="connsiteY54" fmla="*/ 2020186 h 2446030"/>
              <a:gd name="connsiteX55" fmla="*/ 2382092 w 3796222"/>
              <a:gd name="connsiteY55" fmla="*/ 2052084 h 2446030"/>
              <a:gd name="connsiteX56" fmla="*/ 2371459 w 3796222"/>
              <a:gd name="connsiteY56" fmla="*/ 2083981 h 2446030"/>
              <a:gd name="connsiteX57" fmla="*/ 2339562 w 3796222"/>
              <a:gd name="connsiteY57" fmla="*/ 2115879 h 2446030"/>
              <a:gd name="connsiteX58" fmla="*/ 2297031 w 3796222"/>
              <a:gd name="connsiteY58" fmla="*/ 2179674 h 2446030"/>
              <a:gd name="connsiteX59" fmla="*/ 2243869 w 3796222"/>
              <a:gd name="connsiteY59" fmla="*/ 2243470 h 2446030"/>
              <a:gd name="connsiteX60" fmla="*/ 2180073 w 3796222"/>
              <a:gd name="connsiteY60" fmla="*/ 2286000 h 2446030"/>
              <a:gd name="connsiteX61" fmla="*/ 2169441 w 3796222"/>
              <a:gd name="connsiteY61" fmla="*/ 2317897 h 2446030"/>
              <a:gd name="connsiteX62" fmla="*/ 2137543 w 3796222"/>
              <a:gd name="connsiteY62" fmla="*/ 2328530 h 2446030"/>
              <a:gd name="connsiteX63" fmla="*/ 2105645 w 3796222"/>
              <a:gd name="connsiteY63" fmla="*/ 2349795 h 2446030"/>
              <a:gd name="connsiteX64" fmla="*/ 2073748 w 3796222"/>
              <a:gd name="connsiteY64" fmla="*/ 2360428 h 2446030"/>
              <a:gd name="connsiteX65" fmla="*/ 2041850 w 3796222"/>
              <a:gd name="connsiteY65" fmla="*/ 2381693 h 2446030"/>
              <a:gd name="connsiteX66" fmla="*/ 1978055 w 3796222"/>
              <a:gd name="connsiteY66" fmla="*/ 2402958 h 2446030"/>
              <a:gd name="connsiteX67" fmla="*/ 1892994 w 3796222"/>
              <a:gd name="connsiteY67" fmla="*/ 2424223 h 2446030"/>
              <a:gd name="connsiteX68" fmla="*/ 1605915 w 3796222"/>
              <a:gd name="connsiteY68" fmla="*/ 2424223 h 2446030"/>
              <a:gd name="connsiteX69" fmla="*/ 1552752 w 3796222"/>
              <a:gd name="connsiteY69" fmla="*/ 2434856 h 2446030"/>
              <a:gd name="connsiteX70" fmla="*/ 1403895 w 3796222"/>
              <a:gd name="connsiteY70" fmla="*/ 2413591 h 2446030"/>
              <a:gd name="connsiteX71" fmla="*/ 1318836 w 3796222"/>
              <a:gd name="connsiteY71" fmla="*/ 2445488 h 2446030"/>
              <a:gd name="connsiteX72" fmla="*/ 1297570 w 3796222"/>
              <a:gd name="connsiteY72" fmla="*/ 2413591 h 2446030"/>
              <a:gd name="connsiteX73" fmla="*/ 946696 w 3796222"/>
              <a:gd name="connsiteY73" fmla="*/ 2392326 h 2446030"/>
              <a:gd name="connsiteX74" fmla="*/ 861636 w 3796222"/>
              <a:gd name="connsiteY74" fmla="*/ 2392325 h 2446030"/>
              <a:gd name="connsiteX75" fmla="*/ 829738 w 3796222"/>
              <a:gd name="connsiteY75" fmla="*/ 2381693 h 2446030"/>
              <a:gd name="connsiteX76" fmla="*/ 340641 w 3796222"/>
              <a:gd name="connsiteY76" fmla="*/ 2360428 h 2446030"/>
              <a:gd name="connsiteX77" fmla="*/ 298110 w 3796222"/>
              <a:gd name="connsiteY77" fmla="*/ 2349795 h 2446030"/>
              <a:gd name="connsiteX78" fmla="*/ 234315 w 3796222"/>
              <a:gd name="connsiteY78" fmla="*/ 2328530 h 2446030"/>
              <a:gd name="connsiteX79" fmla="*/ 202417 w 3796222"/>
              <a:gd name="connsiteY79" fmla="*/ 2296632 h 2446030"/>
              <a:gd name="connsiteX80" fmla="*/ 191785 w 3796222"/>
              <a:gd name="connsiteY80" fmla="*/ 2264735 h 2446030"/>
              <a:gd name="connsiteX81" fmla="*/ 159887 w 3796222"/>
              <a:gd name="connsiteY81" fmla="*/ 2243470 h 2446030"/>
              <a:gd name="connsiteX82" fmla="*/ 106724 w 3796222"/>
              <a:gd name="connsiteY82" fmla="*/ 2200939 h 2446030"/>
              <a:gd name="connsiteX83" fmla="*/ 85459 w 3796222"/>
              <a:gd name="connsiteY83" fmla="*/ 2137144 h 2446030"/>
              <a:gd name="connsiteX84" fmla="*/ 64194 w 3796222"/>
              <a:gd name="connsiteY84" fmla="*/ 2062716 h 2446030"/>
              <a:gd name="connsiteX85" fmla="*/ 53562 w 3796222"/>
              <a:gd name="connsiteY85" fmla="*/ 1998921 h 2446030"/>
              <a:gd name="connsiteX86" fmla="*/ 42929 w 3796222"/>
              <a:gd name="connsiteY86" fmla="*/ 1796902 h 2446030"/>
              <a:gd name="connsiteX87" fmla="*/ 398 w 3796222"/>
              <a:gd name="connsiteY87" fmla="*/ 648585 h 2446030"/>
              <a:gd name="connsiteX88" fmla="*/ 30659 w 3796222"/>
              <a:gd name="connsiteY88" fmla="*/ 670319 h 2446030"/>
              <a:gd name="connsiteX89" fmla="*/ 64193 w 3796222"/>
              <a:gd name="connsiteY89" fmla="*/ 584791 h 2446030"/>
              <a:gd name="connsiteX90" fmla="*/ 42929 w 3796222"/>
              <a:gd name="connsiteY90" fmla="*/ 457200 h 2446030"/>
              <a:gd name="connsiteX91" fmla="*/ 74827 w 3796222"/>
              <a:gd name="connsiteY91" fmla="*/ 361507 h 2446030"/>
              <a:gd name="connsiteX92" fmla="*/ 85459 w 3796222"/>
              <a:gd name="connsiteY92" fmla="*/ 329609 h 2446030"/>
              <a:gd name="connsiteX93" fmla="*/ 117357 w 3796222"/>
              <a:gd name="connsiteY93" fmla="*/ 212651 h 2446030"/>
              <a:gd name="connsiteX94" fmla="*/ 117357 w 3796222"/>
              <a:gd name="connsiteY94" fmla="*/ 212651 h 2446030"/>
              <a:gd name="connsiteX0" fmla="*/ 118033 w 3796898"/>
              <a:gd name="connsiteY0" fmla="*/ 212651 h 2446030"/>
              <a:gd name="connsiteX1" fmla="*/ 224359 w 3796898"/>
              <a:gd name="connsiteY1" fmla="*/ 127590 h 2446030"/>
              <a:gd name="connsiteX2" fmla="*/ 245624 w 3796898"/>
              <a:gd name="connsiteY2" fmla="*/ 95693 h 2446030"/>
              <a:gd name="connsiteX3" fmla="*/ 309419 w 3796898"/>
              <a:gd name="connsiteY3" fmla="*/ 63795 h 2446030"/>
              <a:gd name="connsiteX4" fmla="*/ 468907 w 3796898"/>
              <a:gd name="connsiteY4" fmla="*/ 53163 h 2446030"/>
              <a:gd name="connsiteX5" fmla="*/ 713456 w 3796898"/>
              <a:gd name="connsiteY5" fmla="*/ 31897 h 2446030"/>
              <a:gd name="connsiteX6" fmla="*/ 841047 w 3796898"/>
              <a:gd name="connsiteY6" fmla="*/ 10632 h 2446030"/>
              <a:gd name="connsiteX7" fmla="*/ 1245084 w 3796898"/>
              <a:gd name="connsiteY7" fmla="*/ 10632 h 2446030"/>
              <a:gd name="connsiteX8" fmla="*/ 1287614 w 3796898"/>
              <a:gd name="connsiteY8" fmla="*/ 0 h 2446030"/>
              <a:gd name="connsiteX9" fmla="*/ 1893670 w 3796898"/>
              <a:gd name="connsiteY9" fmla="*/ 10632 h 2446030"/>
              <a:gd name="connsiteX10" fmla="*/ 1936200 w 3796898"/>
              <a:gd name="connsiteY10" fmla="*/ 21265 h 2446030"/>
              <a:gd name="connsiteX11" fmla="*/ 2021261 w 3796898"/>
              <a:gd name="connsiteY11" fmla="*/ 31897 h 2446030"/>
              <a:gd name="connsiteX12" fmla="*/ 2095689 w 3796898"/>
              <a:gd name="connsiteY12" fmla="*/ 42530 h 2446030"/>
              <a:gd name="connsiteX13" fmla="*/ 2127586 w 3796898"/>
              <a:gd name="connsiteY13" fmla="*/ 53163 h 2446030"/>
              <a:gd name="connsiteX14" fmla="*/ 2148852 w 3796898"/>
              <a:gd name="connsiteY14" fmla="*/ 74428 h 2446030"/>
              <a:gd name="connsiteX15" fmla="*/ 2180749 w 3796898"/>
              <a:gd name="connsiteY15" fmla="*/ 95693 h 2446030"/>
              <a:gd name="connsiteX16" fmla="*/ 2202014 w 3796898"/>
              <a:gd name="connsiteY16" fmla="*/ 127590 h 2446030"/>
              <a:gd name="connsiteX17" fmla="*/ 2244545 w 3796898"/>
              <a:gd name="connsiteY17" fmla="*/ 180753 h 2446030"/>
              <a:gd name="connsiteX18" fmla="*/ 2265810 w 3796898"/>
              <a:gd name="connsiteY18" fmla="*/ 265814 h 2446030"/>
              <a:gd name="connsiteX19" fmla="*/ 2276442 w 3796898"/>
              <a:gd name="connsiteY19" fmla="*/ 329609 h 2446030"/>
              <a:gd name="connsiteX20" fmla="*/ 2308340 w 3796898"/>
              <a:gd name="connsiteY20" fmla="*/ 425302 h 2446030"/>
              <a:gd name="connsiteX21" fmla="*/ 2361503 w 3796898"/>
              <a:gd name="connsiteY21" fmla="*/ 584790 h 2446030"/>
              <a:gd name="connsiteX22" fmla="*/ 2404033 w 3796898"/>
              <a:gd name="connsiteY22" fmla="*/ 637953 h 2446030"/>
              <a:gd name="connsiteX23" fmla="*/ 2467828 w 3796898"/>
              <a:gd name="connsiteY23" fmla="*/ 659218 h 2446030"/>
              <a:gd name="connsiteX24" fmla="*/ 2616684 w 3796898"/>
              <a:gd name="connsiteY24" fmla="*/ 648586 h 2446030"/>
              <a:gd name="connsiteX25" fmla="*/ 2701745 w 3796898"/>
              <a:gd name="connsiteY25" fmla="*/ 637953 h 2446030"/>
              <a:gd name="connsiteX26" fmla="*/ 3212107 w 3796898"/>
              <a:gd name="connsiteY26" fmla="*/ 648586 h 2446030"/>
              <a:gd name="connsiteX27" fmla="*/ 3297168 w 3796898"/>
              <a:gd name="connsiteY27" fmla="*/ 659218 h 2446030"/>
              <a:gd name="connsiteX28" fmla="*/ 3360963 w 3796898"/>
              <a:gd name="connsiteY28" fmla="*/ 637953 h 2446030"/>
              <a:gd name="connsiteX29" fmla="*/ 3446024 w 3796898"/>
              <a:gd name="connsiteY29" fmla="*/ 616688 h 2446030"/>
              <a:gd name="connsiteX30" fmla="*/ 3637410 w 3796898"/>
              <a:gd name="connsiteY30" fmla="*/ 627321 h 2446030"/>
              <a:gd name="connsiteX31" fmla="*/ 3690572 w 3796898"/>
              <a:gd name="connsiteY31" fmla="*/ 680484 h 2446030"/>
              <a:gd name="connsiteX32" fmla="*/ 3711838 w 3796898"/>
              <a:gd name="connsiteY32" fmla="*/ 701749 h 2446030"/>
              <a:gd name="connsiteX33" fmla="*/ 3733103 w 3796898"/>
              <a:gd name="connsiteY33" fmla="*/ 733646 h 2446030"/>
              <a:gd name="connsiteX34" fmla="*/ 3765000 w 3796898"/>
              <a:gd name="connsiteY34" fmla="*/ 754911 h 2446030"/>
              <a:gd name="connsiteX35" fmla="*/ 3786266 w 3796898"/>
              <a:gd name="connsiteY35" fmla="*/ 818707 h 2446030"/>
              <a:gd name="connsiteX36" fmla="*/ 3796898 w 3796898"/>
              <a:gd name="connsiteY36" fmla="*/ 850604 h 2446030"/>
              <a:gd name="connsiteX37" fmla="*/ 3786266 w 3796898"/>
              <a:gd name="connsiteY37" fmla="*/ 1010093 h 2446030"/>
              <a:gd name="connsiteX38" fmla="*/ 3775633 w 3796898"/>
              <a:gd name="connsiteY38" fmla="*/ 1052623 h 2446030"/>
              <a:gd name="connsiteX39" fmla="*/ 3765000 w 3796898"/>
              <a:gd name="connsiteY39" fmla="*/ 1222744 h 2446030"/>
              <a:gd name="connsiteX40" fmla="*/ 3743735 w 3796898"/>
              <a:gd name="connsiteY40" fmla="*/ 1701209 h 2446030"/>
              <a:gd name="connsiteX41" fmla="*/ 3669307 w 3796898"/>
              <a:gd name="connsiteY41" fmla="*/ 1743739 h 2446030"/>
              <a:gd name="connsiteX42" fmla="*/ 3626777 w 3796898"/>
              <a:gd name="connsiteY42" fmla="*/ 1754372 h 2446030"/>
              <a:gd name="connsiteX43" fmla="*/ 3594879 w 3796898"/>
              <a:gd name="connsiteY43" fmla="*/ 1765004 h 2446030"/>
              <a:gd name="connsiteX44" fmla="*/ 3520452 w 3796898"/>
              <a:gd name="connsiteY44" fmla="*/ 1775637 h 2446030"/>
              <a:gd name="connsiteX45" fmla="*/ 3371596 w 3796898"/>
              <a:gd name="connsiteY45" fmla="*/ 1796902 h 2446030"/>
              <a:gd name="connsiteX46" fmla="*/ 3286535 w 3796898"/>
              <a:gd name="connsiteY46" fmla="*/ 1818167 h 2446030"/>
              <a:gd name="connsiteX47" fmla="*/ 3201475 w 3796898"/>
              <a:gd name="connsiteY47" fmla="*/ 1839432 h 2446030"/>
              <a:gd name="connsiteX48" fmla="*/ 3169577 w 3796898"/>
              <a:gd name="connsiteY48" fmla="*/ 1850065 h 2446030"/>
              <a:gd name="connsiteX49" fmla="*/ 2733642 w 3796898"/>
              <a:gd name="connsiteY49" fmla="*/ 1871330 h 2446030"/>
              <a:gd name="connsiteX50" fmla="*/ 2659214 w 3796898"/>
              <a:gd name="connsiteY50" fmla="*/ 1881963 h 2446030"/>
              <a:gd name="connsiteX51" fmla="*/ 2542256 w 3796898"/>
              <a:gd name="connsiteY51" fmla="*/ 1892595 h 2446030"/>
              <a:gd name="connsiteX52" fmla="*/ 2510359 w 3796898"/>
              <a:gd name="connsiteY52" fmla="*/ 1903228 h 2446030"/>
              <a:gd name="connsiteX53" fmla="*/ 2467828 w 3796898"/>
              <a:gd name="connsiteY53" fmla="*/ 1913860 h 2446030"/>
              <a:gd name="connsiteX54" fmla="*/ 2404033 w 3796898"/>
              <a:gd name="connsiteY54" fmla="*/ 2020186 h 2446030"/>
              <a:gd name="connsiteX55" fmla="*/ 2382768 w 3796898"/>
              <a:gd name="connsiteY55" fmla="*/ 2052084 h 2446030"/>
              <a:gd name="connsiteX56" fmla="*/ 2372135 w 3796898"/>
              <a:gd name="connsiteY56" fmla="*/ 2083981 h 2446030"/>
              <a:gd name="connsiteX57" fmla="*/ 2340238 w 3796898"/>
              <a:gd name="connsiteY57" fmla="*/ 2115879 h 2446030"/>
              <a:gd name="connsiteX58" fmla="*/ 2297707 w 3796898"/>
              <a:gd name="connsiteY58" fmla="*/ 2179674 h 2446030"/>
              <a:gd name="connsiteX59" fmla="*/ 2244545 w 3796898"/>
              <a:gd name="connsiteY59" fmla="*/ 2243470 h 2446030"/>
              <a:gd name="connsiteX60" fmla="*/ 2180749 w 3796898"/>
              <a:gd name="connsiteY60" fmla="*/ 2286000 h 2446030"/>
              <a:gd name="connsiteX61" fmla="*/ 2170117 w 3796898"/>
              <a:gd name="connsiteY61" fmla="*/ 2317897 h 2446030"/>
              <a:gd name="connsiteX62" fmla="*/ 2138219 w 3796898"/>
              <a:gd name="connsiteY62" fmla="*/ 2328530 h 2446030"/>
              <a:gd name="connsiteX63" fmla="*/ 2106321 w 3796898"/>
              <a:gd name="connsiteY63" fmla="*/ 2349795 h 2446030"/>
              <a:gd name="connsiteX64" fmla="*/ 2074424 w 3796898"/>
              <a:gd name="connsiteY64" fmla="*/ 2360428 h 2446030"/>
              <a:gd name="connsiteX65" fmla="*/ 2042526 w 3796898"/>
              <a:gd name="connsiteY65" fmla="*/ 2381693 h 2446030"/>
              <a:gd name="connsiteX66" fmla="*/ 1978731 w 3796898"/>
              <a:gd name="connsiteY66" fmla="*/ 2402958 h 2446030"/>
              <a:gd name="connsiteX67" fmla="*/ 1893670 w 3796898"/>
              <a:gd name="connsiteY67" fmla="*/ 2424223 h 2446030"/>
              <a:gd name="connsiteX68" fmla="*/ 1606591 w 3796898"/>
              <a:gd name="connsiteY68" fmla="*/ 2424223 h 2446030"/>
              <a:gd name="connsiteX69" fmla="*/ 1553428 w 3796898"/>
              <a:gd name="connsiteY69" fmla="*/ 2434856 h 2446030"/>
              <a:gd name="connsiteX70" fmla="*/ 1404571 w 3796898"/>
              <a:gd name="connsiteY70" fmla="*/ 2413591 h 2446030"/>
              <a:gd name="connsiteX71" fmla="*/ 1319512 w 3796898"/>
              <a:gd name="connsiteY71" fmla="*/ 2445488 h 2446030"/>
              <a:gd name="connsiteX72" fmla="*/ 1298246 w 3796898"/>
              <a:gd name="connsiteY72" fmla="*/ 2413591 h 2446030"/>
              <a:gd name="connsiteX73" fmla="*/ 947372 w 3796898"/>
              <a:gd name="connsiteY73" fmla="*/ 2392326 h 2446030"/>
              <a:gd name="connsiteX74" fmla="*/ 862312 w 3796898"/>
              <a:gd name="connsiteY74" fmla="*/ 2392325 h 2446030"/>
              <a:gd name="connsiteX75" fmla="*/ 830414 w 3796898"/>
              <a:gd name="connsiteY75" fmla="*/ 2381693 h 2446030"/>
              <a:gd name="connsiteX76" fmla="*/ 341317 w 3796898"/>
              <a:gd name="connsiteY76" fmla="*/ 2360428 h 2446030"/>
              <a:gd name="connsiteX77" fmla="*/ 298786 w 3796898"/>
              <a:gd name="connsiteY77" fmla="*/ 2349795 h 2446030"/>
              <a:gd name="connsiteX78" fmla="*/ 234991 w 3796898"/>
              <a:gd name="connsiteY78" fmla="*/ 2328530 h 2446030"/>
              <a:gd name="connsiteX79" fmla="*/ 203093 w 3796898"/>
              <a:gd name="connsiteY79" fmla="*/ 2296632 h 2446030"/>
              <a:gd name="connsiteX80" fmla="*/ 192461 w 3796898"/>
              <a:gd name="connsiteY80" fmla="*/ 2264735 h 2446030"/>
              <a:gd name="connsiteX81" fmla="*/ 160563 w 3796898"/>
              <a:gd name="connsiteY81" fmla="*/ 2243470 h 2446030"/>
              <a:gd name="connsiteX82" fmla="*/ 107400 w 3796898"/>
              <a:gd name="connsiteY82" fmla="*/ 2200939 h 2446030"/>
              <a:gd name="connsiteX83" fmla="*/ 86135 w 3796898"/>
              <a:gd name="connsiteY83" fmla="*/ 2137144 h 2446030"/>
              <a:gd name="connsiteX84" fmla="*/ 64870 w 3796898"/>
              <a:gd name="connsiteY84" fmla="*/ 2062716 h 2446030"/>
              <a:gd name="connsiteX85" fmla="*/ 54238 w 3796898"/>
              <a:gd name="connsiteY85" fmla="*/ 1998921 h 2446030"/>
              <a:gd name="connsiteX86" fmla="*/ 43605 w 3796898"/>
              <a:gd name="connsiteY86" fmla="*/ 1796902 h 2446030"/>
              <a:gd name="connsiteX87" fmla="*/ 1074 w 3796898"/>
              <a:gd name="connsiteY87" fmla="*/ 648585 h 2446030"/>
              <a:gd name="connsiteX88" fmla="*/ 36360 w 3796898"/>
              <a:gd name="connsiteY88" fmla="*/ 831093 h 2446030"/>
              <a:gd name="connsiteX89" fmla="*/ 31335 w 3796898"/>
              <a:gd name="connsiteY89" fmla="*/ 670319 h 2446030"/>
              <a:gd name="connsiteX90" fmla="*/ 64869 w 3796898"/>
              <a:gd name="connsiteY90" fmla="*/ 584791 h 2446030"/>
              <a:gd name="connsiteX91" fmla="*/ 43605 w 3796898"/>
              <a:gd name="connsiteY91" fmla="*/ 457200 h 2446030"/>
              <a:gd name="connsiteX92" fmla="*/ 75503 w 3796898"/>
              <a:gd name="connsiteY92" fmla="*/ 361507 h 2446030"/>
              <a:gd name="connsiteX93" fmla="*/ 86135 w 3796898"/>
              <a:gd name="connsiteY93" fmla="*/ 329609 h 2446030"/>
              <a:gd name="connsiteX94" fmla="*/ 118033 w 3796898"/>
              <a:gd name="connsiteY94" fmla="*/ 212651 h 2446030"/>
              <a:gd name="connsiteX95" fmla="*/ 118033 w 3796898"/>
              <a:gd name="connsiteY95" fmla="*/ 212651 h 2446030"/>
              <a:gd name="connsiteX0" fmla="*/ 90104 w 3768969"/>
              <a:gd name="connsiteY0" fmla="*/ 212651 h 2446030"/>
              <a:gd name="connsiteX1" fmla="*/ 196430 w 3768969"/>
              <a:gd name="connsiteY1" fmla="*/ 127590 h 2446030"/>
              <a:gd name="connsiteX2" fmla="*/ 217695 w 3768969"/>
              <a:gd name="connsiteY2" fmla="*/ 95693 h 2446030"/>
              <a:gd name="connsiteX3" fmla="*/ 281490 w 3768969"/>
              <a:gd name="connsiteY3" fmla="*/ 63795 h 2446030"/>
              <a:gd name="connsiteX4" fmla="*/ 440978 w 3768969"/>
              <a:gd name="connsiteY4" fmla="*/ 53163 h 2446030"/>
              <a:gd name="connsiteX5" fmla="*/ 685527 w 3768969"/>
              <a:gd name="connsiteY5" fmla="*/ 31897 h 2446030"/>
              <a:gd name="connsiteX6" fmla="*/ 813118 w 3768969"/>
              <a:gd name="connsiteY6" fmla="*/ 10632 h 2446030"/>
              <a:gd name="connsiteX7" fmla="*/ 1217155 w 3768969"/>
              <a:gd name="connsiteY7" fmla="*/ 10632 h 2446030"/>
              <a:gd name="connsiteX8" fmla="*/ 1259685 w 3768969"/>
              <a:gd name="connsiteY8" fmla="*/ 0 h 2446030"/>
              <a:gd name="connsiteX9" fmla="*/ 1865741 w 3768969"/>
              <a:gd name="connsiteY9" fmla="*/ 10632 h 2446030"/>
              <a:gd name="connsiteX10" fmla="*/ 1908271 w 3768969"/>
              <a:gd name="connsiteY10" fmla="*/ 21265 h 2446030"/>
              <a:gd name="connsiteX11" fmla="*/ 1993332 w 3768969"/>
              <a:gd name="connsiteY11" fmla="*/ 31897 h 2446030"/>
              <a:gd name="connsiteX12" fmla="*/ 2067760 w 3768969"/>
              <a:gd name="connsiteY12" fmla="*/ 42530 h 2446030"/>
              <a:gd name="connsiteX13" fmla="*/ 2099657 w 3768969"/>
              <a:gd name="connsiteY13" fmla="*/ 53163 h 2446030"/>
              <a:gd name="connsiteX14" fmla="*/ 2120923 w 3768969"/>
              <a:gd name="connsiteY14" fmla="*/ 74428 h 2446030"/>
              <a:gd name="connsiteX15" fmla="*/ 2152820 w 3768969"/>
              <a:gd name="connsiteY15" fmla="*/ 95693 h 2446030"/>
              <a:gd name="connsiteX16" fmla="*/ 2174085 w 3768969"/>
              <a:gd name="connsiteY16" fmla="*/ 127590 h 2446030"/>
              <a:gd name="connsiteX17" fmla="*/ 2216616 w 3768969"/>
              <a:gd name="connsiteY17" fmla="*/ 180753 h 2446030"/>
              <a:gd name="connsiteX18" fmla="*/ 2237881 w 3768969"/>
              <a:gd name="connsiteY18" fmla="*/ 265814 h 2446030"/>
              <a:gd name="connsiteX19" fmla="*/ 2248513 w 3768969"/>
              <a:gd name="connsiteY19" fmla="*/ 329609 h 2446030"/>
              <a:gd name="connsiteX20" fmla="*/ 2280411 w 3768969"/>
              <a:gd name="connsiteY20" fmla="*/ 425302 h 2446030"/>
              <a:gd name="connsiteX21" fmla="*/ 2333574 w 3768969"/>
              <a:gd name="connsiteY21" fmla="*/ 584790 h 2446030"/>
              <a:gd name="connsiteX22" fmla="*/ 2376104 w 3768969"/>
              <a:gd name="connsiteY22" fmla="*/ 637953 h 2446030"/>
              <a:gd name="connsiteX23" fmla="*/ 2439899 w 3768969"/>
              <a:gd name="connsiteY23" fmla="*/ 659218 h 2446030"/>
              <a:gd name="connsiteX24" fmla="*/ 2588755 w 3768969"/>
              <a:gd name="connsiteY24" fmla="*/ 648586 h 2446030"/>
              <a:gd name="connsiteX25" fmla="*/ 2673816 w 3768969"/>
              <a:gd name="connsiteY25" fmla="*/ 637953 h 2446030"/>
              <a:gd name="connsiteX26" fmla="*/ 3184178 w 3768969"/>
              <a:gd name="connsiteY26" fmla="*/ 648586 h 2446030"/>
              <a:gd name="connsiteX27" fmla="*/ 3269239 w 3768969"/>
              <a:gd name="connsiteY27" fmla="*/ 659218 h 2446030"/>
              <a:gd name="connsiteX28" fmla="*/ 3333034 w 3768969"/>
              <a:gd name="connsiteY28" fmla="*/ 637953 h 2446030"/>
              <a:gd name="connsiteX29" fmla="*/ 3418095 w 3768969"/>
              <a:gd name="connsiteY29" fmla="*/ 616688 h 2446030"/>
              <a:gd name="connsiteX30" fmla="*/ 3609481 w 3768969"/>
              <a:gd name="connsiteY30" fmla="*/ 627321 h 2446030"/>
              <a:gd name="connsiteX31" fmla="*/ 3662643 w 3768969"/>
              <a:gd name="connsiteY31" fmla="*/ 680484 h 2446030"/>
              <a:gd name="connsiteX32" fmla="*/ 3683909 w 3768969"/>
              <a:gd name="connsiteY32" fmla="*/ 701749 h 2446030"/>
              <a:gd name="connsiteX33" fmla="*/ 3705174 w 3768969"/>
              <a:gd name="connsiteY33" fmla="*/ 733646 h 2446030"/>
              <a:gd name="connsiteX34" fmla="*/ 3737071 w 3768969"/>
              <a:gd name="connsiteY34" fmla="*/ 754911 h 2446030"/>
              <a:gd name="connsiteX35" fmla="*/ 3758337 w 3768969"/>
              <a:gd name="connsiteY35" fmla="*/ 818707 h 2446030"/>
              <a:gd name="connsiteX36" fmla="*/ 3768969 w 3768969"/>
              <a:gd name="connsiteY36" fmla="*/ 850604 h 2446030"/>
              <a:gd name="connsiteX37" fmla="*/ 3758337 w 3768969"/>
              <a:gd name="connsiteY37" fmla="*/ 1010093 h 2446030"/>
              <a:gd name="connsiteX38" fmla="*/ 3747704 w 3768969"/>
              <a:gd name="connsiteY38" fmla="*/ 1052623 h 2446030"/>
              <a:gd name="connsiteX39" fmla="*/ 3737071 w 3768969"/>
              <a:gd name="connsiteY39" fmla="*/ 1222744 h 2446030"/>
              <a:gd name="connsiteX40" fmla="*/ 3715806 w 3768969"/>
              <a:gd name="connsiteY40" fmla="*/ 1701209 h 2446030"/>
              <a:gd name="connsiteX41" fmla="*/ 3641378 w 3768969"/>
              <a:gd name="connsiteY41" fmla="*/ 1743739 h 2446030"/>
              <a:gd name="connsiteX42" fmla="*/ 3598848 w 3768969"/>
              <a:gd name="connsiteY42" fmla="*/ 1754372 h 2446030"/>
              <a:gd name="connsiteX43" fmla="*/ 3566950 w 3768969"/>
              <a:gd name="connsiteY43" fmla="*/ 1765004 h 2446030"/>
              <a:gd name="connsiteX44" fmla="*/ 3492523 w 3768969"/>
              <a:gd name="connsiteY44" fmla="*/ 1775637 h 2446030"/>
              <a:gd name="connsiteX45" fmla="*/ 3343667 w 3768969"/>
              <a:gd name="connsiteY45" fmla="*/ 1796902 h 2446030"/>
              <a:gd name="connsiteX46" fmla="*/ 3258606 w 3768969"/>
              <a:gd name="connsiteY46" fmla="*/ 1818167 h 2446030"/>
              <a:gd name="connsiteX47" fmla="*/ 3173546 w 3768969"/>
              <a:gd name="connsiteY47" fmla="*/ 1839432 h 2446030"/>
              <a:gd name="connsiteX48" fmla="*/ 3141648 w 3768969"/>
              <a:gd name="connsiteY48" fmla="*/ 1850065 h 2446030"/>
              <a:gd name="connsiteX49" fmla="*/ 2705713 w 3768969"/>
              <a:gd name="connsiteY49" fmla="*/ 1871330 h 2446030"/>
              <a:gd name="connsiteX50" fmla="*/ 2631285 w 3768969"/>
              <a:gd name="connsiteY50" fmla="*/ 1881963 h 2446030"/>
              <a:gd name="connsiteX51" fmla="*/ 2514327 w 3768969"/>
              <a:gd name="connsiteY51" fmla="*/ 1892595 h 2446030"/>
              <a:gd name="connsiteX52" fmla="*/ 2482430 w 3768969"/>
              <a:gd name="connsiteY52" fmla="*/ 1903228 h 2446030"/>
              <a:gd name="connsiteX53" fmla="*/ 2439899 w 3768969"/>
              <a:gd name="connsiteY53" fmla="*/ 1913860 h 2446030"/>
              <a:gd name="connsiteX54" fmla="*/ 2376104 w 3768969"/>
              <a:gd name="connsiteY54" fmla="*/ 2020186 h 2446030"/>
              <a:gd name="connsiteX55" fmla="*/ 2354839 w 3768969"/>
              <a:gd name="connsiteY55" fmla="*/ 2052084 h 2446030"/>
              <a:gd name="connsiteX56" fmla="*/ 2344206 w 3768969"/>
              <a:gd name="connsiteY56" fmla="*/ 2083981 h 2446030"/>
              <a:gd name="connsiteX57" fmla="*/ 2312309 w 3768969"/>
              <a:gd name="connsiteY57" fmla="*/ 2115879 h 2446030"/>
              <a:gd name="connsiteX58" fmla="*/ 2269778 w 3768969"/>
              <a:gd name="connsiteY58" fmla="*/ 2179674 h 2446030"/>
              <a:gd name="connsiteX59" fmla="*/ 2216616 w 3768969"/>
              <a:gd name="connsiteY59" fmla="*/ 2243470 h 2446030"/>
              <a:gd name="connsiteX60" fmla="*/ 2152820 w 3768969"/>
              <a:gd name="connsiteY60" fmla="*/ 2286000 h 2446030"/>
              <a:gd name="connsiteX61" fmla="*/ 2142188 w 3768969"/>
              <a:gd name="connsiteY61" fmla="*/ 2317897 h 2446030"/>
              <a:gd name="connsiteX62" fmla="*/ 2110290 w 3768969"/>
              <a:gd name="connsiteY62" fmla="*/ 2328530 h 2446030"/>
              <a:gd name="connsiteX63" fmla="*/ 2078392 w 3768969"/>
              <a:gd name="connsiteY63" fmla="*/ 2349795 h 2446030"/>
              <a:gd name="connsiteX64" fmla="*/ 2046495 w 3768969"/>
              <a:gd name="connsiteY64" fmla="*/ 2360428 h 2446030"/>
              <a:gd name="connsiteX65" fmla="*/ 2014597 w 3768969"/>
              <a:gd name="connsiteY65" fmla="*/ 2381693 h 2446030"/>
              <a:gd name="connsiteX66" fmla="*/ 1950802 w 3768969"/>
              <a:gd name="connsiteY66" fmla="*/ 2402958 h 2446030"/>
              <a:gd name="connsiteX67" fmla="*/ 1865741 w 3768969"/>
              <a:gd name="connsiteY67" fmla="*/ 2424223 h 2446030"/>
              <a:gd name="connsiteX68" fmla="*/ 1578662 w 3768969"/>
              <a:gd name="connsiteY68" fmla="*/ 2424223 h 2446030"/>
              <a:gd name="connsiteX69" fmla="*/ 1525499 w 3768969"/>
              <a:gd name="connsiteY69" fmla="*/ 2434856 h 2446030"/>
              <a:gd name="connsiteX70" fmla="*/ 1376642 w 3768969"/>
              <a:gd name="connsiteY70" fmla="*/ 2413591 h 2446030"/>
              <a:gd name="connsiteX71" fmla="*/ 1291583 w 3768969"/>
              <a:gd name="connsiteY71" fmla="*/ 2445488 h 2446030"/>
              <a:gd name="connsiteX72" fmla="*/ 1270317 w 3768969"/>
              <a:gd name="connsiteY72" fmla="*/ 2413591 h 2446030"/>
              <a:gd name="connsiteX73" fmla="*/ 919443 w 3768969"/>
              <a:gd name="connsiteY73" fmla="*/ 2392326 h 2446030"/>
              <a:gd name="connsiteX74" fmla="*/ 834383 w 3768969"/>
              <a:gd name="connsiteY74" fmla="*/ 2392325 h 2446030"/>
              <a:gd name="connsiteX75" fmla="*/ 802485 w 3768969"/>
              <a:gd name="connsiteY75" fmla="*/ 2381693 h 2446030"/>
              <a:gd name="connsiteX76" fmla="*/ 313388 w 3768969"/>
              <a:gd name="connsiteY76" fmla="*/ 2360428 h 2446030"/>
              <a:gd name="connsiteX77" fmla="*/ 270857 w 3768969"/>
              <a:gd name="connsiteY77" fmla="*/ 2349795 h 2446030"/>
              <a:gd name="connsiteX78" fmla="*/ 207062 w 3768969"/>
              <a:gd name="connsiteY78" fmla="*/ 2328530 h 2446030"/>
              <a:gd name="connsiteX79" fmla="*/ 175164 w 3768969"/>
              <a:gd name="connsiteY79" fmla="*/ 2296632 h 2446030"/>
              <a:gd name="connsiteX80" fmla="*/ 164532 w 3768969"/>
              <a:gd name="connsiteY80" fmla="*/ 2264735 h 2446030"/>
              <a:gd name="connsiteX81" fmla="*/ 132634 w 3768969"/>
              <a:gd name="connsiteY81" fmla="*/ 2243470 h 2446030"/>
              <a:gd name="connsiteX82" fmla="*/ 79471 w 3768969"/>
              <a:gd name="connsiteY82" fmla="*/ 2200939 h 2446030"/>
              <a:gd name="connsiteX83" fmla="*/ 58206 w 3768969"/>
              <a:gd name="connsiteY83" fmla="*/ 2137144 h 2446030"/>
              <a:gd name="connsiteX84" fmla="*/ 36941 w 3768969"/>
              <a:gd name="connsiteY84" fmla="*/ 2062716 h 2446030"/>
              <a:gd name="connsiteX85" fmla="*/ 26309 w 3768969"/>
              <a:gd name="connsiteY85" fmla="*/ 1998921 h 2446030"/>
              <a:gd name="connsiteX86" fmla="*/ 15676 w 3768969"/>
              <a:gd name="connsiteY86" fmla="*/ 1796902 h 2446030"/>
              <a:gd name="connsiteX87" fmla="*/ 38459 w 3768969"/>
              <a:gd name="connsiteY87" fmla="*/ 779214 h 2446030"/>
              <a:gd name="connsiteX88" fmla="*/ 8431 w 3768969"/>
              <a:gd name="connsiteY88" fmla="*/ 831093 h 2446030"/>
              <a:gd name="connsiteX89" fmla="*/ 3406 w 3768969"/>
              <a:gd name="connsiteY89" fmla="*/ 670319 h 2446030"/>
              <a:gd name="connsiteX90" fmla="*/ 36940 w 3768969"/>
              <a:gd name="connsiteY90" fmla="*/ 584791 h 2446030"/>
              <a:gd name="connsiteX91" fmla="*/ 15676 w 3768969"/>
              <a:gd name="connsiteY91" fmla="*/ 457200 h 2446030"/>
              <a:gd name="connsiteX92" fmla="*/ 47574 w 3768969"/>
              <a:gd name="connsiteY92" fmla="*/ 361507 h 2446030"/>
              <a:gd name="connsiteX93" fmla="*/ 58206 w 3768969"/>
              <a:gd name="connsiteY93" fmla="*/ 329609 h 2446030"/>
              <a:gd name="connsiteX94" fmla="*/ 90104 w 3768969"/>
              <a:gd name="connsiteY94" fmla="*/ 212651 h 2446030"/>
              <a:gd name="connsiteX95" fmla="*/ 90104 w 3768969"/>
              <a:gd name="connsiteY95" fmla="*/ 212651 h 2446030"/>
              <a:gd name="connsiteX0" fmla="*/ 90104 w 3768969"/>
              <a:gd name="connsiteY0" fmla="*/ 212651 h 2446030"/>
              <a:gd name="connsiteX1" fmla="*/ 196430 w 3768969"/>
              <a:gd name="connsiteY1" fmla="*/ 127590 h 2446030"/>
              <a:gd name="connsiteX2" fmla="*/ 217695 w 3768969"/>
              <a:gd name="connsiteY2" fmla="*/ 95693 h 2446030"/>
              <a:gd name="connsiteX3" fmla="*/ 281490 w 3768969"/>
              <a:gd name="connsiteY3" fmla="*/ 63795 h 2446030"/>
              <a:gd name="connsiteX4" fmla="*/ 440978 w 3768969"/>
              <a:gd name="connsiteY4" fmla="*/ 53163 h 2446030"/>
              <a:gd name="connsiteX5" fmla="*/ 685527 w 3768969"/>
              <a:gd name="connsiteY5" fmla="*/ 31897 h 2446030"/>
              <a:gd name="connsiteX6" fmla="*/ 813118 w 3768969"/>
              <a:gd name="connsiteY6" fmla="*/ 10632 h 2446030"/>
              <a:gd name="connsiteX7" fmla="*/ 1217155 w 3768969"/>
              <a:gd name="connsiteY7" fmla="*/ 10632 h 2446030"/>
              <a:gd name="connsiteX8" fmla="*/ 1259685 w 3768969"/>
              <a:gd name="connsiteY8" fmla="*/ 0 h 2446030"/>
              <a:gd name="connsiteX9" fmla="*/ 1865741 w 3768969"/>
              <a:gd name="connsiteY9" fmla="*/ 10632 h 2446030"/>
              <a:gd name="connsiteX10" fmla="*/ 1908271 w 3768969"/>
              <a:gd name="connsiteY10" fmla="*/ 21265 h 2446030"/>
              <a:gd name="connsiteX11" fmla="*/ 1993332 w 3768969"/>
              <a:gd name="connsiteY11" fmla="*/ 31897 h 2446030"/>
              <a:gd name="connsiteX12" fmla="*/ 2067760 w 3768969"/>
              <a:gd name="connsiteY12" fmla="*/ 42530 h 2446030"/>
              <a:gd name="connsiteX13" fmla="*/ 2099657 w 3768969"/>
              <a:gd name="connsiteY13" fmla="*/ 53163 h 2446030"/>
              <a:gd name="connsiteX14" fmla="*/ 2120923 w 3768969"/>
              <a:gd name="connsiteY14" fmla="*/ 74428 h 2446030"/>
              <a:gd name="connsiteX15" fmla="*/ 2152820 w 3768969"/>
              <a:gd name="connsiteY15" fmla="*/ 95693 h 2446030"/>
              <a:gd name="connsiteX16" fmla="*/ 2174085 w 3768969"/>
              <a:gd name="connsiteY16" fmla="*/ 127590 h 2446030"/>
              <a:gd name="connsiteX17" fmla="*/ 2216616 w 3768969"/>
              <a:gd name="connsiteY17" fmla="*/ 180753 h 2446030"/>
              <a:gd name="connsiteX18" fmla="*/ 2237881 w 3768969"/>
              <a:gd name="connsiteY18" fmla="*/ 265814 h 2446030"/>
              <a:gd name="connsiteX19" fmla="*/ 2248513 w 3768969"/>
              <a:gd name="connsiteY19" fmla="*/ 329609 h 2446030"/>
              <a:gd name="connsiteX20" fmla="*/ 2280411 w 3768969"/>
              <a:gd name="connsiteY20" fmla="*/ 425302 h 2446030"/>
              <a:gd name="connsiteX21" fmla="*/ 2333574 w 3768969"/>
              <a:gd name="connsiteY21" fmla="*/ 584790 h 2446030"/>
              <a:gd name="connsiteX22" fmla="*/ 2376104 w 3768969"/>
              <a:gd name="connsiteY22" fmla="*/ 637953 h 2446030"/>
              <a:gd name="connsiteX23" fmla="*/ 2439899 w 3768969"/>
              <a:gd name="connsiteY23" fmla="*/ 659218 h 2446030"/>
              <a:gd name="connsiteX24" fmla="*/ 2588755 w 3768969"/>
              <a:gd name="connsiteY24" fmla="*/ 648586 h 2446030"/>
              <a:gd name="connsiteX25" fmla="*/ 2673816 w 3768969"/>
              <a:gd name="connsiteY25" fmla="*/ 637953 h 2446030"/>
              <a:gd name="connsiteX26" fmla="*/ 3184178 w 3768969"/>
              <a:gd name="connsiteY26" fmla="*/ 648586 h 2446030"/>
              <a:gd name="connsiteX27" fmla="*/ 3269239 w 3768969"/>
              <a:gd name="connsiteY27" fmla="*/ 659218 h 2446030"/>
              <a:gd name="connsiteX28" fmla="*/ 3333034 w 3768969"/>
              <a:gd name="connsiteY28" fmla="*/ 637953 h 2446030"/>
              <a:gd name="connsiteX29" fmla="*/ 3418095 w 3768969"/>
              <a:gd name="connsiteY29" fmla="*/ 616688 h 2446030"/>
              <a:gd name="connsiteX30" fmla="*/ 3609481 w 3768969"/>
              <a:gd name="connsiteY30" fmla="*/ 627321 h 2446030"/>
              <a:gd name="connsiteX31" fmla="*/ 3662643 w 3768969"/>
              <a:gd name="connsiteY31" fmla="*/ 680484 h 2446030"/>
              <a:gd name="connsiteX32" fmla="*/ 3683909 w 3768969"/>
              <a:gd name="connsiteY32" fmla="*/ 701749 h 2446030"/>
              <a:gd name="connsiteX33" fmla="*/ 3705174 w 3768969"/>
              <a:gd name="connsiteY33" fmla="*/ 733646 h 2446030"/>
              <a:gd name="connsiteX34" fmla="*/ 3737071 w 3768969"/>
              <a:gd name="connsiteY34" fmla="*/ 754911 h 2446030"/>
              <a:gd name="connsiteX35" fmla="*/ 3758337 w 3768969"/>
              <a:gd name="connsiteY35" fmla="*/ 818707 h 2446030"/>
              <a:gd name="connsiteX36" fmla="*/ 3768969 w 3768969"/>
              <a:gd name="connsiteY36" fmla="*/ 850604 h 2446030"/>
              <a:gd name="connsiteX37" fmla="*/ 3758337 w 3768969"/>
              <a:gd name="connsiteY37" fmla="*/ 1010093 h 2446030"/>
              <a:gd name="connsiteX38" fmla="*/ 3747704 w 3768969"/>
              <a:gd name="connsiteY38" fmla="*/ 1052623 h 2446030"/>
              <a:gd name="connsiteX39" fmla="*/ 3737071 w 3768969"/>
              <a:gd name="connsiteY39" fmla="*/ 1222744 h 2446030"/>
              <a:gd name="connsiteX40" fmla="*/ 3715806 w 3768969"/>
              <a:gd name="connsiteY40" fmla="*/ 1701209 h 2446030"/>
              <a:gd name="connsiteX41" fmla="*/ 3641378 w 3768969"/>
              <a:gd name="connsiteY41" fmla="*/ 1743739 h 2446030"/>
              <a:gd name="connsiteX42" fmla="*/ 3598848 w 3768969"/>
              <a:gd name="connsiteY42" fmla="*/ 1754372 h 2446030"/>
              <a:gd name="connsiteX43" fmla="*/ 3566950 w 3768969"/>
              <a:gd name="connsiteY43" fmla="*/ 1765004 h 2446030"/>
              <a:gd name="connsiteX44" fmla="*/ 3492523 w 3768969"/>
              <a:gd name="connsiteY44" fmla="*/ 1775637 h 2446030"/>
              <a:gd name="connsiteX45" fmla="*/ 3343667 w 3768969"/>
              <a:gd name="connsiteY45" fmla="*/ 1796902 h 2446030"/>
              <a:gd name="connsiteX46" fmla="*/ 3258606 w 3768969"/>
              <a:gd name="connsiteY46" fmla="*/ 1818167 h 2446030"/>
              <a:gd name="connsiteX47" fmla="*/ 3173546 w 3768969"/>
              <a:gd name="connsiteY47" fmla="*/ 1839432 h 2446030"/>
              <a:gd name="connsiteX48" fmla="*/ 3141648 w 3768969"/>
              <a:gd name="connsiteY48" fmla="*/ 1850065 h 2446030"/>
              <a:gd name="connsiteX49" fmla="*/ 2705713 w 3768969"/>
              <a:gd name="connsiteY49" fmla="*/ 1871330 h 2446030"/>
              <a:gd name="connsiteX50" fmla="*/ 2631285 w 3768969"/>
              <a:gd name="connsiteY50" fmla="*/ 1881963 h 2446030"/>
              <a:gd name="connsiteX51" fmla="*/ 2514327 w 3768969"/>
              <a:gd name="connsiteY51" fmla="*/ 1892595 h 2446030"/>
              <a:gd name="connsiteX52" fmla="*/ 2482430 w 3768969"/>
              <a:gd name="connsiteY52" fmla="*/ 1903228 h 2446030"/>
              <a:gd name="connsiteX53" fmla="*/ 2439899 w 3768969"/>
              <a:gd name="connsiteY53" fmla="*/ 1913860 h 2446030"/>
              <a:gd name="connsiteX54" fmla="*/ 2376104 w 3768969"/>
              <a:gd name="connsiteY54" fmla="*/ 2020186 h 2446030"/>
              <a:gd name="connsiteX55" fmla="*/ 2354839 w 3768969"/>
              <a:gd name="connsiteY55" fmla="*/ 2052084 h 2446030"/>
              <a:gd name="connsiteX56" fmla="*/ 2344206 w 3768969"/>
              <a:gd name="connsiteY56" fmla="*/ 2083981 h 2446030"/>
              <a:gd name="connsiteX57" fmla="*/ 2312309 w 3768969"/>
              <a:gd name="connsiteY57" fmla="*/ 2115879 h 2446030"/>
              <a:gd name="connsiteX58" fmla="*/ 2269778 w 3768969"/>
              <a:gd name="connsiteY58" fmla="*/ 2179674 h 2446030"/>
              <a:gd name="connsiteX59" fmla="*/ 2216616 w 3768969"/>
              <a:gd name="connsiteY59" fmla="*/ 2243470 h 2446030"/>
              <a:gd name="connsiteX60" fmla="*/ 2152820 w 3768969"/>
              <a:gd name="connsiteY60" fmla="*/ 2286000 h 2446030"/>
              <a:gd name="connsiteX61" fmla="*/ 2142188 w 3768969"/>
              <a:gd name="connsiteY61" fmla="*/ 2317897 h 2446030"/>
              <a:gd name="connsiteX62" fmla="*/ 2110290 w 3768969"/>
              <a:gd name="connsiteY62" fmla="*/ 2328530 h 2446030"/>
              <a:gd name="connsiteX63" fmla="*/ 2078392 w 3768969"/>
              <a:gd name="connsiteY63" fmla="*/ 2349795 h 2446030"/>
              <a:gd name="connsiteX64" fmla="*/ 2046495 w 3768969"/>
              <a:gd name="connsiteY64" fmla="*/ 2360428 h 2446030"/>
              <a:gd name="connsiteX65" fmla="*/ 2014597 w 3768969"/>
              <a:gd name="connsiteY65" fmla="*/ 2381693 h 2446030"/>
              <a:gd name="connsiteX66" fmla="*/ 1950802 w 3768969"/>
              <a:gd name="connsiteY66" fmla="*/ 2402958 h 2446030"/>
              <a:gd name="connsiteX67" fmla="*/ 1865741 w 3768969"/>
              <a:gd name="connsiteY67" fmla="*/ 2424223 h 2446030"/>
              <a:gd name="connsiteX68" fmla="*/ 1578662 w 3768969"/>
              <a:gd name="connsiteY68" fmla="*/ 2424223 h 2446030"/>
              <a:gd name="connsiteX69" fmla="*/ 1525499 w 3768969"/>
              <a:gd name="connsiteY69" fmla="*/ 2434856 h 2446030"/>
              <a:gd name="connsiteX70" fmla="*/ 1376642 w 3768969"/>
              <a:gd name="connsiteY70" fmla="*/ 2413591 h 2446030"/>
              <a:gd name="connsiteX71" fmla="*/ 1291583 w 3768969"/>
              <a:gd name="connsiteY71" fmla="*/ 2445488 h 2446030"/>
              <a:gd name="connsiteX72" fmla="*/ 1270317 w 3768969"/>
              <a:gd name="connsiteY72" fmla="*/ 2413591 h 2446030"/>
              <a:gd name="connsiteX73" fmla="*/ 919443 w 3768969"/>
              <a:gd name="connsiteY73" fmla="*/ 2392326 h 2446030"/>
              <a:gd name="connsiteX74" fmla="*/ 834383 w 3768969"/>
              <a:gd name="connsiteY74" fmla="*/ 2392325 h 2446030"/>
              <a:gd name="connsiteX75" fmla="*/ 802485 w 3768969"/>
              <a:gd name="connsiteY75" fmla="*/ 2381693 h 2446030"/>
              <a:gd name="connsiteX76" fmla="*/ 691718 w 3768969"/>
              <a:gd name="connsiteY76" fmla="*/ 2388587 h 2446030"/>
              <a:gd name="connsiteX77" fmla="*/ 313388 w 3768969"/>
              <a:gd name="connsiteY77" fmla="*/ 2360428 h 2446030"/>
              <a:gd name="connsiteX78" fmla="*/ 270857 w 3768969"/>
              <a:gd name="connsiteY78" fmla="*/ 2349795 h 2446030"/>
              <a:gd name="connsiteX79" fmla="*/ 207062 w 3768969"/>
              <a:gd name="connsiteY79" fmla="*/ 2328530 h 2446030"/>
              <a:gd name="connsiteX80" fmla="*/ 175164 w 3768969"/>
              <a:gd name="connsiteY80" fmla="*/ 2296632 h 2446030"/>
              <a:gd name="connsiteX81" fmla="*/ 164532 w 3768969"/>
              <a:gd name="connsiteY81" fmla="*/ 2264735 h 2446030"/>
              <a:gd name="connsiteX82" fmla="*/ 132634 w 3768969"/>
              <a:gd name="connsiteY82" fmla="*/ 2243470 h 2446030"/>
              <a:gd name="connsiteX83" fmla="*/ 79471 w 3768969"/>
              <a:gd name="connsiteY83" fmla="*/ 2200939 h 2446030"/>
              <a:gd name="connsiteX84" fmla="*/ 58206 w 3768969"/>
              <a:gd name="connsiteY84" fmla="*/ 2137144 h 2446030"/>
              <a:gd name="connsiteX85" fmla="*/ 36941 w 3768969"/>
              <a:gd name="connsiteY85" fmla="*/ 2062716 h 2446030"/>
              <a:gd name="connsiteX86" fmla="*/ 26309 w 3768969"/>
              <a:gd name="connsiteY86" fmla="*/ 1998921 h 2446030"/>
              <a:gd name="connsiteX87" fmla="*/ 15676 w 3768969"/>
              <a:gd name="connsiteY87" fmla="*/ 1796902 h 2446030"/>
              <a:gd name="connsiteX88" fmla="*/ 38459 w 3768969"/>
              <a:gd name="connsiteY88" fmla="*/ 779214 h 2446030"/>
              <a:gd name="connsiteX89" fmla="*/ 8431 w 3768969"/>
              <a:gd name="connsiteY89" fmla="*/ 831093 h 2446030"/>
              <a:gd name="connsiteX90" fmla="*/ 3406 w 3768969"/>
              <a:gd name="connsiteY90" fmla="*/ 670319 h 2446030"/>
              <a:gd name="connsiteX91" fmla="*/ 36940 w 3768969"/>
              <a:gd name="connsiteY91" fmla="*/ 584791 h 2446030"/>
              <a:gd name="connsiteX92" fmla="*/ 15676 w 3768969"/>
              <a:gd name="connsiteY92" fmla="*/ 457200 h 2446030"/>
              <a:gd name="connsiteX93" fmla="*/ 47574 w 3768969"/>
              <a:gd name="connsiteY93" fmla="*/ 361507 h 2446030"/>
              <a:gd name="connsiteX94" fmla="*/ 58206 w 3768969"/>
              <a:gd name="connsiteY94" fmla="*/ 329609 h 2446030"/>
              <a:gd name="connsiteX95" fmla="*/ 90104 w 3768969"/>
              <a:gd name="connsiteY95" fmla="*/ 212651 h 2446030"/>
              <a:gd name="connsiteX96" fmla="*/ 90104 w 3768969"/>
              <a:gd name="connsiteY96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768969" h="2446030">
                <a:moveTo>
                  <a:pt x="90104" y="212651"/>
                </a:moveTo>
                <a:cubicBezTo>
                  <a:pt x="133708" y="186489"/>
                  <a:pt x="166307" y="172774"/>
                  <a:pt x="196430" y="127590"/>
                </a:cubicBezTo>
                <a:cubicBezTo>
                  <a:pt x="203518" y="116958"/>
                  <a:pt x="208659" y="104729"/>
                  <a:pt x="217695" y="95693"/>
                </a:cubicBezTo>
                <a:cubicBezTo>
                  <a:pt x="230911" y="82477"/>
                  <a:pt x="262033" y="65957"/>
                  <a:pt x="281490" y="63795"/>
                </a:cubicBezTo>
                <a:cubicBezTo>
                  <a:pt x="334445" y="57911"/>
                  <a:pt x="387815" y="56707"/>
                  <a:pt x="440978" y="53163"/>
                </a:cubicBezTo>
                <a:cubicBezTo>
                  <a:pt x="543488" y="18992"/>
                  <a:pt x="440900" y="50017"/>
                  <a:pt x="685527" y="31897"/>
                </a:cubicBezTo>
                <a:cubicBezTo>
                  <a:pt x="727428" y="28793"/>
                  <a:pt x="771737" y="18908"/>
                  <a:pt x="813118" y="10632"/>
                </a:cubicBezTo>
                <a:cubicBezTo>
                  <a:pt x="1009650" y="17409"/>
                  <a:pt x="1064151" y="34171"/>
                  <a:pt x="1217155" y="10632"/>
                </a:cubicBezTo>
                <a:cubicBezTo>
                  <a:pt x="1231598" y="8410"/>
                  <a:pt x="1245508" y="3544"/>
                  <a:pt x="1259685" y="0"/>
                </a:cubicBezTo>
                <a:lnTo>
                  <a:pt x="1865741" y="10632"/>
                </a:lnTo>
                <a:cubicBezTo>
                  <a:pt x="1880346" y="11111"/>
                  <a:pt x="1893857" y="18863"/>
                  <a:pt x="1908271" y="21265"/>
                </a:cubicBezTo>
                <a:cubicBezTo>
                  <a:pt x="1936457" y="25963"/>
                  <a:pt x="1965008" y="28121"/>
                  <a:pt x="1993332" y="31897"/>
                </a:cubicBezTo>
                <a:lnTo>
                  <a:pt x="2067760" y="42530"/>
                </a:lnTo>
                <a:cubicBezTo>
                  <a:pt x="2078392" y="46074"/>
                  <a:pt x="2090047" y="47397"/>
                  <a:pt x="2099657" y="53163"/>
                </a:cubicBezTo>
                <a:cubicBezTo>
                  <a:pt x="2108253" y="58321"/>
                  <a:pt x="2113095" y="68166"/>
                  <a:pt x="2120923" y="74428"/>
                </a:cubicBezTo>
                <a:cubicBezTo>
                  <a:pt x="2130901" y="82411"/>
                  <a:pt x="2142188" y="88605"/>
                  <a:pt x="2152820" y="95693"/>
                </a:cubicBezTo>
                <a:cubicBezTo>
                  <a:pt x="2159908" y="106325"/>
                  <a:pt x="2166102" y="117612"/>
                  <a:pt x="2174085" y="127590"/>
                </a:cubicBezTo>
                <a:cubicBezTo>
                  <a:pt x="2234695" y="203353"/>
                  <a:pt x="2151153" y="82565"/>
                  <a:pt x="2216616" y="180753"/>
                </a:cubicBezTo>
                <a:cubicBezTo>
                  <a:pt x="2223704" y="209107"/>
                  <a:pt x="2233076" y="236985"/>
                  <a:pt x="2237881" y="265814"/>
                </a:cubicBezTo>
                <a:cubicBezTo>
                  <a:pt x="2241425" y="287079"/>
                  <a:pt x="2243284" y="308694"/>
                  <a:pt x="2248513" y="329609"/>
                </a:cubicBezTo>
                <a:cubicBezTo>
                  <a:pt x="2248517" y="329624"/>
                  <a:pt x="2275092" y="409346"/>
                  <a:pt x="2280411" y="425302"/>
                </a:cubicBezTo>
                <a:lnTo>
                  <a:pt x="2333574" y="584790"/>
                </a:lnTo>
                <a:cubicBezTo>
                  <a:pt x="2345104" y="619380"/>
                  <a:pt x="2338464" y="621224"/>
                  <a:pt x="2376104" y="637953"/>
                </a:cubicBezTo>
                <a:cubicBezTo>
                  <a:pt x="2396587" y="647057"/>
                  <a:pt x="2439899" y="659218"/>
                  <a:pt x="2439899" y="659218"/>
                </a:cubicBezTo>
                <a:lnTo>
                  <a:pt x="2588755" y="648586"/>
                </a:lnTo>
                <a:cubicBezTo>
                  <a:pt x="2617212" y="645999"/>
                  <a:pt x="2645242" y="637953"/>
                  <a:pt x="2673816" y="637953"/>
                </a:cubicBezTo>
                <a:cubicBezTo>
                  <a:pt x="2843974" y="637953"/>
                  <a:pt x="3014057" y="645042"/>
                  <a:pt x="3184178" y="648586"/>
                </a:cubicBezTo>
                <a:cubicBezTo>
                  <a:pt x="3212532" y="652130"/>
                  <a:pt x="3240737" y="661254"/>
                  <a:pt x="3269239" y="659218"/>
                </a:cubicBezTo>
                <a:cubicBezTo>
                  <a:pt x="3291597" y="657621"/>
                  <a:pt x="3311769" y="645041"/>
                  <a:pt x="3333034" y="637953"/>
                </a:cubicBezTo>
                <a:cubicBezTo>
                  <a:pt x="3382072" y="621607"/>
                  <a:pt x="3353950" y="629517"/>
                  <a:pt x="3418095" y="616688"/>
                </a:cubicBezTo>
                <a:cubicBezTo>
                  <a:pt x="3481890" y="620232"/>
                  <a:pt x="3546229" y="618285"/>
                  <a:pt x="3609481" y="627321"/>
                </a:cubicBezTo>
                <a:cubicBezTo>
                  <a:pt x="3638292" y="631437"/>
                  <a:pt x="3648009" y="662192"/>
                  <a:pt x="3662643" y="680484"/>
                </a:cubicBezTo>
                <a:cubicBezTo>
                  <a:pt x="3668905" y="688312"/>
                  <a:pt x="3677647" y="693921"/>
                  <a:pt x="3683909" y="701749"/>
                </a:cubicBezTo>
                <a:cubicBezTo>
                  <a:pt x="3691892" y="711727"/>
                  <a:pt x="3696138" y="724610"/>
                  <a:pt x="3705174" y="733646"/>
                </a:cubicBezTo>
                <a:cubicBezTo>
                  <a:pt x="3714210" y="742682"/>
                  <a:pt x="3726439" y="747823"/>
                  <a:pt x="3737071" y="754911"/>
                </a:cubicBezTo>
                <a:lnTo>
                  <a:pt x="3758337" y="818707"/>
                </a:lnTo>
                <a:lnTo>
                  <a:pt x="3768969" y="850604"/>
                </a:lnTo>
                <a:cubicBezTo>
                  <a:pt x="3765425" y="903767"/>
                  <a:pt x="3763915" y="957105"/>
                  <a:pt x="3758337" y="1010093"/>
                </a:cubicBezTo>
                <a:cubicBezTo>
                  <a:pt x="3756807" y="1024626"/>
                  <a:pt x="3749158" y="1038083"/>
                  <a:pt x="3747704" y="1052623"/>
                </a:cubicBezTo>
                <a:cubicBezTo>
                  <a:pt x="3742050" y="1109159"/>
                  <a:pt x="3739862" y="1165995"/>
                  <a:pt x="3737071" y="1222744"/>
                </a:cubicBezTo>
                <a:cubicBezTo>
                  <a:pt x="3729229" y="1382197"/>
                  <a:pt x="3735608" y="1542796"/>
                  <a:pt x="3715806" y="1701209"/>
                </a:cubicBezTo>
                <a:cubicBezTo>
                  <a:pt x="3713182" y="1722202"/>
                  <a:pt x="3659178" y="1738653"/>
                  <a:pt x="3641378" y="1743739"/>
                </a:cubicBezTo>
                <a:cubicBezTo>
                  <a:pt x="3627327" y="1747753"/>
                  <a:pt x="3612899" y="1750358"/>
                  <a:pt x="3598848" y="1754372"/>
                </a:cubicBezTo>
                <a:cubicBezTo>
                  <a:pt x="3588071" y="1757451"/>
                  <a:pt x="3577940" y="1762806"/>
                  <a:pt x="3566950" y="1765004"/>
                </a:cubicBezTo>
                <a:cubicBezTo>
                  <a:pt x="3542376" y="1769919"/>
                  <a:pt x="3517243" y="1771517"/>
                  <a:pt x="3492523" y="1775637"/>
                </a:cubicBezTo>
                <a:cubicBezTo>
                  <a:pt x="3357122" y="1798205"/>
                  <a:pt x="3547479" y="1774257"/>
                  <a:pt x="3343667" y="1796902"/>
                </a:cubicBezTo>
                <a:cubicBezTo>
                  <a:pt x="3282688" y="1817229"/>
                  <a:pt x="3342007" y="1798921"/>
                  <a:pt x="3258606" y="1818167"/>
                </a:cubicBezTo>
                <a:cubicBezTo>
                  <a:pt x="3230128" y="1824739"/>
                  <a:pt x="3201272" y="1830190"/>
                  <a:pt x="3173546" y="1839432"/>
                </a:cubicBezTo>
                <a:cubicBezTo>
                  <a:pt x="3162913" y="1842976"/>
                  <a:pt x="3152758" y="1848584"/>
                  <a:pt x="3141648" y="1850065"/>
                </a:cubicBezTo>
                <a:cubicBezTo>
                  <a:pt x="3027957" y="1865224"/>
                  <a:pt x="2776245" y="1868898"/>
                  <a:pt x="2705713" y="1871330"/>
                </a:cubicBezTo>
                <a:cubicBezTo>
                  <a:pt x="2680904" y="1874874"/>
                  <a:pt x="2656193" y="1879195"/>
                  <a:pt x="2631285" y="1881963"/>
                </a:cubicBezTo>
                <a:cubicBezTo>
                  <a:pt x="2592378" y="1886286"/>
                  <a:pt x="2553080" y="1887059"/>
                  <a:pt x="2514327" y="1892595"/>
                </a:cubicBezTo>
                <a:cubicBezTo>
                  <a:pt x="2503232" y="1894180"/>
                  <a:pt x="2493206" y="1900149"/>
                  <a:pt x="2482430" y="1903228"/>
                </a:cubicBezTo>
                <a:cubicBezTo>
                  <a:pt x="2468379" y="1907243"/>
                  <a:pt x="2454076" y="1910316"/>
                  <a:pt x="2439899" y="1913860"/>
                </a:cubicBezTo>
                <a:cubicBezTo>
                  <a:pt x="2335858" y="2069924"/>
                  <a:pt x="2441493" y="1905754"/>
                  <a:pt x="2376104" y="2020186"/>
                </a:cubicBezTo>
                <a:cubicBezTo>
                  <a:pt x="2369764" y="2031281"/>
                  <a:pt x="2360554" y="2040654"/>
                  <a:pt x="2354839" y="2052084"/>
                </a:cubicBezTo>
                <a:cubicBezTo>
                  <a:pt x="2349827" y="2062108"/>
                  <a:pt x="2350423" y="2074656"/>
                  <a:pt x="2344206" y="2083981"/>
                </a:cubicBezTo>
                <a:cubicBezTo>
                  <a:pt x="2335865" y="2096492"/>
                  <a:pt x="2321541" y="2104010"/>
                  <a:pt x="2312309" y="2115879"/>
                </a:cubicBezTo>
                <a:cubicBezTo>
                  <a:pt x="2296618" y="2136053"/>
                  <a:pt x="2283955" y="2158409"/>
                  <a:pt x="2269778" y="2179674"/>
                </a:cubicBezTo>
                <a:cubicBezTo>
                  <a:pt x="2250876" y="2208027"/>
                  <a:pt x="2244954" y="2221429"/>
                  <a:pt x="2216616" y="2243470"/>
                </a:cubicBezTo>
                <a:cubicBezTo>
                  <a:pt x="2196442" y="2259161"/>
                  <a:pt x="2152820" y="2286000"/>
                  <a:pt x="2152820" y="2286000"/>
                </a:cubicBezTo>
                <a:cubicBezTo>
                  <a:pt x="2149276" y="2296632"/>
                  <a:pt x="2150113" y="2309972"/>
                  <a:pt x="2142188" y="2317897"/>
                </a:cubicBezTo>
                <a:cubicBezTo>
                  <a:pt x="2134263" y="2325822"/>
                  <a:pt x="2120315" y="2323518"/>
                  <a:pt x="2110290" y="2328530"/>
                </a:cubicBezTo>
                <a:cubicBezTo>
                  <a:pt x="2098860" y="2334245"/>
                  <a:pt x="2089822" y="2344080"/>
                  <a:pt x="2078392" y="2349795"/>
                </a:cubicBezTo>
                <a:cubicBezTo>
                  <a:pt x="2068368" y="2354807"/>
                  <a:pt x="2056519" y="2355416"/>
                  <a:pt x="2046495" y="2360428"/>
                </a:cubicBezTo>
                <a:cubicBezTo>
                  <a:pt x="2035065" y="2366143"/>
                  <a:pt x="2026274" y="2376503"/>
                  <a:pt x="2014597" y="2381693"/>
                </a:cubicBezTo>
                <a:cubicBezTo>
                  <a:pt x="1994114" y="2390797"/>
                  <a:pt x="1972067" y="2395870"/>
                  <a:pt x="1950802" y="2402958"/>
                </a:cubicBezTo>
                <a:cubicBezTo>
                  <a:pt x="1901764" y="2419304"/>
                  <a:pt x="1929886" y="2411394"/>
                  <a:pt x="1865741" y="2424223"/>
                </a:cubicBezTo>
                <a:cubicBezTo>
                  <a:pt x="1742133" y="2399501"/>
                  <a:pt x="1804320" y="2407507"/>
                  <a:pt x="1578662" y="2424223"/>
                </a:cubicBezTo>
                <a:cubicBezTo>
                  <a:pt x="1560639" y="2425558"/>
                  <a:pt x="1559169" y="2436628"/>
                  <a:pt x="1525499" y="2434856"/>
                </a:cubicBezTo>
                <a:cubicBezTo>
                  <a:pt x="1491829" y="2433084"/>
                  <a:pt x="1415628" y="2411819"/>
                  <a:pt x="1376642" y="2413591"/>
                </a:cubicBezTo>
                <a:cubicBezTo>
                  <a:pt x="1337656" y="2415363"/>
                  <a:pt x="1305760" y="2450804"/>
                  <a:pt x="1291583" y="2445488"/>
                </a:cubicBezTo>
                <a:cubicBezTo>
                  <a:pt x="1280950" y="2449032"/>
                  <a:pt x="1332340" y="2422451"/>
                  <a:pt x="1270317" y="2413591"/>
                </a:cubicBezTo>
                <a:cubicBezTo>
                  <a:pt x="1208294" y="2404731"/>
                  <a:pt x="1045304" y="2434277"/>
                  <a:pt x="919443" y="2392326"/>
                </a:cubicBezTo>
                <a:cubicBezTo>
                  <a:pt x="882329" y="2355210"/>
                  <a:pt x="853876" y="2394097"/>
                  <a:pt x="834383" y="2392325"/>
                </a:cubicBezTo>
                <a:cubicBezTo>
                  <a:pt x="814890" y="2390553"/>
                  <a:pt x="826262" y="2382316"/>
                  <a:pt x="802485" y="2381693"/>
                </a:cubicBezTo>
                <a:cubicBezTo>
                  <a:pt x="778708" y="2381070"/>
                  <a:pt x="773234" y="2392131"/>
                  <a:pt x="691718" y="2388587"/>
                </a:cubicBezTo>
                <a:cubicBezTo>
                  <a:pt x="610202" y="2385043"/>
                  <a:pt x="383531" y="2361032"/>
                  <a:pt x="313388" y="2360428"/>
                </a:cubicBezTo>
                <a:cubicBezTo>
                  <a:pt x="299211" y="2356884"/>
                  <a:pt x="284854" y="2353994"/>
                  <a:pt x="270857" y="2349795"/>
                </a:cubicBezTo>
                <a:cubicBezTo>
                  <a:pt x="249387" y="2343354"/>
                  <a:pt x="207062" y="2328530"/>
                  <a:pt x="207062" y="2328530"/>
                </a:cubicBezTo>
                <a:cubicBezTo>
                  <a:pt x="196429" y="2317897"/>
                  <a:pt x="183505" y="2309143"/>
                  <a:pt x="175164" y="2296632"/>
                </a:cubicBezTo>
                <a:cubicBezTo>
                  <a:pt x="168947" y="2287307"/>
                  <a:pt x="171533" y="2273486"/>
                  <a:pt x="164532" y="2264735"/>
                </a:cubicBezTo>
                <a:cubicBezTo>
                  <a:pt x="156549" y="2254756"/>
                  <a:pt x="142613" y="2251453"/>
                  <a:pt x="132634" y="2243470"/>
                </a:cubicBezTo>
                <a:cubicBezTo>
                  <a:pt x="56881" y="2182867"/>
                  <a:pt x="177649" y="2266390"/>
                  <a:pt x="79471" y="2200939"/>
                </a:cubicBezTo>
                <a:lnTo>
                  <a:pt x="58206" y="2137144"/>
                </a:lnTo>
                <a:cubicBezTo>
                  <a:pt x="48075" y="2106751"/>
                  <a:pt x="43614" y="2096081"/>
                  <a:pt x="36941" y="2062716"/>
                </a:cubicBezTo>
                <a:cubicBezTo>
                  <a:pt x="32713" y="2041576"/>
                  <a:pt x="29853" y="2020186"/>
                  <a:pt x="26309" y="1998921"/>
                </a:cubicBezTo>
                <a:cubicBezTo>
                  <a:pt x="22765" y="1931581"/>
                  <a:pt x="13651" y="2000186"/>
                  <a:pt x="15676" y="1796902"/>
                </a:cubicBezTo>
                <a:cubicBezTo>
                  <a:pt x="17701" y="1593618"/>
                  <a:pt x="46365" y="975351"/>
                  <a:pt x="38459" y="779214"/>
                </a:cubicBezTo>
                <a:cubicBezTo>
                  <a:pt x="30553" y="583077"/>
                  <a:pt x="3388" y="827471"/>
                  <a:pt x="8431" y="831093"/>
                </a:cubicBezTo>
                <a:cubicBezTo>
                  <a:pt x="13474" y="834715"/>
                  <a:pt x="-8044" y="676200"/>
                  <a:pt x="3406" y="670319"/>
                </a:cubicBezTo>
                <a:cubicBezTo>
                  <a:pt x="14857" y="664438"/>
                  <a:pt x="33220" y="599377"/>
                  <a:pt x="36940" y="584791"/>
                </a:cubicBezTo>
                <a:cubicBezTo>
                  <a:pt x="40660" y="570205"/>
                  <a:pt x="3271" y="485554"/>
                  <a:pt x="15676" y="457200"/>
                </a:cubicBezTo>
                <a:cubicBezTo>
                  <a:pt x="15688" y="457157"/>
                  <a:pt x="42251" y="377477"/>
                  <a:pt x="47574" y="361507"/>
                </a:cubicBezTo>
                <a:cubicBezTo>
                  <a:pt x="51118" y="350874"/>
                  <a:pt x="56008" y="340599"/>
                  <a:pt x="58206" y="329609"/>
                </a:cubicBezTo>
                <a:cubicBezTo>
                  <a:pt x="62359" y="308847"/>
                  <a:pt x="76615" y="226140"/>
                  <a:pt x="90104" y="212651"/>
                </a:cubicBezTo>
                <a:lnTo>
                  <a:pt x="90104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rId3" action="ppaction://hlinksldjump"/>
          </p:cNvPr>
          <p:cNvSpPr/>
          <p:nvPr/>
        </p:nvSpPr>
        <p:spPr>
          <a:xfrm>
            <a:off x="4300030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547132 w 3796372"/>
              <a:gd name="connsiteY5" fmla="*/ 46969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468381 w 3796372"/>
              <a:gd name="connsiteY4" fmla="*/ 53163 h 2446030"/>
              <a:gd name="connsiteX5" fmla="*/ 547132 w 3796372"/>
              <a:gd name="connsiteY5" fmla="*/ 46969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468381 w 3796372"/>
              <a:gd name="connsiteY4" fmla="*/ 53163 h 2446030"/>
              <a:gd name="connsiteX5" fmla="*/ 582301 w 3796372"/>
              <a:gd name="connsiteY5" fmla="*/ 41945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468381 w 3796372"/>
              <a:gd name="connsiteY4" fmla="*/ 53163 h 2446030"/>
              <a:gd name="connsiteX5" fmla="*/ 476793 w 3796372"/>
              <a:gd name="connsiteY5" fmla="*/ 162525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468381 w 3796372"/>
              <a:gd name="connsiteY4" fmla="*/ 53163 h 2446030"/>
              <a:gd name="connsiteX5" fmla="*/ 476793 w 3796372"/>
              <a:gd name="connsiteY5" fmla="*/ 162525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468381 w 3796372"/>
              <a:gd name="connsiteY4" fmla="*/ 53163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3869 w 3796372"/>
              <a:gd name="connsiteY3" fmla="*/ 53747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  <a:gd name="connsiteX0" fmla="*/ 117507 w 3796372"/>
              <a:gd name="connsiteY0" fmla="*/ 21265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223015 w 3796372"/>
              <a:gd name="connsiteY94" fmla="*/ 39352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87846 w 3796372"/>
              <a:gd name="connsiteY93" fmla="*/ 458836 h 2446030"/>
              <a:gd name="connsiteX94" fmla="*/ 223015 w 3796372"/>
              <a:gd name="connsiteY94" fmla="*/ 39352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201165 w 3796372"/>
              <a:gd name="connsiteY92" fmla="*/ 485359 h 2446030"/>
              <a:gd name="connsiteX93" fmla="*/ 187846 w 3796372"/>
              <a:gd name="connsiteY93" fmla="*/ 458836 h 2446030"/>
              <a:gd name="connsiteX94" fmla="*/ 223015 w 3796372"/>
              <a:gd name="connsiteY94" fmla="*/ 39352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220678 w 3796372"/>
              <a:gd name="connsiteY91" fmla="*/ 487111 h 2446030"/>
              <a:gd name="connsiteX92" fmla="*/ 201165 w 3796372"/>
              <a:gd name="connsiteY92" fmla="*/ 485359 h 2446030"/>
              <a:gd name="connsiteX93" fmla="*/ 187846 w 3796372"/>
              <a:gd name="connsiteY93" fmla="*/ 458836 h 2446030"/>
              <a:gd name="connsiteX94" fmla="*/ 223015 w 3796372"/>
              <a:gd name="connsiteY94" fmla="*/ 39352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178732 w 3796372"/>
              <a:gd name="connsiteY90" fmla="*/ 577780 h 2446030"/>
              <a:gd name="connsiteX91" fmla="*/ 220678 w 3796372"/>
              <a:gd name="connsiteY91" fmla="*/ 487111 h 2446030"/>
              <a:gd name="connsiteX92" fmla="*/ 201165 w 3796372"/>
              <a:gd name="connsiteY92" fmla="*/ 485359 h 2446030"/>
              <a:gd name="connsiteX93" fmla="*/ 187846 w 3796372"/>
              <a:gd name="connsiteY93" fmla="*/ 458836 h 2446030"/>
              <a:gd name="connsiteX94" fmla="*/ 223015 w 3796372"/>
              <a:gd name="connsiteY94" fmla="*/ 393521 h 2446030"/>
              <a:gd name="connsiteX0" fmla="*/ 223015 w 3796372"/>
              <a:gd name="connsiteY0" fmla="*/ 393521 h 2446030"/>
              <a:gd name="connsiteX1" fmla="*/ 264027 w 3796372"/>
              <a:gd name="connsiteY1" fmla="*/ 248171 h 2446030"/>
              <a:gd name="connsiteX2" fmla="*/ 225001 w 3796372"/>
              <a:gd name="connsiteY2" fmla="*/ 326806 h 2446030"/>
              <a:gd name="connsiteX3" fmla="*/ 278748 w 3796372"/>
              <a:gd name="connsiteY3" fmla="*/ 269786 h 2446030"/>
              <a:gd name="connsiteX4" fmla="*/ 382970 w 3796372"/>
              <a:gd name="connsiteY4" fmla="*/ 218960 h 2446030"/>
              <a:gd name="connsiteX5" fmla="*/ 476793 w 3796372"/>
              <a:gd name="connsiteY5" fmla="*/ 162525 h 2446030"/>
              <a:gd name="connsiteX6" fmla="*/ 663856 w 3796372"/>
              <a:gd name="connsiteY6" fmla="*/ 182974 h 2446030"/>
              <a:gd name="connsiteX7" fmla="*/ 840521 w 3796372"/>
              <a:gd name="connsiteY7" fmla="*/ 10632 h 2446030"/>
              <a:gd name="connsiteX8" fmla="*/ 1244558 w 3796372"/>
              <a:gd name="connsiteY8" fmla="*/ 10632 h 2446030"/>
              <a:gd name="connsiteX9" fmla="*/ 1287088 w 3796372"/>
              <a:gd name="connsiteY9" fmla="*/ 0 h 2446030"/>
              <a:gd name="connsiteX10" fmla="*/ 1893144 w 3796372"/>
              <a:gd name="connsiteY10" fmla="*/ 10632 h 2446030"/>
              <a:gd name="connsiteX11" fmla="*/ 1935674 w 3796372"/>
              <a:gd name="connsiteY11" fmla="*/ 21265 h 2446030"/>
              <a:gd name="connsiteX12" fmla="*/ 2020735 w 3796372"/>
              <a:gd name="connsiteY12" fmla="*/ 31897 h 2446030"/>
              <a:gd name="connsiteX13" fmla="*/ 2095163 w 3796372"/>
              <a:gd name="connsiteY13" fmla="*/ 42530 h 2446030"/>
              <a:gd name="connsiteX14" fmla="*/ 2127060 w 3796372"/>
              <a:gd name="connsiteY14" fmla="*/ 53163 h 2446030"/>
              <a:gd name="connsiteX15" fmla="*/ 2148326 w 3796372"/>
              <a:gd name="connsiteY15" fmla="*/ 74428 h 2446030"/>
              <a:gd name="connsiteX16" fmla="*/ 2180223 w 3796372"/>
              <a:gd name="connsiteY16" fmla="*/ 95693 h 2446030"/>
              <a:gd name="connsiteX17" fmla="*/ 2201488 w 3796372"/>
              <a:gd name="connsiteY17" fmla="*/ 127590 h 2446030"/>
              <a:gd name="connsiteX18" fmla="*/ 2244019 w 3796372"/>
              <a:gd name="connsiteY18" fmla="*/ 180753 h 2446030"/>
              <a:gd name="connsiteX19" fmla="*/ 2265284 w 3796372"/>
              <a:gd name="connsiteY19" fmla="*/ 265814 h 2446030"/>
              <a:gd name="connsiteX20" fmla="*/ 2275916 w 3796372"/>
              <a:gd name="connsiteY20" fmla="*/ 329609 h 2446030"/>
              <a:gd name="connsiteX21" fmla="*/ 2307814 w 3796372"/>
              <a:gd name="connsiteY21" fmla="*/ 425302 h 2446030"/>
              <a:gd name="connsiteX22" fmla="*/ 2360977 w 3796372"/>
              <a:gd name="connsiteY22" fmla="*/ 584790 h 2446030"/>
              <a:gd name="connsiteX23" fmla="*/ 2403507 w 3796372"/>
              <a:gd name="connsiteY23" fmla="*/ 637953 h 2446030"/>
              <a:gd name="connsiteX24" fmla="*/ 2467302 w 3796372"/>
              <a:gd name="connsiteY24" fmla="*/ 659218 h 2446030"/>
              <a:gd name="connsiteX25" fmla="*/ 2616158 w 3796372"/>
              <a:gd name="connsiteY25" fmla="*/ 648586 h 2446030"/>
              <a:gd name="connsiteX26" fmla="*/ 2701219 w 3796372"/>
              <a:gd name="connsiteY26" fmla="*/ 637953 h 2446030"/>
              <a:gd name="connsiteX27" fmla="*/ 3211581 w 3796372"/>
              <a:gd name="connsiteY27" fmla="*/ 648586 h 2446030"/>
              <a:gd name="connsiteX28" fmla="*/ 3296642 w 3796372"/>
              <a:gd name="connsiteY28" fmla="*/ 659218 h 2446030"/>
              <a:gd name="connsiteX29" fmla="*/ 3360437 w 3796372"/>
              <a:gd name="connsiteY29" fmla="*/ 637953 h 2446030"/>
              <a:gd name="connsiteX30" fmla="*/ 3445498 w 3796372"/>
              <a:gd name="connsiteY30" fmla="*/ 616688 h 2446030"/>
              <a:gd name="connsiteX31" fmla="*/ 3636884 w 3796372"/>
              <a:gd name="connsiteY31" fmla="*/ 627321 h 2446030"/>
              <a:gd name="connsiteX32" fmla="*/ 3690046 w 3796372"/>
              <a:gd name="connsiteY32" fmla="*/ 680484 h 2446030"/>
              <a:gd name="connsiteX33" fmla="*/ 3711312 w 3796372"/>
              <a:gd name="connsiteY33" fmla="*/ 701749 h 2446030"/>
              <a:gd name="connsiteX34" fmla="*/ 3732577 w 3796372"/>
              <a:gd name="connsiteY34" fmla="*/ 733646 h 2446030"/>
              <a:gd name="connsiteX35" fmla="*/ 3764474 w 3796372"/>
              <a:gd name="connsiteY35" fmla="*/ 754911 h 2446030"/>
              <a:gd name="connsiteX36" fmla="*/ 3785740 w 3796372"/>
              <a:gd name="connsiteY36" fmla="*/ 818707 h 2446030"/>
              <a:gd name="connsiteX37" fmla="*/ 3796372 w 3796372"/>
              <a:gd name="connsiteY37" fmla="*/ 850604 h 2446030"/>
              <a:gd name="connsiteX38" fmla="*/ 3785740 w 3796372"/>
              <a:gd name="connsiteY38" fmla="*/ 1010093 h 2446030"/>
              <a:gd name="connsiteX39" fmla="*/ 3775107 w 3796372"/>
              <a:gd name="connsiteY39" fmla="*/ 1052623 h 2446030"/>
              <a:gd name="connsiteX40" fmla="*/ 3764474 w 3796372"/>
              <a:gd name="connsiteY40" fmla="*/ 1222744 h 2446030"/>
              <a:gd name="connsiteX41" fmla="*/ 3743209 w 3796372"/>
              <a:gd name="connsiteY41" fmla="*/ 1701209 h 2446030"/>
              <a:gd name="connsiteX42" fmla="*/ 3668781 w 3796372"/>
              <a:gd name="connsiteY42" fmla="*/ 1743739 h 2446030"/>
              <a:gd name="connsiteX43" fmla="*/ 3626251 w 3796372"/>
              <a:gd name="connsiteY43" fmla="*/ 1754372 h 2446030"/>
              <a:gd name="connsiteX44" fmla="*/ 3594353 w 3796372"/>
              <a:gd name="connsiteY44" fmla="*/ 1765004 h 2446030"/>
              <a:gd name="connsiteX45" fmla="*/ 3519926 w 3796372"/>
              <a:gd name="connsiteY45" fmla="*/ 1775637 h 2446030"/>
              <a:gd name="connsiteX46" fmla="*/ 3371070 w 3796372"/>
              <a:gd name="connsiteY46" fmla="*/ 1796902 h 2446030"/>
              <a:gd name="connsiteX47" fmla="*/ 3286009 w 3796372"/>
              <a:gd name="connsiteY47" fmla="*/ 1818167 h 2446030"/>
              <a:gd name="connsiteX48" fmla="*/ 3200949 w 3796372"/>
              <a:gd name="connsiteY48" fmla="*/ 1839432 h 2446030"/>
              <a:gd name="connsiteX49" fmla="*/ 3169051 w 3796372"/>
              <a:gd name="connsiteY49" fmla="*/ 1850065 h 2446030"/>
              <a:gd name="connsiteX50" fmla="*/ 2733116 w 3796372"/>
              <a:gd name="connsiteY50" fmla="*/ 1871330 h 2446030"/>
              <a:gd name="connsiteX51" fmla="*/ 2658688 w 3796372"/>
              <a:gd name="connsiteY51" fmla="*/ 1881963 h 2446030"/>
              <a:gd name="connsiteX52" fmla="*/ 2541730 w 3796372"/>
              <a:gd name="connsiteY52" fmla="*/ 1892595 h 2446030"/>
              <a:gd name="connsiteX53" fmla="*/ 2509833 w 3796372"/>
              <a:gd name="connsiteY53" fmla="*/ 1903228 h 2446030"/>
              <a:gd name="connsiteX54" fmla="*/ 2467302 w 3796372"/>
              <a:gd name="connsiteY54" fmla="*/ 1913860 h 2446030"/>
              <a:gd name="connsiteX55" fmla="*/ 2403507 w 3796372"/>
              <a:gd name="connsiteY55" fmla="*/ 2020186 h 2446030"/>
              <a:gd name="connsiteX56" fmla="*/ 2382242 w 3796372"/>
              <a:gd name="connsiteY56" fmla="*/ 2052084 h 2446030"/>
              <a:gd name="connsiteX57" fmla="*/ 2371609 w 3796372"/>
              <a:gd name="connsiteY57" fmla="*/ 2083981 h 2446030"/>
              <a:gd name="connsiteX58" fmla="*/ 2339712 w 3796372"/>
              <a:gd name="connsiteY58" fmla="*/ 2115879 h 2446030"/>
              <a:gd name="connsiteX59" fmla="*/ 2297181 w 3796372"/>
              <a:gd name="connsiteY59" fmla="*/ 2179674 h 2446030"/>
              <a:gd name="connsiteX60" fmla="*/ 2244019 w 3796372"/>
              <a:gd name="connsiteY60" fmla="*/ 2243470 h 2446030"/>
              <a:gd name="connsiteX61" fmla="*/ 2180223 w 3796372"/>
              <a:gd name="connsiteY61" fmla="*/ 2286000 h 2446030"/>
              <a:gd name="connsiteX62" fmla="*/ 2169591 w 3796372"/>
              <a:gd name="connsiteY62" fmla="*/ 2317897 h 2446030"/>
              <a:gd name="connsiteX63" fmla="*/ 2137693 w 3796372"/>
              <a:gd name="connsiteY63" fmla="*/ 2328530 h 2446030"/>
              <a:gd name="connsiteX64" fmla="*/ 2105795 w 3796372"/>
              <a:gd name="connsiteY64" fmla="*/ 2349795 h 2446030"/>
              <a:gd name="connsiteX65" fmla="*/ 2073898 w 3796372"/>
              <a:gd name="connsiteY65" fmla="*/ 2360428 h 2446030"/>
              <a:gd name="connsiteX66" fmla="*/ 2042000 w 3796372"/>
              <a:gd name="connsiteY66" fmla="*/ 2381693 h 2446030"/>
              <a:gd name="connsiteX67" fmla="*/ 1978205 w 3796372"/>
              <a:gd name="connsiteY67" fmla="*/ 2402958 h 2446030"/>
              <a:gd name="connsiteX68" fmla="*/ 1893144 w 3796372"/>
              <a:gd name="connsiteY68" fmla="*/ 2424223 h 2446030"/>
              <a:gd name="connsiteX69" fmla="*/ 1606065 w 3796372"/>
              <a:gd name="connsiteY69" fmla="*/ 2424223 h 2446030"/>
              <a:gd name="connsiteX70" fmla="*/ 1552902 w 3796372"/>
              <a:gd name="connsiteY70" fmla="*/ 2434856 h 2446030"/>
              <a:gd name="connsiteX71" fmla="*/ 1404045 w 3796372"/>
              <a:gd name="connsiteY71" fmla="*/ 2413591 h 2446030"/>
              <a:gd name="connsiteX72" fmla="*/ 1318986 w 3796372"/>
              <a:gd name="connsiteY72" fmla="*/ 2445488 h 2446030"/>
              <a:gd name="connsiteX73" fmla="*/ 1297720 w 3796372"/>
              <a:gd name="connsiteY73" fmla="*/ 2413591 h 2446030"/>
              <a:gd name="connsiteX74" fmla="*/ 946846 w 3796372"/>
              <a:gd name="connsiteY74" fmla="*/ 2392326 h 2446030"/>
              <a:gd name="connsiteX75" fmla="*/ 861786 w 3796372"/>
              <a:gd name="connsiteY75" fmla="*/ 2392325 h 2446030"/>
              <a:gd name="connsiteX76" fmla="*/ 829888 w 3796372"/>
              <a:gd name="connsiteY76" fmla="*/ 2381693 h 2446030"/>
              <a:gd name="connsiteX77" fmla="*/ 694001 w 3796372"/>
              <a:gd name="connsiteY77" fmla="*/ 2388587 h 2446030"/>
              <a:gd name="connsiteX78" fmla="*/ 340791 w 3796372"/>
              <a:gd name="connsiteY78" fmla="*/ 2360428 h 2446030"/>
              <a:gd name="connsiteX79" fmla="*/ 298260 w 3796372"/>
              <a:gd name="connsiteY79" fmla="*/ 2349795 h 2446030"/>
              <a:gd name="connsiteX80" fmla="*/ 234465 w 3796372"/>
              <a:gd name="connsiteY80" fmla="*/ 2328530 h 2446030"/>
              <a:gd name="connsiteX81" fmla="*/ 202567 w 3796372"/>
              <a:gd name="connsiteY81" fmla="*/ 2296632 h 2446030"/>
              <a:gd name="connsiteX82" fmla="*/ 191935 w 3796372"/>
              <a:gd name="connsiteY82" fmla="*/ 2264735 h 2446030"/>
              <a:gd name="connsiteX83" fmla="*/ 160037 w 3796372"/>
              <a:gd name="connsiteY83" fmla="*/ 2243470 h 2446030"/>
              <a:gd name="connsiteX84" fmla="*/ 106874 w 3796372"/>
              <a:gd name="connsiteY84" fmla="*/ 2200939 h 2446030"/>
              <a:gd name="connsiteX85" fmla="*/ 85609 w 3796372"/>
              <a:gd name="connsiteY85" fmla="*/ 2137144 h 2446030"/>
              <a:gd name="connsiteX86" fmla="*/ 64344 w 3796372"/>
              <a:gd name="connsiteY86" fmla="*/ 2062716 h 2446030"/>
              <a:gd name="connsiteX87" fmla="*/ 53712 w 3796372"/>
              <a:gd name="connsiteY87" fmla="*/ 1998921 h 2446030"/>
              <a:gd name="connsiteX88" fmla="*/ 43079 w 3796372"/>
              <a:gd name="connsiteY88" fmla="*/ 1796902 h 2446030"/>
              <a:gd name="connsiteX89" fmla="*/ 548 w 3796372"/>
              <a:gd name="connsiteY89" fmla="*/ 648585 h 2446030"/>
              <a:gd name="connsiteX90" fmla="*/ 64343 w 3796372"/>
              <a:gd name="connsiteY90" fmla="*/ 584791 h 2446030"/>
              <a:gd name="connsiteX91" fmla="*/ 178732 w 3796372"/>
              <a:gd name="connsiteY91" fmla="*/ 577780 h 2446030"/>
              <a:gd name="connsiteX92" fmla="*/ 220678 w 3796372"/>
              <a:gd name="connsiteY92" fmla="*/ 487111 h 2446030"/>
              <a:gd name="connsiteX93" fmla="*/ 201165 w 3796372"/>
              <a:gd name="connsiteY93" fmla="*/ 485359 h 2446030"/>
              <a:gd name="connsiteX94" fmla="*/ 187846 w 3796372"/>
              <a:gd name="connsiteY94" fmla="*/ 458836 h 2446030"/>
              <a:gd name="connsiteX95" fmla="*/ 223015 w 3796372"/>
              <a:gd name="connsiteY95" fmla="*/ 39352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3796372" h="2446030">
                <a:moveTo>
                  <a:pt x="223015" y="393521"/>
                </a:moveTo>
                <a:cubicBezTo>
                  <a:pt x="266619" y="367359"/>
                  <a:pt x="263696" y="259290"/>
                  <a:pt x="264027" y="248171"/>
                </a:cubicBezTo>
                <a:cubicBezTo>
                  <a:pt x="264358" y="237052"/>
                  <a:pt x="222548" y="323204"/>
                  <a:pt x="225001" y="326806"/>
                </a:cubicBezTo>
                <a:cubicBezTo>
                  <a:pt x="227454" y="330408"/>
                  <a:pt x="252420" y="287760"/>
                  <a:pt x="278748" y="269786"/>
                </a:cubicBezTo>
                <a:cubicBezTo>
                  <a:pt x="305076" y="251812"/>
                  <a:pt x="329807" y="222504"/>
                  <a:pt x="382970" y="218960"/>
                </a:cubicBezTo>
                <a:cubicBezTo>
                  <a:pt x="485480" y="184789"/>
                  <a:pt x="429979" y="168523"/>
                  <a:pt x="476793" y="162525"/>
                </a:cubicBezTo>
                <a:cubicBezTo>
                  <a:pt x="523607" y="156527"/>
                  <a:pt x="603235" y="208289"/>
                  <a:pt x="663856" y="182974"/>
                </a:cubicBezTo>
                <a:cubicBezTo>
                  <a:pt x="724477" y="157659"/>
                  <a:pt x="742063" y="29307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57852" y="2382316"/>
                  <a:pt x="829888" y="2381693"/>
                </a:cubicBezTo>
                <a:cubicBezTo>
                  <a:pt x="801924" y="2381070"/>
                  <a:pt x="775517" y="2392131"/>
                  <a:pt x="694001" y="2388587"/>
                </a:cubicBezTo>
                <a:cubicBezTo>
                  <a:pt x="612485" y="2385043"/>
                  <a:pt x="406748" y="2360195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166327" y="606134"/>
                  <a:pt x="178732" y="577780"/>
                </a:cubicBezTo>
                <a:cubicBezTo>
                  <a:pt x="178744" y="577737"/>
                  <a:pt x="216939" y="502515"/>
                  <a:pt x="220678" y="487111"/>
                </a:cubicBezTo>
                <a:cubicBezTo>
                  <a:pt x="224417" y="471708"/>
                  <a:pt x="198967" y="496349"/>
                  <a:pt x="201165" y="485359"/>
                </a:cubicBezTo>
                <a:cubicBezTo>
                  <a:pt x="205318" y="464597"/>
                  <a:pt x="174357" y="472325"/>
                  <a:pt x="187846" y="458836"/>
                </a:cubicBezTo>
                <a:lnTo>
                  <a:pt x="223015" y="39352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" action="ppaction://hlinkshowjump?jump=nextslide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rId3" action="ppaction://hlinksldjump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>
            <a:hlinkClick r:id="rId3" action="ppaction://hlinksldjump"/>
          </p:cNvPr>
          <p:cNvSpPr/>
          <p:nvPr/>
        </p:nvSpPr>
        <p:spPr>
          <a:xfrm>
            <a:off x="4856620" y="1701211"/>
            <a:ext cx="4000577" cy="2615609"/>
          </a:xfrm>
          <a:custGeom>
            <a:avLst/>
            <a:gdLst>
              <a:gd name="connsiteX0" fmla="*/ 119416 w 4000577"/>
              <a:gd name="connsiteY0" fmla="*/ 637954 h 2615609"/>
              <a:gd name="connsiteX1" fmla="*/ 863695 w 4000577"/>
              <a:gd name="connsiteY1" fmla="*/ 637954 h 2615609"/>
              <a:gd name="connsiteX2" fmla="*/ 895593 w 4000577"/>
              <a:gd name="connsiteY2" fmla="*/ 627321 h 2615609"/>
              <a:gd name="connsiteX3" fmla="*/ 970021 w 4000577"/>
              <a:gd name="connsiteY3" fmla="*/ 606056 h 2615609"/>
              <a:gd name="connsiteX4" fmla="*/ 1012551 w 4000577"/>
              <a:gd name="connsiteY4" fmla="*/ 584791 h 2615609"/>
              <a:gd name="connsiteX5" fmla="*/ 1076347 w 4000577"/>
              <a:gd name="connsiteY5" fmla="*/ 563526 h 2615609"/>
              <a:gd name="connsiteX6" fmla="*/ 1118877 w 4000577"/>
              <a:gd name="connsiteY6" fmla="*/ 542261 h 2615609"/>
              <a:gd name="connsiteX7" fmla="*/ 1182672 w 4000577"/>
              <a:gd name="connsiteY7" fmla="*/ 531628 h 2615609"/>
              <a:gd name="connsiteX8" fmla="*/ 1235835 w 4000577"/>
              <a:gd name="connsiteY8" fmla="*/ 457200 h 2615609"/>
              <a:gd name="connsiteX9" fmla="*/ 1257100 w 4000577"/>
              <a:gd name="connsiteY9" fmla="*/ 425302 h 2615609"/>
              <a:gd name="connsiteX10" fmla="*/ 1331528 w 4000577"/>
              <a:gd name="connsiteY10" fmla="*/ 350874 h 2615609"/>
              <a:gd name="connsiteX11" fmla="*/ 1352793 w 4000577"/>
              <a:gd name="connsiteY11" fmla="*/ 318977 h 2615609"/>
              <a:gd name="connsiteX12" fmla="*/ 1416588 w 4000577"/>
              <a:gd name="connsiteY12" fmla="*/ 255181 h 2615609"/>
              <a:gd name="connsiteX13" fmla="*/ 1437854 w 4000577"/>
              <a:gd name="connsiteY13" fmla="*/ 223284 h 2615609"/>
              <a:gd name="connsiteX14" fmla="*/ 1469751 w 4000577"/>
              <a:gd name="connsiteY14" fmla="*/ 212651 h 2615609"/>
              <a:gd name="connsiteX15" fmla="*/ 1533547 w 4000577"/>
              <a:gd name="connsiteY15" fmla="*/ 170121 h 2615609"/>
              <a:gd name="connsiteX16" fmla="*/ 1565444 w 4000577"/>
              <a:gd name="connsiteY16" fmla="*/ 148856 h 2615609"/>
              <a:gd name="connsiteX17" fmla="*/ 1597342 w 4000577"/>
              <a:gd name="connsiteY17" fmla="*/ 138223 h 2615609"/>
              <a:gd name="connsiteX18" fmla="*/ 1629240 w 4000577"/>
              <a:gd name="connsiteY18" fmla="*/ 116958 h 2615609"/>
              <a:gd name="connsiteX19" fmla="*/ 1661137 w 4000577"/>
              <a:gd name="connsiteY19" fmla="*/ 85061 h 2615609"/>
              <a:gd name="connsiteX20" fmla="*/ 1724933 w 4000577"/>
              <a:gd name="connsiteY20" fmla="*/ 63795 h 2615609"/>
              <a:gd name="connsiteX21" fmla="*/ 1756830 w 4000577"/>
              <a:gd name="connsiteY21" fmla="*/ 53163 h 2615609"/>
              <a:gd name="connsiteX22" fmla="*/ 1841891 w 4000577"/>
              <a:gd name="connsiteY22" fmla="*/ 21265 h 2615609"/>
              <a:gd name="connsiteX23" fmla="*/ 2288458 w 4000577"/>
              <a:gd name="connsiteY23" fmla="*/ 0 h 2615609"/>
              <a:gd name="connsiteX24" fmla="*/ 3330449 w 4000577"/>
              <a:gd name="connsiteY24" fmla="*/ 10633 h 2615609"/>
              <a:gd name="connsiteX25" fmla="*/ 3362347 w 4000577"/>
              <a:gd name="connsiteY25" fmla="*/ 21265 h 2615609"/>
              <a:gd name="connsiteX26" fmla="*/ 3458040 w 4000577"/>
              <a:gd name="connsiteY26" fmla="*/ 31898 h 2615609"/>
              <a:gd name="connsiteX27" fmla="*/ 3532467 w 4000577"/>
              <a:gd name="connsiteY27" fmla="*/ 63795 h 2615609"/>
              <a:gd name="connsiteX28" fmla="*/ 3553733 w 4000577"/>
              <a:gd name="connsiteY28" fmla="*/ 85061 h 2615609"/>
              <a:gd name="connsiteX29" fmla="*/ 3596263 w 4000577"/>
              <a:gd name="connsiteY29" fmla="*/ 148856 h 2615609"/>
              <a:gd name="connsiteX30" fmla="*/ 3628161 w 4000577"/>
              <a:gd name="connsiteY30" fmla="*/ 170121 h 2615609"/>
              <a:gd name="connsiteX31" fmla="*/ 3660058 w 4000577"/>
              <a:gd name="connsiteY31" fmla="*/ 233916 h 2615609"/>
              <a:gd name="connsiteX32" fmla="*/ 3691956 w 4000577"/>
              <a:gd name="connsiteY32" fmla="*/ 265814 h 2615609"/>
              <a:gd name="connsiteX33" fmla="*/ 3734486 w 4000577"/>
              <a:gd name="connsiteY33" fmla="*/ 329609 h 2615609"/>
              <a:gd name="connsiteX34" fmla="*/ 3755751 w 4000577"/>
              <a:gd name="connsiteY34" fmla="*/ 361507 h 2615609"/>
              <a:gd name="connsiteX35" fmla="*/ 3766384 w 4000577"/>
              <a:gd name="connsiteY35" fmla="*/ 393405 h 2615609"/>
              <a:gd name="connsiteX36" fmla="*/ 3798281 w 4000577"/>
              <a:gd name="connsiteY36" fmla="*/ 435935 h 2615609"/>
              <a:gd name="connsiteX37" fmla="*/ 3819547 w 4000577"/>
              <a:gd name="connsiteY37" fmla="*/ 467833 h 2615609"/>
              <a:gd name="connsiteX38" fmla="*/ 3862077 w 4000577"/>
              <a:gd name="connsiteY38" fmla="*/ 552893 h 2615609"/>
              <a:gd name="connsiteX39" fmla="*/ 3883342 w 4000577"/>
              <a:gd name="connsiteY39" fmla="*/ 606056 h 2615609"/>
              <a:gd name="connsiteX40" fmla="*/ 3915240 w 4000577"/>
              <a:gd name="connsiteY40" fmla="*/ 701749 h 2615609"/>
              <a:gd name="connsiteX41" fmla="*/ 3925872 w 4000577"/>
              <a:gd name="connsiteY41" fmla="*/ 733647 h 2615609"/>
              <a:gd name="connsiteX42" fmla="*/ 3947137 w 4000577"/>
              <a:gd name="connsiteY42" fmla="*/ 808074 h 2615609"/>
              <a:gd name="connsiteX43" fmla="*/ 3957770 w 4000577"/>
              <a:gd name="connsiteY43" fmla="*/ 946298 h 2615609"/>
              <a:gd name="connsiteX44" fmla="*/ 3968402 w 4000577"/>
              <a:gd name="connsiteY44" fmla="*/ 1020726 h 2615609"/>
              <a:gd name="connsiteX45" fmla="*/ 3989667 w 4000577"/>
              <a:gd name="connsiteY45" fmla="*/ 1254642 h 2615609"/>
              <a:gd name="connsiteX46" fmla="*/ 3989667 w 4000577"/>
              <a:gd name="connsiteY46" fmla="*/ 1679944 h 2615609"/>
              <a:gd name="connsiteX47" fmla="*/ 3968402 w 4000577"/>
              <a:gd name="connsiteY47" fmla="*/ 1754372 h 2615609"/>
              <a:gd name="connsiteX48" fmla="*/ 3957770 w 4000577"/>
              <a:gd name="connsiteY48" fmla="*/ 1807535 h 2615609"/>
              <a:gd name="connsiteX49" fmla="*/ 3936505 w 4000577"/>
              <a:gd name="connsiteY49" fmla="*/ 1871330 h 2615609"/>
              <a:gd name="connsiteX50" fmla="*/ 3925872 w 4000577"/>
              <a:gd name="connsiteY50" fmla="*/ 1903228 h 2615609"/>
              <a:gd name="connsiteX51" fmla="*/ 3915240 w 4000577"/>
              <a:gd name="connsiteY51" fmla="*/ 1967023 h 2615609"/>
              <a:gd name="connsiteX52" fmla="*/ 3904607 w 4000577"/>
              <a:gd name="connsiteY52" fmla="*/ 1998921 h 2615609"/>
              <a:gd name="connsiteX53" fmla="*/ 3893974 w 4000577"/>
              <a:gd name="connsiteY53" fmla="*/ 2062716 h 2615609"/>
              <a:gd name="connsiteX54" fmla="*/ 3883342 w 4000577"/>
              <a:gd name="connsiteY54" fmla="*/ 2094614 h 2615609"/>
              <a:gd name="connsiteX55" fmla="*/ 3872709 w 4000577"/>
              <a:gd name="connsiteY55" fmla="*/ 2147777 h 2615609"/>
              <a:gd name="connsiteX56" fmla="*/ 3840812 w 4000577"/>
              <a:gd name="connsiteY56" fmla="*/ 2200940 h 2615609"/>
              <a:gd name="connsiteX57" fmla="*/ 3830179 w 4000577"/>
              <a:gd name="connsiteY57" fmla="*/ 2264735 h 2615609"/>
              <a:gd name="connsiteX58" fmla="*/ 3808914 w 4000577"/>
              <a:gd name="connsiteY58" fmla="*/ 2296633 h 2615609"/>
              <a:gd name="connsiteX59" fmla="*/ 3798281 w 4000577"/>
              <a:gd name="connsiteY59" fmla="*/ 2360428 h 2615609"/>
              <a:gd name="connsiteX60" fmla="*/ 3766384 w 4000577"/>
              <a:gd name="connsiteY60" fmla="*/ 2381693 h 2615609"/>
              <a:gd name="connsiteX61" fmla="*/ 3713221 w 4000577"/>
              <a:gd name="connsiteY61" fmla="*/ 2413591 h 2615609"/>
              <a:gd name="connsiteX62" fmla="*/ 3681323 w 4000577"/>
              <a:gd name="connsiteY62" fmla="*/ 2434856 h 2615609"/>
              <a:gd name="connsiteX63" fmla="*/ 3649426 w 4000577"/>
              <a:gd name="connsiteY63" fmla="*/ 2445488 h 2615609"/>
              <a:gd name="connsiteX64" fmla="*/ 3468672 w 4000577"/>
              <a:gd name="connsiteY64" fmla="*/ 2477386 h 2615609"/>
              <a:gd name="connsiteX65" fmla="*/ 3351714 w 4000577"/>
              <a:gd name="connsiteY65" fmla="*/ 2509284 h 2615609"/>
              <a:gd name="connsiteX66" fmla="*/ 3256021 w 4000577"/>
              <a:gd name="connsiteY66" fmla="*/ 2551814 h 2615609"/>
              <a:gd name="connsiteX67" fmla="*/ 3213491 w 4000577"/>
              <a:gd name="connsiteY67" fmla="*/ 2562447 h 2615609"/>
              <a:gd name="connsiteX68" fmla="*/ 3149695 w 4000577"/>
              <a:gd name="connsiteY68" fmla="*/ 2583712 h 2615609"/>
              <a:gd name="connsiteX69" fmla="*/ 3043370 w 4000577"/>
              <a:gd name="connsiteY69" fmla="*/ 2604977 h 2615609"/>
              <a:gd name="connsiteX70" fmla="*/ 3000840 w 4000577"/>
              <a:gd name="connsiteY70" fmla="*/ 2615609 h 2615609"/>
              <a:gd name="connsiteX71" fmla="*/ 2522374 w 4000577"/>
              <a:gd name="connsiteY71" fmla="*/ 2604977 h 2615609"/>
              <a:gd name="connsiteX72" fmla="*/ 2416049 w 4000577"/>
              <a:gd name="connsiteY72" fmla="*/ 2583712 h 2615609"/>
              <a:gd name="connsiteX73" fmla="*/ 2203398 w 4000577"/>
              <a:gd name="connsiteY73" fmla="*/ 2541181 h 2615609"/>
              <a:gd name="connsiteX74" fmla="*/ 2128970 w 4000577"/>
              <a:gd name="connsiteY74" fmla="*/ 2519916 h 2615609"/>
              <a:gd name="connsiteX75" fmla="*/ 1990747 w 4000577"/>
              <a:gd name="connsiteY75" fmla="*/ 2509284 h 2615609"/>
              <a:gd name="connsiteX76" fmla="*/ 1916319 w 4000577"/>
              <a:gd name="connsiteY76" fmla="*/ 2498651 h 2615609"/>
              <a:gd name="connsiteX77" fmla="*/ 1809993 w 4000577"/>
              <a:gd name="connsiteY77" fmla="*/ 2477386 h 2615609"/>
              <a:gd name="connsiteX78" fmla="*/ 1682402 w 4000577"/>
              <a:gd name="connsiteY78" fmla="*/ 2466754 h 2615609"/>
              <a:gd name="connsiteX79" fmla="*/ 1586709 w 4000577"/>
              <a:gd name="connsiteY79" fmla="*/ 2424223 h 2615609"/>
              <a:gd name="connsiteX80" fmla="*/ 1565444 w 4000577"/>
              <a:gd name="connsiteY80" fmla="*/ 2392326 h 2615609"/>
              <a:gd name="connsiteX81" fmla="*/ 1533547 w 4000577"/>
              <a:gd name="connsiteY81" fmla="*/ 2360428 h 2615609"/>
              <a:gd name="connsiteX82" fmla="*/ 1512281 w 4000577"/>
              <a:gd name="connsiteY82" fmla="*/ 2296633 h 2615609"/>
              <a:gd name="connsiteX83" fmla="*/ 1491016 w 4000577"/>
              <a:gd name="connsiteY83" fmla="*/ 2264735 h 2615609"/>
              <a:gd name="connsiteX84" fmla="*/ 1469751 w 4000577"/>
              <a:gd name="connsiteY84" fmla="*/ 2169042 h 2615609"/>
              <a:gd name="connsiteX85" fmla="*/ 1459119 w 4000577"/>
              <a:gd name="connsiteY85" fmla="*/ 2137144 h 2615609"/>
              <a:gd name="connsiteX86" fmla="*/ 1437854 w 4000577"/>
              <a:gd name="connsiteY86" fmla="*/ 2030819 h 2615609"/>
              <a:gd name="connsiteX87" fmla="*/ 1416588 w 4000577"/>
              <a:gd name="connsiteY87" fmla="*/ 1998921 h 2615609"/>
              <a:gd name="connsiteX88" fmla="*/ 1352793 w 4000577"/>
              <a:gd name="connsiteY88" fmla="*/ 1935126 h 2615609"/>
              <a:gd name="connsiteX89" fmla="*/ 1288998 w 4000577"/>
              <a:gd name="connsiteY89" fmla="*/ 1892595 h 2615609"/>
              <a:gd name="connsiteX90" fmla="*/ 1161407 w 4000577"/>
              <a:gd name="connsiteY90" fmla="*/ 1903228 h 2615609"/>
              <a:gd name="connsiteX91" fmla="*/ 906226 w 4000577"/>
              <a:gd name="connsiteY91" fmla="*/ 1924493 h 2615609"/>
              <a:gd name="connsiteX92" fmla="*/ 831798 w 4000577"/>
              <a:gd name="connsiteY92" fmla="*/ 1935126 h 2615609"/>
              <a:gd name="connsiteX93" fmla="*/ 427761 w 4000577"/>
              <a:gd name="connsiteY93" fmla="*/ 1924493 h 2615609"/>
              <a:gd name="connsiteX94" fmla="*/ 395863 w 4000577"/>
              <a:gd name="connsiteY94" fmla="*/ 1913861 h 2615609"/>
              <a:gd name="connsiteX95" fmla="*/ 98151 w 4000577"/>
              <a:gd name="connsiteY95" fmla="*/ 1903228 h 2615609"/>
              <a:gd name="connsiteX96" fmla="*/ 66254 w 4000577"/>
              <a:gd name="connsiteY96" fmla="*/ 1892595 h 2615609"/>
              <a:gd name="connsiteX97" fmla="*/ 23723 w 4000577"/>
              <a:gd name="connsiteY97" fmla="*/ 1839433 h 2615609"/>
              <a:gd name="connsiteX98" fmla="*/ 23723 w 4000577"/>
              <a:gd name="connsiteY98" fmla="*/ 1488558 h 2615609"/>
              <a:gd name="connsiteX99" fmla="*/ 34356 w 4000577"/>
              <a:gd name="connsiteY99" fmla="*/ 1414130 h 2615609"/>
              <a:gd name="connsiteX100" fmla="*/ 44988 w 4000577"/>
              <a:gd name="connsiteY100" fmla="*/ 1371600 h 2615609"/>
              <a:gd name="connsiteX101" fmla="*/ 55621 w 4000577"/>
              <a:gd name="connsiteY101" fmla="*/ 1286540 h 2615609"/>
              <a:gd name="connsiteX102" fmla="*/ 66254 w 4000577"/>
              <a:gd name="connsiteY102" fmla="*/ 818707 h 2615609"/>
              <a:gd name="connsiteX103" fmla="*/ 87519 w 4000577"/>
              <a:gd name="connsiteY103" fmla="*/ 712381 h 2615609"/>
              <a:gd name="connsiteX104" fmla="*/ 130049 w 4000577"/>
              <a:gd name="connsiteY104" fmla="*/ 648586 h 2615609"/>
              <a:gd name="connsiteX105" fmla="*/ 172579 w 4000577"/>
              <a:gd name="connsiteY105" fmla="*/ 648586 h 26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000577" h="2615609">
                <a:moveTo>
                  <a:pt x="119416" y="637954"/>
                </a:moveTo>
                <a:cubicBezTo>
                  <a:pt x="468187" y="652485"/>
                  <a:pt x="422301" y="655970"/>
                  <a:pt x="863695" y="637954"/>
                </a:cubicBezTo>
                <a:cubicBezTo>
                  <a:pt x="874894" y="637497"/>
                  <a:pt x="884816" y="630400"/>
                  <a:pt x="895593" y="627321"/>
                </a:cubicBezTo>
                <a:cubicBezTo>
                  <a:pt x="922562" y="619615"/>
                  <a:pt x="944534" y="616979"/>
                  <a:pt x="970021" y="606056"/>
                </a:cubicBezTo>
                <a:cubicBezTo>
                  <a:pt x="984589" y="599812"/>
                  <a:pt x="997835" y="590677"/>
                  <a:pt x="1012551" y="584791"/>
                </a:cubicBezTo>
                <a:cubicBezTo>
                  <a:pt x="1033363" y="576466"/>
                  <a:pt x="1056298" y="573551"/>
                  <a:pt x="1076347" y="563526"/>
                </a:cubicBezTo>
                <a:cubicBezTo>
                  <a:pt x="1090524" y="556438"/>
                  <a:pt x="1103695" y="546816"/>
                  <a:pt x="1118877" y="542261"/>
                </a:cubicBezTo>
                <a:cubicBezTo>
                  <a:pt x="1139526" y="536066"/>
                  <a:pt x="1161407" y="535172"/>
                  <a:pt x="1182672" y="531628"/>
                </a:cubicBezTo>
                <a:cubicBezTo>
                  <a:pt x="1232787" y="456454"/>
                  <a:pt x="1169893" y="549518"/>
                  <a:pt x="1235835" y="457200"/>
                </a:cubicBezTo>
                <a:cubicBezTo>
                  <a:pt x="1243263" y="446801"/>
                  <a:pt x="1248551" y="434800"/>
                  <a:pt x="1257100" y="425302"/>
                </a:cubicBezTo>
                <a:cubicBezTo>
                  <a:pt x="1280571" y="399223"/>
                  <a:pt x="1312066" y="380067"/>
                  <a:pt x="1331528" y="350874"/>
                </a:cubicBezTo>
                <a:cubicBezTo>
                  <a:pt x="1338616" y="340242"/>
                  <a:pt x="1344303" y="328528"/>
                  <a:pt x="1352793" y="318977"/>
                </a:cubicBezTo>
                <a:cubicBezTo>
                  <a:pt x="1372773" y="296500"/>
                  <a:pt x="1399906" y="280203"/>
                  <a:pt x="1416588" y="255181"/>
                </a:cubicBezTo>
                <a:cubicBezTo>
                  <a:pt x="1423677" y="244549"/>
                  <a:pt x="1427875" y="231267"/>
                  <a:pt x="1437854" y="223284"/>
                </a:cubicBezTo>
                <a:cubicBezTo>
                  <a:pt x="1446606" y="216283"/>
                  <a:pt x="1459954" y="218094"/>
                  <a:pt x="1469751" y="212651"/>
                </a:cubicBezTo>
                <a:cubicBezTo>
                  <a:pt x="1492092" y="200239"/>
                  <a:pt x="1512282" y="184298"/>
                  <a:pt x="1533547" y="170121"/>
                </a:cubicBezTo>
                <a:cubicBezTo>
                  <a:pt x="1544179" y="163033"/>
                  <a:pt x="1553321" y="152897"/>
                  <a:pt x="1565444" y="148856"/>
                </a:cubicBezTo>
                <a:cubicBezTo>
                  <a:pt x="1576077" y="145312"/>
                  <a:pt x="1587317" y="143235"/>
                  <a:pt x="1597342" y="138223"/>
                </a:cubicBezTo>
                <a:cubicBezTo>
                  <a:pt x="1608772" y="132508"/>
                  <a:pt x="1619423" y="125139"/>
                  <a:pt x="1629240" y="116958"/>
                </a:cubicBezTo>
                <a:cubicBezTo>
                  <a:pt x="1640791" y="107332"/>
                  <a:pt x="1647993" y="92363"/>
                  <a:pt x="1661137" y="85061"/>
                </a:cubicBezTo>
                <a:cubicBezTo>
                  <a:pt x="1680732" y="74175"/>
                  <a:pt x="1703668" y="70884"/>
                  <a:pt x="1724933" y="63795"/>
                </a:cubicBezTo>
                <a:cubicBezTo>
                  <a:pt x="1735565" y="60251"/>
                  <a:pt x="1746806" y="58175"/>
                  <a:pt x="1756830" y="53163"/>
                </a:cubicBezTo>
                <a:cubicBezTo>
                  <a:pt x="1787635" y="37761"/>
                  <a:pt x="1806844" y="24313"/>
                  <a:pt x="1841891" y="21265"/>
                </a:cubicBezTo>
                <a:cubicBezTo>
                  <a:pt x="1901549" y="16077"/>
                  <a:pt x="2247387" y="1786"/>
                  <a:pt x="2288458" y="0"/>
                </a:cubicBezTo>
                <a:lnTo>
                  <a:pt x="3330449" y="10633"/>
                </a:lnTo>
                <a:cubicBezTo>
                  <a:pt x="3341655" y="10855"/>
                  <a:pt x="3351292" y="19422"/>
                  <a:pt x="3362347" y="21265"/>
                </a:cubicBezTo>
                <a:cubicBezTo>
                  <a:pt x="3394004" y="26541"/>
                  <a:pt x="3426142" y="28354"/>
                  <a:pt x="3458040" y="31898"/>
                </a:cubicBezTo>
                <a:cubicBezTo>
                  <a:pt x="3486394" y="41349"/>
                  <a:pt x="3506189" y="46277"/>
                  <a:pt x="3532467" y="63795"/>
                </a:cubicBezTo>
                <a:cubicBezTo>
                  <a:pt x="3540808" y="69356"/>
                  <a:pt x="3547718" y="77041"/>
                  <a:pt x="3553733" y="85061"/>
                </a:cubicBezTo>
                <a:cubicBezTo>
                  <a:pt x="3569067" y="105507"/>
                  <a:pt x="3574998" y="134679"/>
                  <a:pt x="3596263" y="148856"/>
                </a:cubicBezTo>
                <a:lnTo>
                  <a:pt x="3628161" y="170121"/>
                </a:lnTo>
                <a:cubicBezTo>
                  <a:pt x="3638817" y="202091"/>
                  <a:pt x="3637156" y="206433"/>
                  <a:pt x="3660058" y="233916"/>
                </a:cubicBezTo>
                <a:cubicBezTo>
                  <a:pt x="3669684" y="245468"/>
                  <a:pt x="3682724" y="253945"/>
                  <a:pt x="3691956" y="265814"/>
                </a:cubicBezTo>
                <a:cubicBezTo>
                  <a:pt x="3707647" y="285988"/>
                  <a:pt x="3720309" y="308344"/>
                  <a:pt x="3734486" y="329609"/>
                </a:cubicBezTo>
                <a:cubicBezTo>
                  <a:pt x="3741574" y="340242"/>
                  <a:pt x="3751710" y="349384"/>
                  <a:pt x="3755751" y="361507"/>
                </a:cubicBezTo>
                <a:cubicBezTo>
                  <a:pt x="3759295" y="372140"/>
                  <a:pt x="3760823" y="383674"/>
                  <a:pt x="3766384" y="393405"/>
                </a:cubicBezTo>
                <a:cubicBezTo>
                  <a:pt x="3775176" y="408791"/>
                  <a:pt x="3787981" y="421515"/>
                  <a:pt x="3798281" y="435935"/>
                </a:cubicBezTo>
                <a:cubicBezTo>
                  <a:pt x="3805709" y="446334"/>
                  <a:pt x="3812458" y="457200"/>
                  <a:pt x="3819547" y="467833"/>
                </a:cubicBezTo>
                <a:cubicBezTo>
                  <a:pt x="3843522" y="539761"/>
                  <a:pt x="3811859" y="452457"/>
                  <a:pt x="3862077" y="552893"/>
                </a:cubicBezTo>
                <a:cubicBezTo>
                  <a:pt x="3870613" y="569964"/>
                  <a:pt x="3876923" y="588082"/>
                  <a:pt x="3883342" y="606056"/>
                </a:cubicBezTo>
                <a:cubicBezTo>
                  <a:pt x="3894651" y="637720"/>
                  <a:pt x="3904608" y="669851"/>
                  <a:pt x="3915240" y="701749"/>
                </a:cubicBezTo>
                <a:cubicBezTo>
                  <a:pt x="3918784" y="712382"/>
                  <a:pt x="3923154" y="722774"/>
                  <a:pt x="3925872" y="733647"/>
                </a:cubicBezTo>
                <a:cubicBezTo>
                  <a:pt x="3939223" y="787050"/>
                  <a:pt x="3931884" y="762314"/>
                  <a:pt x="3947137" y="808074"/>
                </a:cubicBezTo>
                <a:cubicBezTo>
                  <a:pt x="3950681" y="854149"/>
                  <a:pt x="3953172" y="900317"/>
                  <a:pt x="3957770" y="946298"/>
                </a:cubicBezTo>
                <a:cubicBezTo>
                  <a:pt x="3960264" y="971235"/>
                  <a:pt x="3966133" y="995768"/>
                  <a:pt x="3968402" y="1020726"/>
                </a:cubicBezTo>
                <a:cubicBezTo>
                  <a:pt x="3993001" y="1291317"/>
                  <a:pt x="3965715" y="1086972"/>
                  <a:pt x="3989667" y="1254642"/>
                </a:cubicBezTo>
                <a:cubicBezTo>
                  <a:pt x="4000837" y="1466860"/>
                  <a:pt x="4007242" y="1460256"/>
                  <a:pt x="3989667" y="1679944"/>
                </a:cubicBezTo>
                <a:cubicBezTo>
                  <a:pt x="3987327" y="1709199"/>
                  <a:pt x="3975212" y="1727132"/>
                  <a:pt x="3968402" y="1754372"/>
                </a:cubicBezTo>
                <a:cubicBezTo>
                  <a:pt x="3964019" y="1771904"/>
                  <a:pt x="3962525" y="1790100"/>
                  <a:pt x="3957770" y="1807535"/>
                </a:cubicBezTo>
                <a:cubicBezTo>
                  <a:pt x="3951872" y="1829160"/>
                  <a:pt x="3943593" y="1850065"/>
                  <a:pt x="3936505" y="1871330"/>
                </a:cubicBezTo>
                <a:lnTo>
                  <a:pt x="3925872" y="1903228"/>
                </a:lnTo>
                <a:cubicBezTo>
                  <a:pt x="3922328" y="1924493"/>
                  <a:pt x="3919917" y="1945978"/>
                  <a:pt x="3915240" y="1967023"/>
                </a:cubicBezTo>
                <a:cubicBezTo>
                  <a:pt x="3912809" y="1977964"/>
                  <a:pt x="3907038" y="1987980"/>
                  <a:pt x="3904607" y="1998921"/>
                </a:cubicBezTo>
                <a:cubicBezTo>
                  <a:pt x="3899930" y="2019966"/>
                  <a:pt x="3898651" y="2041671"/>
                  <a:pt x="3893974" y="2062716"/>
                </a:cubicBezTo>
                <a:cubicBezTo>
                  <a:pt x="3891543" y="2073657"/>
                  <a:pt x="3886060" y="2083741"/>
                  <a:pt x="3883342" y="2094614"/>
                </a:cubicBezTo>
                <a:cubicBezTo>
                  <a:pt x="3878959" y="2112146"/>
                  <a:pt x="3879421" y="2130998"/>
                  <a:pt x="3872709" y="2147777"/>
                </a:cubicBezTo>
                <a:cubicBezTo>
                  <a:pt x="3865034" y="2166965"/>
                  <a:pt x="3851444" y="2183219"/>
                  <a:pt x="3840812" y="2200940"/>
                </a:cubicBezTo>
                <a:cubicBezTo>
                  <a:pt x="3837268" y="2222205"/>
                  <a:pt x="3836996" y="2244283"/>
                  <a:pt x="3830179" y="2264735"/>
                </a:cubicBezTo>
                <a:cubicBezTo>
                  <a:pt x="3826138" y="2276858"/>
                  <a:pt x="3812955" y="2284510"/>
                  <a:pt x="3808914" y="2296633"/>
                </a:cubicBezTo>
                <a:cubicBezTo>
                  <a:pt x="3802097" y="2317085"/>
                  <a:pt x="3807922" y="2341146"/>
                  <a:pt x="3798281" y="2360428"/>
                </a:cubicBezTo>
                <a:cubicBezTo>
                  <a:pt x="3792566" y="2371857"/>
                  <a:pt x="3777220" y="2374920"/>
                  <a:pt x="3766384" y="2381693"/>
                </a:cubicBezTo>
                <a:cubicBezTo>
                  <a:pt x="3748859" y="2392646"/>
                  <a:pt x="3730746" y="2402638"/>
                  <a:pt x="3713221" y="2413591"/>
                </a:cubicBezTo>
                <a:cubicBezTo>
                  <a:pt x="3702385" y="2420364"/>
                  <a:pt x="3692753" y="2429141"/>
                  <a:pt x="3681323" y="2434856"/>
                </a:cubicBezTo>
                <a:cubicBezTo>
                  <a:pt x="3671299" y="2439868"/>
                  <a:pt x="3660058" y="2441944"/>
                  <a:pt x="3649426" y="2445488"/>
                </a:cubicBezTo>
                <a:cubicBezTo>
                  <a:pt x="3589305" y="2505611"/>
                  <a:pt x="3644441" y="2459809"/>
                  <a:pt x="3468672" y="2477386"/>
                </a:cubicBezTo>
                <a:cubicBezTo>
                  <a:pt x="3445176" y="2479736"/>
                  <a:pt x="3368594" y="2498031"/>
                  <a:pt x="3351714" y="2509284"/>
                </a:cubicBezTo>
                <a:cubicBezTo>
                  <a:pt x="3309821" y="2537212"/>
                  <a:pt x="3316757" y="2536629"/>
                  <a:pt x="3256021" y="2551814"/>
                </a:cubicBezTo>
                <a:cubicBezTo>
                  <a:pt x="3241844" y="2555358"/>
                  <a:pt x="3227488" y="2558248"/>
                  <a:pt x="3213491" y="2562447"/>
                </a:cubicBezTo>
                <a:cubicBezTo>
                  <a:pt x="3192021" y="2568888"/>
                  <a:pt x="3171441" y="2578276"/>
                  <a:pt x="3149695" y="2583712"/>
                </a:cubicBezTo>
                <a:cubicBezTo>
                  <a:pt x="3050909" y="2608407"/>
                  <a:pt x="3173718" y="2578907"/>
                  <a:pt x="3043370" y="2604977"/>
                </a:cubicBezTo>
                <a:cubicBezTo>
                  <a:pt x="3029041" y="2607843"/>
                  <a:pt x="3015017" y="2612065"/>
                  <a:pt x="3000840" y="2615609"/>
                </a:cubicBezTo>
                <a:lnTo>
                  <a:pt x="2522374" y="2604977"/>
                </a:lnTo>
                <a:cubicBezTo>
                  <a:pt x="2389385" y="2599862"/>
                  <a:pt x="2492950" y="2599092"/>
                  <a:pt x="2416049" y="2583712"/>
                </a:cubicBezTo>
                <a:cubicBezTo>
                  <a:pt x="2337492" y="2568001"/>
                  <a:pt x="2277510" y="2565883"/>
                  <a:pt x="2203398" y="2541181"/>
                </a:cubicBezTo>
                <a:cubicBezTo>
                  <a:pt x="2182775" y="2534307"/>
                  <a:pt x="2149597" y="2522343"/>
                  <a:pt x="2128970" y="2519916"/>
                </a:cubicBezTo>
                <a:cubicBezTo>
                  <a:pt x="2083076" y="2514517"/>
                  <a:pt x="2036728" y="2513882"/>
                  <a:pt x="1990747" y="2509284"/>
                </a:cubicBezTo>
                <a:cubicBezTo>
                  <a:pt x="1965810" y="2506790"/>
                  <a:pt x="1940999" y="2503006"/>
                  <a:pt x="1916319" y="2498651"/>
                </a:cubicBezTo>
                <a:cubicBezTo>
                  <a:pt x="1880725" y="2492370"/>
                  <a:pt x="1846012" y="2480387"/>
                  <a:pt x="1809993" y="2477386"/>
                </a:cubicBezTo>
                <a:lnTo>
                  <a:pt x="1682402" y="2466754"/>
                </a:lnTo>
                <a:cubicBezTo>
                  <a:pt x="1606484" y="2441447"/>
                  <a:pt x="1637258" y="2457922"/>
                  <a:pt x="1586709" y="2424223"/>
                </a:cubicBezTo>
                <a:cubicBezTo>
                  <a:pt x="1579621" y="2413591"/>
                  <a:pt x="1573625" y="2402143"/>
                  <a:pt x="1565444" y="2392326"/>
                </a:cubicBezTo>
                <a:cubicBezTo>
                  <a:pt x="1555818" y="2380774"/>
                  <a:pt x="1540849" y="2373572"/>
                  <a:pt x="1533547" y="2360428"/>
                </a:cubicBezTo>
                <a:cubicBezTo>
                  <a:pt x="1522661" y="2340833"/>
                  <a:pt x="1519370" y="2317898"/>
                  <a:pt x="1512281" y="2296633"/>
                </a:cubicBezTo>
                <a:cubicBezTo>
                  <a:pt x="1508240" y="2284510"/>
                  <a:pt x="1498104" y="2275368"/>
                  <a:pt x="1491016" y="2264735"/>
                </a:cubicBezTo>
                <a:cubicBezTo>
                  <a:pt x="1467082" y="2192928"/>
                  <a:pt x="1494701" y="2281318"/>
                  <a:pt x="1469751" y="2169042"/>
                </a:cubicBezTo>
                <a:cubicBezTo>
                  <a:pt x="1467320" y="2158101"/>
                  <a:pt x="1461550" y="2148085"/>
                  <a:pt x="1459119" y="2137144"/>
                </a:cubicBezTo>
                <a:cubicBezTo>
                  <a:pt x="1455062" y="2118887"/>
                  <a:pt x="1447629" y="2053626"/>
                  <a:pt x="1437854" y="2030819"/>
                </a:cubicBezTo>
                <a:cubicBezTo>
                  <a:pt x="1432820" y="2019073"/>
                  <a:pt x="1425078" y="2008472"/>
                  <a:pt x="1416588" y="1998921"/>
                </a:cubicBezTo>
                <a:cubicBezTo>
                  <a:pt x="1396608" y="1976444"/>
                  <a:pt x="1377815" y="1951808"/>
                  <a:pt x="1352793" y="1935126"/>
                </a:cubicBezTo>
                <a:lnTo>
                  <a:pt x="1288998" y="1892595"/>
                </a:lnTo>
                <a:lnTo>
                  <a:pt x="1161407" y="1903228"/>
                </a:lnTo>
                <a:cubicBezTo>
                  <a:pt x="1046478" y="1912069"/>
                  <a:pt x="1012318" y="1912012"/>
                  <a:pt x="906226" y="1924493"/>
                </a:cubicBezTo>
                <a:cubicBezTo>
                  <a:pt x="881336" y="1927421"/>
                  <a:pt x="856607" y="1931582"/>
                  <a:pt x="831798" y="1935126"/>
                </a:cubicBezTo>
                <a:cubicBezTo>
                  <a:pt x="697119" y="1931582"/>
                  <a:pt x="562327" y="1931057"/>
                  <a:pt x="427761" y="1924493"/>
                </a:cubicBezTo>
                <a:cubicBezTo>
                  <a:pt x="416567" y="1923947"/>
                  <a:pt x="407047" y="1914583"/>
                  <a:pt x="395863" y="1913861"/>
                </a:cubicBezTo>
                <a:cubicBezTo>
                  <a:pt x="296768" y="1907468"/>
                  <a:pt x="197388" y="1906772"/>
                  <a:pt x="98151" y="1903228"/>
                </a:cubicBezTo>
                <a:cubicBezTo>
                  <a:pt x="87519" y="1899684"/>
                  <a:pt x="75864" y="1898361"/>
                  <a:pt x="66254" y="1892595"/>
                </a:cubicBezTo>
                <a:cubicBezTo>
                  <a:pt x="49418" y="1882493"/>
                  <a:pt x="33383" y="1853923"/>
                  <a:pt x="23723" y="1839433"/>
                </a:cubicBezTo>
                <a:cubicBezTo>
                  <a:pt x="-19929" y="1708470"/>
                  <a:pt x="6830" y="1801074"/>
                  <a:pt x="23723" y="1488558"/>
                </a:cubicBezTo>
                <a:cubicBezTo>
                  <a:pt x="25076" y="1463533"/>
                  <a:pt x="29873" y="1438787"/>
                  <a:pt x="34356" y="1414130"/>
                </a:cubicBezTo>
                <a:cubicBezTo>
                  <a:pt x="36970" y="1399753"/>
                  <a:pt x="42586" y="1386014"/>
                  <a:pt x="44988" y="1371600"/>
                </a:cubicBezTo>
                <a:cubicBezTo>
                  <a:pt x="49686" y="1343415"/>
                  <a:pt x="52077" y="1314893"/>
                  <a:pt x="55621" y="1286540"/>
                </a:cubicBezTo>
                <a:cubicBezTo>
                  <a:pt x="59165" y="1130596"/>
                  <a:pt x="60142" y="974572"/>
                  <a:pt x="66254" y="818707"/>
                </a:cubicBezTo>
                <a:cubicBezTo>
                  <a:pt x="66834" y="803923"/>
                  <a:pt x="74165" y="736418"/>
                  <a:pt x="87519" y="712381"/>
                </a:cubicBezTo>
                <a:cubicBezTo>
                  <a:pt x="99931" y="690040"/>
                  <a:pt x="108784" y="662763"/>
                  <a:pt x="130049" y="648586"/>
                </a:cubicBezTo>
                <a:cubicBezTo>
                  <a:pt x="168541" y="622925"/>
                  <a:pt x="156232" y="615891"/>
                  <a:pt x="172579" y="64858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>
            <a:hlinkClick r:id="" action="ppaction://hlinkshowjump?jump=nextslide"/>
          </p:cNvPr>
          <p:cNvSpPr/>
          <p:nvPr/>
        </p:nvSpPr>
        <p:spPr>
          <a:xfrm>
            <a:off x="4295006" y="4167962"/>
            <a:ext cx="3796372" cy="2446030"/>
          </a:xfrm>
          <a:custGeom>
            <a:avLst/>
            <a:gdLst>
              <a:gd name="connsiteX0" fmla="*/ 95693 w 3774558"/>
              <a:gd name="connsiteY0" fmla="*/ 212651 h 2461220"/>
              <a:gd name="connsiteX1" fmla="*/ 202019 w 3774558"/>
              <a:gd name="connsiteY1" fmla="*/ 127590 h 2461220"/>
              <a:gd name="connsiteX2" fmla="*/ 223284 w 3774558"/>
              <a:gd name="connsiteY2" fmla="*/ 95693 h 2461220"/>
              <a:gd name="connsiteX3" fmla="*/ 287079 w 3774558"/>
              <a:gd name="connsiteY3" fmla="*/ 63795 h 2461220"/>
              <a:gd name="connsiteX4" fmla="*/ 446567 w 3774558"/>
              <a:gd name="connsiteY4" fmla="*/ 53163 h 2461220"/>
              <a:gd name="connsiteX5" fmla="*/ 691116 w 3774558"/>
              <a:gd name="connsiteY5" fmla="*/ 31897 h 2461220"/>
              <a:gd name="connsiteX6" fmla="*/ 818707 w 3774558"/>
              <a:gd name="connsiteY6" fmla="*/ 10632 h 2461220"/>
              <a:gd name="connsiteX7" fmla="*/ 1222744 w 3774558"/>
              <a:gd name="connsiteY7" fmla="*/ 10632 h 2461220"/>
              <a:gd name="connsiteX8" fmla="*/ 1265274 w 3774558"/>
              <a:gd name="connsiteY8" fmla="*/ 0 h 2461220"/>
              <a:gd name="connsiteX9" fmla="*/ 1871330 w 3774558"/>
              <a:gd name="connsiteY9" fmla="*/ 10632 h 2461220"/>
              <a:gd name="connsiteX10" fmla="*/ 1913860 w 3774558"/>
              <a:gd name="connsiteY10" fmla="*/ 21265 h 2461220"/>
              <a:gd name="connsiteX11" fmla="*/ 1998921 w 3774558"/>
              <a:gd name="connsiteY11" fmla="*/ 31897 h 2461220"/>
              <a:gd name="connsiteX12" fmla="*/ 2073349 w 3774558"/>
              <a:gd name="connsiteY12" fmla="*/ 42530 h 2461220"/>
              <a:gd name="connsiteX13" fmla="*/ 2105246 w 3774558"/>
              <a:gd name="connsiteY13" fmla="*/ 53163 h 2461220"/>
              <a:gd name="connsiteX14" fmla="*/ 2126512 w 3774558"/>
              <a:gd name="connsiteY14" fmla="*/ 74428 h 2461220"/>
              <a:gd name="connsiteX15" fmla="*/ 2158409 w 3774558"/>
              <a:gd name="connsiteY15" fmla="*/ 95693 h 2461220"/>
              <a:gd name="connsiteX16" fmla="*/ 2179674 w 3774558"/>
              <a:gd name="connsiteY16" fmla="*/ 127590 h 2461220"/>
              <a:gd name="connsiteX17" fmla="*/ 2222205 w 3774558"/>
              <a:gd name="connsiteY17" fmla="*/ 180753 h 2461220"/>
              <a:gd name="connsiteX18" fmla="*/ 2243470 w 3774558"/>
              <a:gd name="connsiteY18" fmla="*/ 265814 h 2461220"/>
              <a:gd name="connsiteX19" fmla="*/ 2254102 w 3774558"/>
              <a:gd name="connsiteY19" fmla="*/ 329609 h 2461220"/>
              <a:gd name="connsiteX20" fmla="*/ 2286000 w 3774558"/>
              <a:gd name="connsiteY20" fmla="*/ 425302 h 2461220"/>
              <a:gd name="connsiteX21" fmla="*/ 2339163 w 3774558"/>
              <a:gd name="connsiteY21" fmla="*/ 584790 h 2461220"/>
              <a:gd name="connsiteX22" fmla="*/ 2381693 w 3774558"/>
              <a:gd name="connsiteY22" fmla="*/ 637953 h 2461220"/>
              <a:gd name="connsiteX23" fmla="*/ 2445488 w 3774558"/>
              <a:gd name="connsiteY23" fmla="*/ 659218 h 2461220"/>
              <a:gd name="connsiteX24" fmla="*/ 2594344 w 3774558"/>
              <a:gd name="connsiteY24" fmla="*/ 648586 h 2461220"/>
              <a:gd name="connsiteX25" fmla="*/ 2679405 w 3774558"/>
              <a:gd name="connsiteY25" fmla="*/ 637953 h 2461220"/>
              <a:gd name="connsiteX26" fmla="*/ 3189767 w 3774558"/>
              <a:gd name="connsiteY26" fmla="*/ 648586 h 2461220"/>
              <a:gd name="connsiteX27" fmla="*/ 3274828 w 3774558"/>
              <a:gd name="connsiteY27" fmla="*/ 659218 h 2461220"/>
              <a:gd name="connsiteX28" fmla="*/ 3338623 w 3774558"/>
              <a:gd name="connsiteY28" fmla="*/ 637953 h 2461220"/>
              <a:gd name="connsiteX29" fmla="*/ 3423684 w 3774558"/>
              <a:gd name="connsiteY29" fmla="*/ 616688 h 2461220"/>
              <a:gd name="connsiteX30" fmla="*/ 3615070 w 3774558"/>
              <a:gd name="connsiteY30" fmla="*/ 627321 h 2461220"/>
              <a:gd name="connsiteX31" fmla="*/ 3668232 w 3774558"/>
              <a:gd name="connsiteY31" fmla="*/ 680484 h 2461220"/>
              <a:gd name="connsiteX32" fmla="*/ 3689498 w 3774558"/>
              <a:gd name="connsiteY32" fmla="*/ 701749 h 2461220"/>
              <a:gd name="connsiteX33" fmla="*/ 3710763 w 3774558"/>
              <a:gd name="connsiteY33" fmla="*/ 733646 h 2461220"/>
              <a:gd name="connsiteX34" fmla="*/ 3742660 w 3774558"/>
              <a:gd name="connsiteY34" fmla="*/ 754911 h 2461220"/>
              <a:gd name="connsiteX35" fmla="*/ 3763926 w 3774558"/>
              <a:gd name="connsiteY35" fmla="*/ 818707 h 2461220"/>
              <a:gd name="connsiteX36" fmla="*/ 3774558 w 3774558"/>
              <a:gd name="connsiteY36" fmla="*/ 850604 h 2461220"/>
              <a:gd name="connsiteX37" fmla="*/ 3763926 w 3774558"/>
              <a:gd name="connsiteY37" fmla="*/ 1010093 h 2461220"/>
              <a:gd name="connsiteX38" fmla="*/ 3753293 w 3774558"/>
              <a:gd name="connsiteY38" fmla="*/ 1052623 h 2461220"/>
              <a:gd name="connsiteX39" fmla="*/ 3742660 w 3774558"/>
              <a:gd name="connsiteY39" fmla="*/ 1222744 h 2461220"/>
              <a:gd name="connsiteX40" fmla="*/ 3721395 w 3774558"/>
              <a:gd name="connsiteY40" fmla="*/ 1701209 h 2461220"/>
              <a:gd name="connsiteX41" fmla="*/ 3646967 w 3774558"/>
              <a:gd name="connsiteY41" fmla="*/ 1743739 h 2461220"/>
              <a:gd name="connsiteX42" fmla="*/ 3604437 w 3774558"/>
              <a:gd name="connsiteY42" fmla="*/ 1754372 h 2461220"/>
              <a:gd name="connsiteX43" fmla="*/ 3572539 w 3774558"/>
              <a:gd name="connsiteY43" fmla="*/ 1765004 h 2461220"/>
              <a:gd name="connsiteX44" fmla="*/ 3498112 w 3774558"/>
              <a:gd name="connsiteY44" fmla="*/ 1775637 h 2461220"/>
              <a:gd name="connsiteX45" fmla="*/ 3349256 w 3774558"/>
              <a:gd name="connsiteY45" fmla="*/ 1796902 h 2461220"/>
              <a:gd name="connsiteX46" fmla="*/ 3264195 w 3774558"/>
              <a:gd name="connsiteY46" fmla="*/ 1818167 h 2461220"/>
              <a:gd name="connsiteX47" fmla="*/ 3179135 w 3774558"/>
              <a:gd name="connsiteY47" fmla="*/ 1839432 h 2461220"/>
              <a:gd name="connsiteX48" fmla="*/ 3147237 w 3774558"/>
              <a:gd name="connsiteY48" fmla="*/ 1850065 h 2461220"/>
              <a:gd name="connsiteX49" fmla="*/ 2711302 w 3774558"/>
              <a:gd name="connsiteY49" fmla="*/ 1871330 h 2461220"/>
              <a:gd name="connsiteX50" fmla="*/ 2636874 w 3774558"/>
              <a:gd name="connsiteY50" fmla="*/ 1881963 h 2461220"/>
              <a:gd name="connsiteX51" fmla="*/ 2519916 w 3774558"/>
              <a:gd name="connsiteY51" fmla="*/ 1892595 h 2461220"/>
              <a:gd name="connsiteX52" fmla="*/ 2488019 w 3774558"/>
              <a:gd name="connsiteY52" fmla="*/ 1903228 h 2461220"/>
              <a:gd name="connsiteX53" fmla="*/ 2445488 w 3774558"/>
              <a:gd name="connsiteY53" fmla="*/ 1913860 h 2461220"/>
              <a:gd name="connsiteX54" fmla="*/ 2381693 w 3774558"/>
              <a:gd name="connsiteY54" fmla="*/ 2020186 h 2461220"/>
              <a:gd name="connsiteX55" fmla="*/ 2360428 w 3774558"/>
              <a:gd name="connsiteY55" fmla="*/ 2052084 h 2461220"/>
              <a:gd name="connsiteX56" fmla="*/ 2349795 w 3774558"/>
              <a:gd name="connsiteY56" fmla="*/ 2083981 h 2461220"/>
              <a:gd name="connsiteX57" fmla="*/ 2317898 w 3774558"/>
              <a:gd name="connsiteY57" fmla="*/ 2115879 h 2461220"/>
              <a:gd name="connsiteX58" fmla="*/ 2275367 w 3774558"/>
              <a:gd name="connsiteY58" fmla="*/ 2179674 h 2461220"/>
              <a:gd name="connsiteX59" fmla="*/ 2222205 w 3774558"/>
              <a:gd name="connsiteY59" fmla="*/ 2243470 h 2461220"/>
              <a:gd name="connsiteX60" fmla="*/ 2158409 w 3774558"/>
              <a:gd name="connsiteY60" fmla="*/ 2286000 h 2461220"/>
              <a:gd name="connsiteX61" fmla="*/ 2147777 w 3774558"/>
              <a:gd name="connsiteY61" fmla="*/ 2317897 h 2461220"/>
              <a:gd name="connsiteX62" fmla="*/ 2115879 w 3774558"/>
              <a:gd name="connsiteY62" fmla="*/ 2328530 h 2461220"/>
              <a:gd name="connsiteX63" fmla="*/ 2083981 w 3774558"/>
              <a:gd name="connsiteY63" fmla="*/ 2349795 h 2461220"/>
              <a:gd name="connsiteX64" fmla="*/ 2052084 w 3774558"/>
              <a:gd name="connsiteY64" fmla="*/ 2360428 h 2461220"/>
              <a:gd name="connsiteX65" fmla="*/ 2020186 w 3774558"/>
              <a:gd name="connsiteY65" fmla="*/ 2381693 h 2461220"/>
              <a:gd name="connsiteX66" fmla="*/ 1956391 w 3774558"/>
              <a:gd name="connsiteY66" fmla="*/ 2402958 h 2461220"/>
              <a:gd name="connsiteX67" fmla="*/ 1871330 w 3774558"/>
              <a:gd name="connsiteY67" fmla="*/ 2424223 h 2461220"/>
              <a:gd name="connsiteX68" fmla="*/ 1584251 w 3774558"/>
              <a:gd name="connsiteY68" fmla="*/ 2424223 h 2461220"/>
              <a:gd name="connsiteX69" fmla="*/ 1531088 w 3774558"/>
              <a:gd name="connsiteY69" fmla="*/ 2434856 h 2461220"/>
              <a:gd name="connsiteX70" fmla="*/ 1297172 w 3774558"/>
              <a:gd name="connsiteY70" fmla="*/ 2445488 h 2461220"/>
              <a:gd name="connsiteX71" fmla="*/ 1265274 w 3774558"/>
              <a:gd name="connsiteY71" fmla="*/ 2456121 h 2461220"/>
              <a:gd name="connsiteX72" fmla="*/ 925032 w 3774558"/>
              <a:gd name="connsiteY72" fmla="*/ 2434856 h 2461220"/>
              <a:gd name="connsiteX73" fmla="*/ 839972 w 3774558"/>
              <a:gd name="connsiteY73" fmla="*/ 2392325 h 2461220"/>
              <a:gd name="connsiteX74" fmla="*/ 808074 w 3774558"/>
              <a:gd name="connsiteY74" fmla="*/ 2381693 h 2461220"/>
              <a:gd name="connsiteX75" fmla="*/ 318977 w 3774558"/>
              <a:gd name="connsiteY75" fmla="*/ 2360428 h 2461220"/>
              <a:gd name="connsiteX76" fmla="*/ 276446 w 3774558"/>
              <a:gd name="connsiteY76" fmla="*/ 2349795 h 2461220"/>
              <a:gd name="connsiteX77" fmla="*/ 212651 w 3774558"/>
              <a:gd name="connsiteY77" fmla="*/ 2328530 h 2461220"/>
              <a:gd name="connsiteX78" fmla="*/ 180753 w 3774558"/>
              <a:gd name="connsiteY78" fmla="*/ 2296632 h 2461220"/>
              <a:gd name="connsiteX79" fmla="*/ 170121 w 3774558"/>
              <a:gd name="connsiteY79" fmla="*/ 2264735 h 2461220"/>
              <a:gd name="connsiteX80" fmla="*/ 138223 w 3774558"/>
              <a:gd name="connsiteY80" fmla="*/ 2243470 h 2461220"/>
              <a:gd name="connsiteX81" fmla="*/ 85060 w 3774558"/>
              <a:gd name="connsiteY81" fmla="*/ 2200939 h 2461220"/>
              <a:gd name="connsiteX82" fmla="*/ 63795 w 3774558"/>
              <a:gd name="connsiteY82" fmla="*/ 2137144 h 2461220"/>
              <a:gd name="connsiteX83" fmla="*/ 42530 w 3774558"/>
              <a:gd name="connsiteY83" fmla="*/ 2062716 h 2461220"/>
              <a:gd name="connsiteX84" fmla="*/ 31898 w 3774558"/>
              <a:gd name="connsiteY84" fmla="*/ 1998921 h 2461220"/>
              <a:gd name="connsiteX85" fmla="*/ 21265 w 3774558"/>
              <a:gd name="connsiteY85" fmla="*/ 1796902 h 2461220"/>
              <a:gd name="connsiteX86" fmla="*/ 0 w 3774558"/>
              <a:gd name="connsiteY86" fmla="*/ 659218 h 2461220"/>
              <a:gd name="connsiteX87" fmla="*/ 21265 w 3774558"/>
              <a:gd name="connsiteY87" fmla="*/ 457200 h 2461220"/>
              <a:gd name="connsiteX88" fmla="*/ 53163 w 3774558"/>
              <a:gd name="connsiteY88" fmla="*/ 361507 h 2461220"/>
              <a:gd name="connsiteX89" fmla="*/ 63795 w 3774558"/>
              <a:gd name="connsiteY89" fmla="*/ 329609 h 2461220"/>
              <a:gd name="connsiteX90" fmla="*/ 95693 w 3774558"/>
              <a:gd name="connsiteY90" fmla="*/ 212651 h 2461220"/>
              <a:gd name="connsiteX91" fmla="*/ 95693 w 3774558"/>
              <a:gd name="connsiteY91" fmla="*/ 212651 h 2461220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297172 w 3774558"/>
              <a:gd name="connsiteY70" fmla="*/ 2445488 h 2449231"/>
              <a:gd name="connsiteX71" fmla="*/ 1275906 w 3774558"/>
              <a:gd name="connsiteY71" fmla="*/ 2413591 h 2449231"/>
              <a:gd name="connsiteX72" fmla="*/ 925032 w 3774558"/>
              <a:gd name="connsiteY72" fmla="*/ 2434856 h 2449231"/>
              <a:gd name="connsiteX73" fmla="*/ 839972 w 3774558"/>
              <a:gd name="connsiteY73" fmla="*/ 2392325 h 2449231"/>
              <a:gd name="connsiteX74" fmla="*/ 808074 w 3774558"/>
              <a:gd name="connsiteY74" fmla="*/ 2381693 h 2449231"/>
              <a:gd name="connsiteX75" fmla="*/ 318977 w 3774558"/>
              <a:gd name="connsiteY75" fmla="*/ 2360428 h 2449231"/>
              <a:gd name="connsiteX76" fmla="*/ 276446 w 3774558"/>
              <a:gd name="connsiteY76" fmla="*/ 2349795 h 2449231"/>
              <a:gd name="connsiteX77" fmla="*/ 212651 w 3774558"/>
              <a:gd name="connsiteY77" fmla="*/ 2328530 h 2449231"/>
              <a:gd name="connsiteX78" fmla="*/ 180753 w 3774558"/>
              <a:gd name="connsiteY78" fmla="*/ 2296632 h 2449231"/>
              <a:gd name="connsiteX79" fmla="*/ 170121 w 3774558"/>
              <a:gd name="connsiteY79" fmla="*/ 2264735 h 2449231"/>
              <a:gd name="connsiteX80" fmla="*/ 138223 w 3774558"/>
              <a:gd name="connsiteY80" fmla="*/ 2243470 h 2449231"/>
              <a:gd name="connsiteX81" fmla="*/ 85060 w 3774558"/>
              <a:gd name="connsiteY81" fmla="*/ 2200939 h 2449231"/>
              <a:gd name="connsiteX82" fmla="*/ 63795 w 3774558"/>
              <a:gd name="connsiteY82" fmla="*/ 2137144 h 2449231"/>
              <a:gd name="connsiteX83" fmla="*/ 42530 w 3774558"/>
              <a:gd name="connsiteY83" fmla="*/ 2062716 h 2449231"/>
              <a:gd name="connsiteX84" fmla="*/ 31898 w 3774558"/>
              <a:gd name="connsiteY84" fmla="*/ 1998921 h 2449231"/>
              <a:gd name="connsiteX85" fmla="*/ 21265 w 3774558"/>
              <a:gd name="connsiteY85" fmla="*/ 1796902 h 2449231"/>
              <a:gd name="connsiteX86" fmla="*/ 0 w 3774558"/>
              <a:gd name="connsiteY86" fmla="*/ 659218 h 2449231"/>
              <a:gd name="connsiteX87" fmla="*/ 21265 w 3774558"/>
              <a:gd name="connsiteY87" fmla="*/ 457200 h 2449231"/>
              <a:gd name="connsiteX88" fmla="*/ 53163 w 3774558"/>
              <a:gd name="connsiteY88" fmla="*/ 361507 h 2449231"/>
              <a:gd name="connsiteX89" fmla="*/ 63795 w 3774558"/>
              <a:gd name="connsiteY89" fmla="*/ 329609 h 2449231"/>
              <a:gd name="connsiteX90" fmla="*/ 95693 w 3774558"/>
              <a:gd name="connsiteY90" fmla="*/ 212651 h 2449231"/>
              <a:gd name="connsiteX91" fmla="*/ 95693 w 3774558"/>
              <a:gd name="connsiteY91" fmla="*/ 212651 h 2449231"/>
              <a:gd name="connsiteX0" fmla="*/ 95693 w 3774558"/>
              <a:gd name="connsiteY0" fmla="*/ 212651 h 2449231"/>
              <a:gd name="connsiteX1" fmla="*/ 202019 w 3774558"/>
              <a:gd name="connsiteY1" fmla="*/ 127590 h 2449231"/>
              <a:gd name="connsiteX2" fmla="*/ 223284 w 3774558"/>
              <a:gd name="connsiteY2" fmla="*/ 95693 h 2449231"/>
              <a:gd name="connsiteX3" fmla="*/ 287079 w 3774558"/>
              <a:gd name="connsiteY3" fmla="*/ 63795 h 2449231"/>
              <a:gd name="connsiteX4" fmla="*/ 446567 w 3774558"/>
              <a:gd name="connsiteY4" fmla="*/ 53163 h 2449231"/>
              <a:gd name="connsiteX5" fmla="*/ 691116 w 3774558"/>
              <a:gd name="connsiteY5" fmla="*/ 31897 h 2449231"/>
              <a:gd name="connsiteX6" fmla="*/ 818707 w 3774558"/>
              <a:gd name="connsiteY6" fmla="*/ 10632 h 2449231"/>
              <a:gd name="connsiteX7" fmla="*/ 1222744 w 3774558"/>
              <a:gd name="connsiteY7" fmla="*/ 10632 h 2449231"/>
              <a:gd name="connsiteX8" fmla="*/ 1265274 w 3774558"/>
              <a:gd name="connsiteY8" fmla="*/ 0 h 2449231"/>
              <a:gd name="connsiteX9" fmla="*/ 1871330 w 3774558"/>
              <a:gd name="connsiteY9" fmla="*/ 10632 h 2449231"/>
              <a:gd name="connsiteX10" fmla="*/ 1913860 w 3774558"/>
              <a:gd name="connsiteY10" fmla="*/ 21265 h 2449231"/>
              <a:gd name="connsiteX11" fmla="*/ 1998921 w 3774558"/>
              <a:gd name="connsiteY11" fmla="*/ 31897 h 2449231"/>
              <a:gd name="connsiteX12" fmla="*/ 2073349 w 3774558"/>
              <a:gd name="connsiteY12" fmla="*/ 42530 h 2449231"/>
              <a:gd name="connsiteX13" fmla="*/ 2105246 w 3774558"/>
              <a:gd name="connsiteY13" fmla="*/ 53163 h 2449231"/>
              <a:gd name="connsiteX14" fmla="*/ 2126512 w 3774558"/>
              <a:gd name="connsiteY14" fmla="*/ 74428 h 2449231"/>
              <a:gd name="connsiteX15" fmla="*/ 2158409 w 3774558"/>
              <a:gd name="connsiteY15" fmla="*/ 95693 h 2449231"/>
              <a:gd name="connsiteX16" fmla="*/ 2179674 w 3774558"/>
              <a:gd name="connsiteY16" fmla="*/ 127590 h 2449231"/>
              <a:gd name="connsiteX17" fmla="*/ 2222205 w 3774558"/>
              <a:gd name="connsiteY17" fmla="*/ 180753 h 2449231"/>
              <a:gd name="connsiteX18" fmla="*/ 2243470 w 3774558"/>
              <a:gd name="connsiteY18" fmla="*/ 265814 h 2449231"/>
              <a:gd name="connsiteX19" fmla="*/ 2254102 w 3774558"/>
              <a:gd name="connsiteY19" fmla="*/ 329609 h 2449231"/>
              <a:gd name="connsiteX20" fmla="*/ 2286000 w 3774558"/>
              <a:gd name="connsiteY20" fmla="*/ 425302 h 2449231"/>
              <a:gd name="connsiteX21" fmla="*/ 2339163 w 3774558"/>
              <a:gd name="connsiteY21" fmla="*/ 584790 h 2449231"/>
              <a:gd name="connsiteX22" fmla="*/ 2381693 w 3774558"/>
              <a:gd name="connsiteY22" fmla="*/ 637953 h 2449231"/>
              <a:gd name="connsiteX23" fmla="*/ 2445488 w 3774558"/>
              <a:gd name="connsiteY23" fmla="*/ 659218 h 2449231"/>
              <a:gd name="connsiteX24" fmla="*/ 2594344 w 3774558"/>
              <a:gd name="connsiteY24" fmla="*/ 648586 h 2449231"/>
              <a:gd name="connsiteX25" fmla="*/ 2679405 w 3774558"/>
              <a:gd name="connsiteY25" fmla="*/ 637953 h 2449231"/>
              <a:gd name="connsiteX26" fmla="*/ 3189767 w 3774558"/>
              <a:gd name="connsiteY26" fmla="*/ 648586 h 2449231"/>
              <a:gd name="connsiteX27" fmla="*/ 3274828 w 3774558"/>
              <a:gd name="connsiteY27" fmla="*/ 659218 h 2449231"/>
              <a:gd name="connsiteX28" fmla="*/ 3338623 w 3774558"/>
              <a:gd name="connsiteY28" fmla="*/ 637953 h 2449231"/>
              <a:gd name="connsiteX29" fmla="*/ 3423684 w 3774558"/>
              <a:gd name="connsiteY29" fmla="*/ 616688 h 2449231"/>
              <a:gd name="connsiteX30" fmla="*/ 3615070 w 3774558"/>
              <a:gd name="connsiteY30" fmla="*/ 627321 h 2449231"/>
              <a:gd name="connsiteX31" fmla="*/ 3668232 w 3774558"/>
              <a:gd name="connsiteY31" fmla="*/ 680484 h 2449231"/>
              <a:gd name="connsiteX32" fmla="*/ 3689498 w 3774558"/>
              <a:gd name="connsiteY32" fmla="*/ 701749 h 2449231"/>
              <a:gd name="connsiteX33" fmla="*/ 3710763 w 3774558"/>
              <a:gd name="connsiteY33" fmla="*/ 733646 h 2449231"/>
              <a:gd name="connsiteX34" fmla="*/ 3742660 w 3774558"/>
              <a:gd name="connsiteY34" fmla="*/ 754911 h 2449231"/>
              <a:gd name="connsiteX35" fmla="*/ 3763926 w 3774558"/>
              <a:gd name="connsiteY35" fmla="*/ 818707 h 2449231"/>
              <a:gd name="connsiteX36" fmla="*/ 3774558 w 3774558"/>
              <a:gd name="connsiteY36" fmla="*/ 850604 h 2449231"/>
              <a:gd name="connsiteX37" fmla="*/ 3763926 w 3774558"/>
              <a:gd name="connsiteY37" fmla="*/ 1010093 h 2449231"/>
              <a:gd name="connsiteX38" fmla="*/ 3753293 w 3774558"/>
              <a:gd name="connsiteY38" fmla="*/ 1052623 h 2449231"/>
              <a:gd name="connsiteX39" fmla="*/ 3742660 w 3774558"/>
              <a:gd name="connsiteY39" fmla="*/ 1222744 h 2449231"/>
              <a:gd name="connsiteX40" fmla="*/ 3721395 w 3774558"/>
              <a:gd name="connsiteY40" fmla="*/ 1701209 h 2449231"/>
              <a:gd name="connsiteX41" fmla="*/ 3646967 w 3774558"/>
              <a:gd name="connsiteY41" fmla="*/ 1743739 h 2449231"/>
              <a:gd name="connsiteX42" fmla="*/ 3604437 w 3774558"/>
              <a:gd name="connsiteY42" fmla="*/ 1754372 h 2449231"/>
              <a:gd name="connsiteX43" fmla="*/ 3572539 w 3774558"/>
              <a:gd name="connsiteY43" fmla="*/ 1765004 h 2449231"/>
              <a:gd name="connsiteX44" fmla="*/ 3498112 w 3774558"/>
              <a:gd name="connsiteY44" fmla="*/ 1775637 h 2449231"/>
              <a:gd name="connsiteX45" fmla="*/ 3349256 w 3774558"/>
              <a:gd name="connsiteY45" fmla="*/ 1796902 h 2449231"/>
              <a:gd name="connsiteX46" fmla="*/ 3264195 w 3774558"/>
              <a:gd name="connsiteY46" fmla="*/ 1818167 h 2449231"/>
              <a:gd name="connsiteX47" fmla="*/ 3179135 w 3774558"/>
              <a:gd name="connsiteY47" fmla="*/ 1839432 h 2449231"/>
              <a:gd name="connsiteX48" fmla="*/ 3147237 w 3774558"/>
              <a:gd name="connsiteY48" fmla="*/ 1850065 h 2449231"/>
              <a:gd name="connsiteX49" fmla="*/ 2711302 w 3774558"/>
              <a:gd name="connsiteY49" fmla="*/ 1871330 h 2449231"/>
              <a:gd name="connsiteX50" fmla="*/ 2636874 w 3774558"/>
              <a:gd name="connsiteY50" fmla="*/ 1881963 h 2449231"/>
              <a:gd name="connsiteX51" fmla="*/ 2519916 w 3774558"/>
              <a:gd name="connsiteY51" fmla="*/ 1892595 h 2449231"/>
              <a:gd name="connsiteX52" fmla="*/ 2488019 w 3774558"/>
              <a:gd name="connsiteY52" fmla="*/ 1903228 h 2449231"/>
              <a:gd name="connsiteX53" fmla="*/ 2445488 w 3774558"/>
              <a:gd name="connsiteY53" fmla="*/ 1913860 h 2449231"/>
              <a:gd name="connsiteX54" fmla="*/ 2381693 w 3774558"/>
              <a:gd name="connsiteY54" fmla="*/ 2020186 h 2449231"/>
              <a:gd name="connsiteX55" fmla="*/ 2360428 w 3774558"/>
              <a:gd name="connsiteY55" fmla="*/ 2052084 h 2449231"/>
              <a:gd name="connsiteX56" fmla="*/ 2349795 w 3774558"/>
              <a:gd name="connsiteY56" fmla="*/ 2083981 h 2449231"/>
              <a:gd name="connsiteX57" fmla="*/ 2317898 w 3774558"/>
              <a:gd name="connsiteY57" fmla="*/ 2115879 h 2449231"/>
              <a:gd name="connsiteX58" fmla="*/ 2275367 w 3774558"/>
              <a:gd name="connsiteY58" fmla="*/ 2179674 h 2449231"/>
              <a:gd name="connsiteX59" fmla="*/ 2222205 w 3774558"/>
              <a:gd name="connsiteY59" fmla="*/ 2243470 h 2449231"/>
              <a:gd name="connsiteX60" fmla="*/ 2158409 w 3774558"/>
              <a:gd name="connsiteY60" fmla="*/ 2286000 h 2449231"/>
              <a:gd name="connsiteX61" fmla="*/ 2147777 w 3774558"/>
              <a:gd name="connsiteY61" fmla="*/ 2317897 h 2449231"/>
              <a:gd name="connsiteX62" fmla="*/ 2115879 w 3774558"/>
              <a:gd name="connsiteY62" fmla="*/ 2328530 h 2449231"/>
              <a:gd name="connsiteX63" fmla="*/ 2083981 w 3774558"/>
              <a:gd name="connsiteY63" fmla="*/ 2349795 h 2449231"/>
              <a:gd name="connsiteX64" fmla="*/ 2052084 w 3774558"/>
              <a:gd name="connsiteY64" fmla="*/ 2360428 h 2449231"/>
              <a:gd name="connsiteX65" fmla="*/ 2020186 w 3774558"/>
              <a:gd name="connsiteY65" fmla="*/ 2381693 h 2449231"/>
              <a:gd name="connsiteX66" fmla="*/ 1956391 w 3774558"/>
              <a:gd name="connsiteY66" fmla="*/ 2402958 h 2449231"/>
              <a:gd name="connsiteX67" fmla="*/ 1871330 w 3774558"/>
              <a:gd name="connsiteY67" fmla="*/ 2424223 h 2449231"/>
              <a:gd name="connsiteX68" fmla="*/ 1584251 w 3774558"/>
              <a:gd name="connsiteY68" fmla="*/ 2424223 h 2449231"/>
              <a:gd name="connsiteX69" fmla="*/ 1531088 w 3774558"/>
              <a:gd name="connsiteY69" fmla="*/ 2434856 h 2449231"/>
              <a:gd name="connsiteX70" fmla="*/ 1382231 w 3774558"/>
              <a:gd name="connsiteY70" fmla="*/ 2413591 h 2449231"/>
              <a:gd name="connsiteX71" fmla="*/ 1297172 w 3774558"/>
              <a:gd name="connsiteY71" fmla="*/ 2445488 h 2449231"/>
              <a:gd name="connsiteX72" fmla="*/ 1275906 w 3774558"/>
              <a:gd name="connsiteY72" fmla="*/ 2413591 h 2449231"/>
              <a:gd name="connsiteX73" fmla="*/ 925032 w 3774558"/>
              <a:gd name="connsiteY73" fmla="*/ 2434856 h 2449231"/>
              <a:gd name="connsiteX74" fmla="*/ 839972 w 3774558"/>
              <a:gd name="connsiteY74" fmla="*/ 2392325 h 2449231"/>
              <a:gd name="connsiteX75" fmla="*/ 808074 w 3774558"/>
              <a:gd name="connsiteY75" fmla="*/ 2381693 h 2449231"/>
              <a:gd name="connsiteX76" fmla="*/ 318977 w 3774558"/>
              <a:gd name="connsiteY76" fmla="*/ 2360428 h 2449231"/>
              <a:gd name="connsiteX77" fmla="*/ 276446 w 3774558"/>
              <a:gd name="connsiteY77" fmla="*/ 2349795 h 2449231"/>
              <a:gd name="connsiteX78" fmla="*/ 212651 w 3774558"/>
              <a:gd name="connsiteY78" fmla="*/ 2328530 h 2449231"/>
              <a:gd name="connsiteX79" fmla="*/ 180753 w 3774558"/>
              <a:gd name="connsiteY79" fmla="*/ 2296632 h 2449231"/>
              <a:gd name="connsiteX80" fmla="*/ 170121 w 3774558"/>
              <a:gd name="connsiteY80" fmla="*/ 2264735 h 2449231"/>
              <a:gd name="connsiteX81" fmla="*/ 138223 w 3774558"/>
              <a:gd name="connsiteY81" fmla="*/ 2243470 h 2449231"/>
              <a:gd name="connsiteX82" fmla="*/ 85060 w 3774558"/>
              <a:gd name="connsiteY82" fmla="*/ 2200939 h 2449231"/>
              <a:gd name="connsiteX83" fmla="*/ 63795 w 3774558"/>
              <a:gd name="connsiteY83" fmla="*/ 2137144 h 2449231"/>
              <a:gd name="connsiteX84" fmla="*/ 42530 w 3774558"/>
              <a:gd name="connsiteY84" fmla="*/ 2062716 h 2449231"/>
              <a:gd name="connsiteX85" fmla="*/ 31898 w 3774558"/>
              <a:gd name="connsiteY85" fmla="*/ 1998921 h 2449231"/>
              <a:gd name="connsiteX86" fmla="*/ 21265 w 3774558"/>
              <a:gd name="connsiteY86" fmla="*/ 1796902 h 2449231"/>
              <a:gd name="connsiteX87" fmla="*/ 0 w 3774558"/>
              <a:gd name="connsiteY87" fmla="*/ 659218 h 2449231"/>
              <a:gd name="connsiteX88" fmla="*/ 21265 w 3774558"/>
              <a:gd name="connsiteY88" fmla="*/ 457200 h 2449231"/>
              <a:gd name="connsiteX89" fmla="*/ 53163 w 3774558"/>
              <a:gd name="connsiteY89" fmla="*/ 361507 h 2449231"/>
              <a:gd name="connsiteX90" fmla="*/ 63795 w 3774558"/>
              <a:gd name="connsiteY90" fmla="*/ 329609 h 2449231"/>
              <a:gd name="connsiteX91" fmla="*/ 95693 w 3774558"/>
              <a:gd name="connsiteY91" fmla="*/ 212651 h 2449231"/>
              <a:gd name="connsiteX92" fmla="*/ 95693 w 3774558"/>
              <a:gd name="connsiteY92" fmla="*/ 212651 h 2449231"/>
              <a:gd name="connsiteX0" fmla="*/ 95693 w 3774558"/>
              <a:gd name="connsiteY0" fmla="*/ 212651 h 2446030"/>
              <a:gd name="connsiteX1" fmla="*/ 202019 w 3774558"/>
              <a:gd name="connsiteY1" fmla="*/ 127590 h 2446030"/>
              <a:gd name="connsiteX2" fmla="*/ 223284 w 3774558"/>
              <a:gd name="connsiteY2" fmla="*/ 95693 h 2446030"/>
              <a:gd name="connsiteX3" fmla="*/ 287079 w 3774558"/>
              <a:gd name="connsiteY3" fmla="*/ 63795 h 2446030"/>
              <a:gd name="connsiteX4" fmla="*/ 446567 w 3774558"/>
              <a:gd name="connsiteY4" fmla="*/ 53163 h 2446030"/>
              <a:gd name="connsiteX5" fmla="*/ 691116 w 3774558"/>
              <a:gd name="connsiteY5" fmla="*/ 31897 h 2446030"/>
              <a:gd name="connsiteX6" fmla="*/ 818707 w 3774558"/>
              <a:gd name="connsiteY6" fmla="*/ 10632 h 2446030"/>
              <a:gd name="connsiteX7" fmla="*/ 1222744 w 3774558"/>
              <a:gd name="connsiteY7" fmla="*/ 10632 h 2446030"/>
              <a:gd name="connsiteX8" fmla="*/ 1265274 w 3774558"/>
              <a:gd name="connsiteY8" fmla="*/ 0 h 2446030"/>
              <a:gd name="connsiteX9" fmla="*/ 1871330 w 3774558"/>
              <a:gd name="connsiteY9" fmla="*/ 10632 h 2446030"/>
              <a:gd name="connsiteX10" fmla="*/ 1913860 w 3774558"/>
              <a:gd name="connsiteY10" fmla="*/ 21265 h 2446030"/>
              <a:gd name="connsiteX11" fmla="*/ 1998921 w 3774558"/>
              <a:gd name="connsiteY11" fmla="*/ 31897 h 2446030"/>
              <a:gd name="connsiteX12" fmla="*/ 2073349 w 3774558"/>
              <a:gd name="connsiteY12" fmla="*/ 42530 h 2446030"/>
              <a:gd name="connsiteX13" fmla="*/ 2105246 w 3774558"/>
              <a:gd name="connsiteY13" fmla="*/ 53163 h 2446030"/>
              <a:gd name="connsiteX14" fmla="*/ 2126512 w 3774558"/>
              <a:gd name="connsiteY14" fmla="*/ 74428 h 2446030"/>
              <a:gd name="connsiteX15" fmla="*/ 2158409 w 3774558"/>
              <a:gd name="connsiteY15" fmla="*/ 95693 h 2446030"/>
              <a:gd name="connsiteX16" fmla="*/ 2179674 w 3774558"/>
              <a:gd name="connsiteY16" fmla="*/ 127590 h 2446030"/>
              <a:gd name="connsiteX17" fmla="*/ 2222205 w 3774558"/>
              <a:gd name="connsiteY17" fmla="*/ 180753 h 2446030"/>
              <a:gd name="connsiteX18" fmla="*/ 2243470 w 3774558"/>
              <a:gd name="connsiteY18" fmla="*/ 265814 h 2446030"/>
              <a:gd name="connsiteX19" fmla="*/ 2254102 w 3774558"/>
              <a:gd name="connsiteY19" fmla="*/ 329609 h 2446030"/>
              <a:gd name="connsiteX20" fmla="*/ 2286000 w 3774558"/>
              <a:gd name="connsiteY20" fmla="*/ 425302 h 2446030"/>
              <a:gd name="connsiteX21" fmla="*/ 2339163 w 3774558"/>
              <a:gd name="connsiteY21" fmla="*/ 584790 h 2446030"/>
              <a:gd name="connsiteX22" fmla="*/ 2381693 w 3774558"/>
              <a:gd name="connsiteY22" fmla="*/ 637953 h 2446030"/>
              <a:gd name="connsiteX23" fmla="*/ 2445488 w 3774558"/>
              <a:gd name="connsiteY23" fmla="*/ 659218 h 2446030"/>
              <a:gd name="connsiteX24" fmla="*/ 2594344 w 3774558"/>
              <a:gd name="connsiteY24" fmla="*/ 648586 h 2446030"/>
              <a:gd name="connsiteX25" fmla="*/ 2679405 w 3774558"/>
              <a:gd name="connsiteY25" fmla="*/ 637953 h 2446030"/>
              <a:gd name="connsiteX26" fmla="*/ 3189767 w 3774558"/>
              <a:gd name="connsiteY26" fmla="*/ 648586 h 2446030"/>
              <a:gd name="connsiteX27" fmla="*/ 3274828 w 3774558"/>
              <a:gd name="connsiteY27" fmla="*/ 659218 h 2446030"/>
              <a:gd name="connsiteX28" fmla="*/ 3338623 w 3774558"/>
              <a:gd name="connsiteY28" fmla="*/ 637953 h 2446030"/>
              <a:gd name="connsiteX29" fmla="*/ 3423684 w 3774558"/>
              <a:gd name="connsiteY29" fmla="*/ 616688 h 2446030"/>
              <a:gd name="connsiteX30" fmla="*/ 3615070 w 3774558"/>
              <a:gd name="connsiteY30" fmla="*/ 627321 h 2446030"/>
              <a:gd name="connsiteX31" fmla="*/ 3668232 w 3774558"/>
              <a:gd name="connsiteY31" fmla="*/ 680484 h 2446030"/>
              <a:gd name="connsiteX32" fmla="*/ 3689498 w 3774558"/>
              <a:gd name="connsiteY32" fmla="*/ 701749 h 2446030"/>
              <a:gd name="connsiteX33" fmla="*/ 3710763 w 3774558"/>
              <a:gd name="connsiteY33" fmla="*/ 733646 h 2446030"/>
              <a:gd name="connsiteX34" fmla="*/ 3742660 w 3774558"/>
              <a:gd name="connsiteY34" fmla="*/ 754911 h 2446030"/>
              <a:gd name="connsiteX35" fmla="*/ 3763926 w 3774558"/>
              <a:gd name="connsiteY35" fmla="*/ 818707 h 2446030"/>
              <a:gd name="connsiteX36" fmla="*/ 3774558 w 3774558"/>
              <a:gd name="connsiteY36" fmla="*/ 850604 h 2446030"/>
              <a:gd name="connsiteX37" fmla="*/ 3763926 w 3774558"/>
              <a:gd name="connsiteY37" fmla="*/ 1010093 h 2446030"/>
              <a:gd name="connsiteX38" fmla="*/ 3753293 w 3774558"/>
              <a:gd name="connsiteY38" fmla="*/ 1052623 h 2446030"/>
              <a:gd name="connsiteX39" fmla="*/ 3742660 w 3774558"/>
              <a:gd name="connsiteY39" fmla="*/ 1222744 h 2446030"/>
              <a:gd name="connsiteX40" fmla="*/ 3721395 w 3774558"/>
              <a:gd name="connsiteY40" fmla="*/ 1701209 h 2446030"/>
              <a:gd name="connsiteX41" fmla="*/ 3646967 w 3774558"/>
              <a:gd name="connsiteY41" fmla="*/ 1743739 h 2446030"/>
              <a:gd name="connsiteX42" fmla="*/ 3604437 w 3774558"/>
              <a:gd name="connsiteY42" fmla="*/ 1754372 h 2446030"/>
              <a:gd name="connsiteX43" fmla="*/ 3572539 w 3774558"/>
              <a:gd name="connsiteY43" fmla="*/ 1765004 h 2446030"/>
              <a:gd name="connsiteX44" fmla="*/ 3498112 w 3774558"/>
              <a:gd name="connsiteY44" fmla="*/ 1775637 h 2446030"/>
              <a:gd name="connsiteX45" fmla="*/ 3349256 w 3774558"/>
              <a:gd name="connsiteY45" fmla="*/ 1796902 h 2446030"/>
              <a:gd name="connsiteX46" fmla="*/ 3264195 w 3774558"/>
              <a:gd name="connsiteY46" fmla="*/ 1818167 h 2446030"/>
              <a:gd name="connsiteX47" fmla="*/ 3179135 w 3774558"/>
              <a:gd name="connsiteY47" fmla="*/ 1839432 h 2446030"/>
              <a:gd name="connsiteX48" fmla="*/ 3147237 w 3774558"/>
              <a:gd name="connsiteY48" fmla="*/ 1850065 h 2446030"/>
              <a:gd name="connsiteX49" fmla="*/ 2711302 w 3774558"/>
              <a:gd name="connsiteY49" fmla="*/ 1871330 h 2446030"/>
              <a:gd name="connsiteX50" fmla="*/ 2636874 w 3774558"/>
              <a:gd name="connsiteY50" fmla="*/ 1881963 h 2446030"/>
              <a:gd name="connsiteX51" fmla="*/ 2519916 w 3774558"/>
              <a:gd name="connsiteY51" fmla="*/ 1892595 h 2446030"/>
              <a:gd name="connsiteX52" fmla="*/ 2488019 w 3774558"/>
              <a:gd name="connsiteY52" fmla="*/ 1903228 h 2446030"/>
              <a:gd name="connsiteX53" fmla="*/ 2445488 w 3774558"/>
              <a:gd name="connsiteY53" fmla="*/ 1913860 h 2446030"/>
              <a:gd name="connsiteX54" fmla="*/ 2381693 w 3774558"/>
              <a:gd name="connsiteY54" fmla="*/ 2020186 h 2446030"/>
              <a:gd name="connsiteX55" fmla="*/ 2360428 w 3774558"/>
              <a:gd name="connsiteY55" fmla="*/ 2052084 h 2446030"/>
              <a:gd name="connsiteX56" fmla="*/ 2349795 w 3774558"/>
              <a:gd name="connsiteY56" fmla="*/ 2083981 h 2446030"/>
              <a:gd name="connsiteX57" fmla="*/ 2317898 w 3774558"/>
              <a:gd name="connsiteY57" fmla="*/ 2115879 h 2446030"/>
              <a:gd name="connsiteX58" fmla="*/ 2275367 w 3774558"/>
              <a:gd name="connsiteY58" fmla="*/ 2179674 h 2446030"/>
              <a:gd name="connsiteX59" fmla="*/ 2222205 w 3774558"/>
              <a:gd name="connsiteY59" fmla="*/ 2243470 h 2446030"/>
              <a:gd name="connsiteX60" fmla="*/ 2158409 w 3774558"/>
              <a:gd name="connsiteY60" fmla="*/ 2286000 h 2446030"/>
              <a:gd name="connsiteX61" fmla="*/ 2147777 w 3774558"/>
              <a:gd name="connsiteY61" fmla="*/ 2317897 h 2446030"/>
              <a:gd name="connsiteX62" fmla="*/ 2115879 w 3774558"/>
              <a:gd name="connsiteY62" fmla="*/ 2328530 h 2446030"/>
              <a:gd name="connsiteX63" fmla="*/ 2083981 w 3774558"/>
              <a:gd name="connsiteY63" fmla="*/ 2349795 h 2446030"/>
              <a:gd name="connsiteX64" fmla="*/ 2052084 w 3774558"/>
              <a:gd name="connsiteY64" fmla="*/ 2360428 h 2446030"/>
              <a:gd name="connsiteX65" fmla="*/ 2020186 w 3774558"/>
              <a:gd name="connsiteY65" fmla="*/ 2381693 h 2446030"/>
              <a:gd name="connsiteX66" fmla="*/ 1956391 w 3774558"/>
              <a:gd name="connsiteY66" fmla="*/ 2402958 h 2446030"/>
              <a:gd name="connsiteX67" fmla="*/ 1871330 w 3774558"/>
              <a:gd name="connsiteY67" fmla="*/ 2424223 h 2446030"/>
              <a:gd name="connsiteX68" fmla="*/ 1584251 w 3774558"/>
              <a:gd name="connsiteY68" fmla="*/ 2424223 h 2446030"/>
              <a:gd name="connsiteX69" fmla="*/ 1531088 w 3774558"/>
              <a:gd name="connsiteY69" fmla="*/ 2434856 h 2446030"/>
              <a:gd name="connsiteX70" fmla="*/ 1382231 w 3774558"/>
              <a:gd name="connsiteY70" fmla="*/ 2413591 h 2446030"/>
              <a:gd name="connsiteX71" fmla="*/ 1297172 w 3774558"/>
              <a:gd name="connsiteY71" fmla="*/ 2445488 h 2446030"/>
              <a:gd name="connsiteX72" fmla="*/ 1275906 w 3774558"/>
              <a:gd name="connsiteY72" fmla="*/ 2413591 h 2446030"/>
              <a:gd name="connsiteX73" fmla="*/ 925032 w 3774558"/>
              <a:gd name="connsiteY73" fmla="*/ 2392326 h 2446030"/>
              <a:gd name="connsiteX74" fmla="*/ 839972 w 3774558"/>
              <a:gd name="connsiteY74" fmla="*/ 2392325 h 2446030"/>
              <a:gd name="connsiteX75" fmla="*/ 808074 w 3774558"/>
              <a:gd name="connsiteY75" fmla="*/ 2381693 h 2446030"/>
              <a:gd name="connsiteX76" fmla="*/ 318977 w 3774558"/>
              <a:gd name="connsiteY76" fmla="*/ 2360428 h 2446030"/>
              <a:gd name="connsiteX77" fmla="*/ 276446 w 3774558"/>
              <a:gd name="connsiteY77" fmla="*/ 2349795 h 2446030"/>
              <a:gd name="connsiteX78" fmla="*/ 212651 w 3774558"/>
              <a:gd name="connsiteY78" fmla="*/ 2328530 h 2446030"/>
              <a:gd name="connsiteX79" fmla="*/ 180753 w 3774558"/>
              <a:gd name="connsiteY79" fmla="*/ 2296632 h 2446030"/>
              <a:gd name="connsiteX80" fmla="*/ 170121 w 3774558"/>
              <a:gd name="connsiteY80" fmla="*/ 2264735 h 2446030"/>
              <a:gd name="connsiteX81" fmla="*/ 138223 w 3774558"/>
              <a:gd name="connsiteY81" fmla="*/ 2243470 h 2446030"/>
              <a:gd name="connsiteX82" fmla="*/ 85060 w 3774558"/>
              <a:gd name="connsiteY82" fmla="*/ 2200939 h 2446030"/>
              <a:gd name="connsiteX83" fmla="*/ 63795 w 3774558"/>
              <a:gd name="connsiteY83" fmla="*/ 2137144 h 2446030"/>
              <a:gd name="connsiteX84" fmla="*/ 42530 w 3774558"/>
              <a:gd name="connsiteY84" fmla="*/ 2062716 h 2446030"/>
              <a:gd name="connsiteX85" fmla="*/ 31898 w 3774558"/>
              <a:gd name="connsiteY85" fmla="*/ 1998921 h 2446030"/>
              <a:gd name="connsiteX86" fmla="*/ 21265 w 3774558"/>
              <a:gd name="connsiteY86" fmla="*/ 1796902 h 2446030"/>
              <a:gd name="connsiteX87" fmla="*/ 0 w 3774558"/>
              <a:gd name="connsiteY87" fmla="*/ 659218 h 2446030"/>
              <a:gd name="connsiteX88" fmla="*/ 21265 w 3774558"/>
              <a:gd name="connsiteY88" fmla="*/ 457200 h 2446030"/>
              <a:gd name="connsiteX89" fmla="*/ 53163 w 3774558"/>
              <a:gd name="connsiteY89" fmla="*/ 361507 h 2446030"/>
              <a:gd name="connsiteX90" fmla="*/ 63795 w 3774558"/>
              <a:gd name="connsiteY90" fmla="*/ 329609 h 2446030"/>
              <a:gd name="connsiteX91" fmla="*/ 95693 w 3774558"/>
              <a:gd name="connsiteY91" fmla="*/ 212651 h 2446030"/>
              <a:gd name="connsiteX92" fmla="*/ 95693 w 3774558"/>
              <a:gd name="connsiteY92" fmla="*/ 212651 h 2446030"/>
              <a:gd name="connsiteX0" fmla="*/ 116959 w 3795824"/>
              <a:gd name="connsiteY0" fmla="*/ 212651 h 2446030"/>
              <a:gd name="connsiteX1" fmla="*/ 223285 w 3795824"/>
              <a:gd name="connsiteY1" fmla="*/ 127590 h 2446030"/>
              <a:gd name="connsiteX2" fmla="*/ 244550 w 3795824"/>
              <a:gd name="connsiteY2" fmla="*/ 95693 h 2446030"/>
              <a:gd name="connsiteX3" fmla="*/ 308345 w 3795824"/>
              <a:gd name="connsiteY3" fmla="*/ 63795 h 2446030"/>
              <a:gd name="connsiteX4" fmla="*/ 467833 w 3795824"/>
              <a:gd name="connsiteY4" fmla="*/ 53163 h 2446030"/>
              <a:gd name="connsiteX5" fmla="*/ 712382 w 3795824"/>
              <a:gd name="connsiteY5" fmla="*/ 31897 h 2446030"/>
              <a:gd name="connsiteX6" fmla="*/ 839973 w 3795824"/>
              <a:gd name="connsiteY6" fmla="*/ 10632 h 2446030"/>
              <a:gd name="connsiteX7" fmla="*/ 1244010 w 3795824"/>
              <a:gd name="connsiteY7" fmla="*/ 10632 h 2446030"/>
              <a:gd name="connsiteX8" fmla="*/ 1286540 w 3795824"/>
              <a:gd name="connsiteY8" fmla="*/ 0 h 2446030"/>
              <a:gd name="connsiteX9" fmla="*/ 1892596 w 3795824"/>
              <a:gd name="connsiteY9" fmla="*/ 10632 h 2446030"/>
              <a:gd name="connsiteX10" fmla="*/ 1935126 w 3795824"/>
              <a:gd name="connsiteY10" fmla="*/ 21265 h 2446030"/>
              <a:gd name="connsiteX11" fmla="*/ 2020187 w 3795824"/>
              <a:gd name="connsiteY11" fmla="*/ 31897 h 2446030"/>
              <a:gd name="connsiteX12" fmla="*/ 2094615 w 3795824"/>
              <a:gd name="connsiteY12" fmla="*/ 42530 h 2446030"/>
              <a:gd name="connsiteX13" fmla="*/ 2126512 w 3795824"/>
              <a:gd name="connsiteY13" fmla="*/ 53163 h 2446030"/>
              <a:gd name="connsiteX14" fmla="*/ 2147778 w 3795824"/>
              <a:gd name="connsiteY14" fmla="*/ 74428 h 2446030"/>
              <a:gd name="connsiteX15" fmla="*/ 2179675 w 3795824"/>
              <a:gd name="connsiteY15" fmla="*/ 95693 h 2446030"/>
              <a:gd name="connsiteX16" fmla="*/ 2200940 w 3795824"/>
              <a:gd name="connsiteY16" fmla="*/ 127590 h 2446030"/>
              <a:gd name="connsiteX17" fmla="*/ 2243471 w 3795824"/>
              <a:gd name="connsiteY17" fmla="*/ 180753 h 2446030"/>
              <a:gd name="connsiteX18" fmla="*/ 2264736 w 3795824"/>
              <a:gd name="connsiteY18" fmla="*/ 265814 h 2446030"/>
              <a:gd name="connsiteX19" fmla="*/ 2275368 w 3795824"/>
              <a:gd name="connsiteY19" fmla="*/ 329609 h 2446030"/>
              <a:gd name="connsiteX20" fmla="*/ 2307266 w 3795824"/>
              <a:gd name="connsiteY20" fmla="*/ 425302 h 2446030"/>
              <a:gd name="connsiteX21" fmla="*/ 2360429 w 3795824"/>
              <a:gd name="connsiteY21" fmla="*/ 584790 h 2446030"/>
              <a:gd name="connsiteX22" fmla="*/ 2402959 w 3795824"/>
              <a:gd name="connsiteY22" fmla="*/ 637953 h 2446030"/>
              <a:gd name="connsiteX23" fmla="*/ 2466754 w 3795824"/>
              <a:gd name="connsiteY23" fmla="*/ 659218 h 2446030"/>
              <a:gd name="connsiteX24" fmla="*/ 2615610 w 3795824"/>
              <a:gd name="connsiteY24" fmla="*/ 648586 h 2446030"/>
              <a:gd name="connsiteX25" fmla="*/ 2700671 w 3795824"/>
              <a:gd name="connsiteY25" fmla="*/ 637953 h 2446030"/>
              <a:gd name="connsiteX26" fmla="*/ 3211033 w 3795824"/>
              <a:gd name="connsiteY26" fmla="*/ 648586 h 2446030"/>
              <a:gd name="connsiteX27" fmla="*/ 3296094 w 3795824"/>
              <a:gd name="connsiteY27" fmla="*/ 659218 h 2446030"/>
              <a:gd name="connsiteX28" fmla="*/ 3359889 w 3795824"/>
              <a:gd name="connsiteY28" fmla="*/ 637953 h 2446030"/>
              <a:gd name="connsiteX29" fmla="*/ 3444950 w 3795824"/>
              <a:gd name="connsiteY29" fmla="*/ 616688 h 2446030"/>
              <a:gd name="connsiteX30" fmla="*/ 3636336 w 3795824"/>
              <a:gd name="connsiteY30" fmla="*/ 627321 h 2446030"/>
              <a:gd name="connsiteX31" fmla="*/ 3689498 w 3795824"/>
              <a:gd name="connsiteY31" fmla="*/ 680484 h 2446030"/>
              <a:gd name="connsiteX32" fmla="*/ 3710764 w 3795824"/>
              <a:gd name="connsiteY32" fmla="*/ 701749 h 2446030"/>
              <a:gd name="connsiteX33" fmla="*/ 3732029 w 3795824"/>
              <a:gd name="connsiteY33" fmla="*/ 733646 h 2446030"/>
              <a:gd name="connsiteX34" fmla="*/ 3763926 w 3795824"/>
              <a:gd name="connsiteY34" fmla="*/ 754911 h 2446030"/>
              <a:gd name="connsiteX35" fmla="*/ 3785192 w 3795824"/>
              <a:gd name="connsiteY35" fmla="*/ 818707 h 2446030"/>
              <a:gd name="connsiteX36" fmla="*/ 3795824 w 3795824"/>
              <a:gd name="connsiteY36" fmla="*/ 850604 h 2446030"/>
              <a:gd name="connsiteX37" fmla="*/ 3785192 w 3795824"/>
              <a:gd name="connsiteY37" fmla="*/ 1010093 h 2446030"/>
              <a:gd name="connsiteX38" fmla="*/ 3774559 w 3795824"/>
              <a:gd name="connsiteY38" fmla="*/ 1052623 h 2446030"/>
              <a:gd name="connsiteX39" fmla="*/ 3763926 w 3795824"/>
              <a:gd name="connsiteY39" fmla="*/ 1222744 h 2446030"/>
              <a:gd name="connsiteX40" fmla="*/ 3742661 w 3795824"/>
              <a:gd name="connsiteY40" fmla="*/ 1701209 h 2446030"/>
              <a:gd name="connsiteX41" fmla="*/ 3668233 w 3795824"/>
              <a:gd name="connsiteY41" fmla="*/ 1743739 h 2446030"/>
              <a:gd name="connsiteX42" fmla="*/ 3625703 w 3795824"/>
              <a:gd name="connsiteY42" fmla="*/ 1754372 h 2446030"/>
              <a:gd name="connsiteX43" fmla="*/ 3593805 w 3795824"/>
              <a:gd name="connsiteY43" fmla="*/ 1765004 h 2446030"/>
              <a:gd name="connsiteX44" fmla="*/ 3519378 w 3795824"/>
              <a:gd name="connsiteY44" fmla="*/ 1775637 h 2446030"/>
              <a:gd name="connsiteX45" fmla="*/ 3370522 w 3795824"/>
              <a:gd name="connsiteY45" fmla="*/ 1796902 h 2446030"/>
              <a:gd name="connsiteX46" fmla="*/ 3285461 w 3795824"/>
              <a:gd name="connsiteY46" fmla="*/ 1818167 h 2446030"/>
              <a:gd name="connsiteX47" fmla="*/ 3200401 w 3795824"/>
              <a:gd name="connsiteY47" fmla="*/ 1839432 h 2446030"/>
              <a:gd name="connsiteX48" fmla="*/ 3168503 w 3795824"/>
              <a:gd name="connsiteY48" fmla="*/ 1850065 h 2446030"/>
              <a:gd name="connsiteX49" fmla="*/ 2732568 w 3795824"/>
              <a:gd name="connsiteY49" fmla="*/ 1871330 h 2446030"/>
              <a:gd name="connsiteX50" fmla="*/ 2658140 w 3795824"/>
              <a:gd name="connsiteY50" fmla="*/ 1881963 h 2446030"/>
              <a:gd name="connsiteX51" fmla="*/ 2541182 w 3795824"/>
              <a:gd name="connsiteY51" fmla="*/ 1892595 h 2446030"/>
              <a:gd name="connsiteX52" fmla="*/ 2509285 w 3795824"/>
              <a:gd name="connsiteY52" fmla="*/ 1903228 h 2446030"/>
              <a:gd name="connsiteX53" fmla="*/ 2466754 w 3795824"/>
              <a:gd name="connsiteY53" fmla="*/ 1913860 h 2446030"/>
              <a:gd name="connsiteX54" fmla="*/ 2402959 w 3795824"/>
              <a:gd name="connsiteY54" fmla="*/ 2020186 h 2446030"/>
              <a:gd name="connsiteX55" fmla="*/ 2381694 w 3795824"/>
              <a:gd name="connsiteY55" fmla="*/ 2052084 h 2446030"/>
              <a:gd name="connsiteX56" fmla="*/ 2371061 w 3795824"/>
              <a:gd name="connsiteY56" fmla="*/ 2083981 h 2446030"/>
              <a:gd name="connsiteX57" fmla="*/ 2339164 w 3795824"/>
              <a:gd name="connsiteY57" fmla="*/ 2115879 h 2446030"/>
              <a:gd name="connsiteX58" fmla="*/ 2296633 w 3795824"/>
              <a:gd name="connsiteY58" fmla="*/ 2179674 h 2446030"/>
              <a:gd name="connsiteX59" fmla="*/ 2243471 w 3795824"/>
              <a:gd name="connsiteY59" fmla="*/ 2243470 h 2446030"/>
              <a:gd name="connsiteX60" fmla="*/ 2179675 w 3795824"/>
              <a:gd name="connsiteY60" fmla="*/ 2286000 h 2446030"/>
              <a:gd name="connsiteX61" fmla="*/ 2169043 w 3795824"/>
              <a:gd name="connsiteY61" fmla="*/ 2317897 h 2446030"/>
              <a:gd name="connsiteX62" fmla="*/ 2137145 w 3795824"/>
              <a:gd name="connsiteY62" fmla="*/ 2328530 h 2446030"/>
              <a:gd name="connsiteX63" fmla="*/ 2105247 w 3795824"/>
              <a:gd name="connsiteY63" fmla="*/ 2349795 h 2446030"/>
              <a:gd name="connsiteX64" fmla="*/ 2073350 w 3795824"/>
              <a:gd name="connsiteY64" fmla="*/ 2360428 h 2446030"/>
              <a:gd name="connsiteX65" fmla="*/ 2041452 w 3795824"/>
              <a:gd name="connsiteY65" fmla="*/ 2381693 h 2446030"/>
              <a:gd name="connsiteX66" fmla="*/ 1977657 w 3795824"/>
              <a:gd name="connsiteY66" fmla="*/ 2402958 h 2446030"/>
              <a:gd name="connsiteX67" fmla="*/ 1892596 w 3795824"/>
              <a:gd name="connsiteY67" fmla="*/ 2424223 h 2446030"/>
              <a:gd name="connsiteX68" fmla="*/ 1605517 w 3795824"/>
              <a:gd name="connsiteY68" fmla="*/ 2424223 h 2446030"/>
              <a:gd name="connsiteX69" fmla="*/ 1552354 w 3795824"/>
              <a:gd name="connsiteY69" fmla="*/ 2434856 h 2446030"/>
              <a:gd name="connsiteX70" fmla="*/ 1403497 w 3795824"/>
              <a:gd name="connsiteY70" fmla="*/ 2413591 h 2446030"/>
              <a:gd name="connsiteX71" fmla="*/ 1318438 w 3795824"/>
              <a:gd name="connsiteY71" fmla="*/ 2445488 h 2446030"/>
              <a:gd name="connsiteX72" fmla="*/ 1297172 w 3795824"/>
              <a:gd name="connsiteY72" fmla="*/ 2413591 h 2446030"/>
              <a:gd name="connsiteX73" fmla="*/ 946298 w 3795824"/>
              <a:gd name="connsiteY73" fmla="*/ 2392326 h 2446030"/>
              <a:gd name="connsiteX74" fmla="*/ 861238 w 3795824"/>
              <a:gd name="connsiteY74" fmla="*/ 2392325 h 2446030"/>
              <a:gd name="connsiteX75" fmla="*/ 829340 w 3795824"/>
              <a:gd name="connsiteY75" fmla="*/ 2381693 h 2446030"/>
              <a:gd name="connsiteX76" fmla="*/ 340243 w 3795824"/>
              <a:gd name="connsiteY76" fmla="*/ 2360428 h 2446030"/>
              <a:gd name="connsiteX77" fmla="*/ 297712 w 3795824"/>
              <a:gd name="connsiteY77" fmla="*/ 2349795 h 2446030"/>
              <a:gd name="connsiteX78" fmla="*/ 233917 w 3795824"/>
              <a:gd name="connsiteY78" fmla="*/ 2328530 h 2446030"/>
              <a:gd name="connsiteX79" fmla="*/ 202019 w 3795824"/>
              <a:gd name="connsiteY79" fmla="*/ 2296632 h 2446030"/>
              <a:gd name="connsiteX80" fmla="*/ 191387 w 3795824"/>
              <a:gd name="connsiteY80" fmla="*/ 2264735 h 2446030"/>
              <a:gd name="connsiteX81" fmla="*/ 159489 w 3795824"/>
              <a:gd name="connsiteY81" fmla="*/ 2243470 h 2446030"/>
              <a:gd name="connsiteX82" fmla="*/ 106326 w 3795824"/>
              <a:gd name="connsiteY82" fmla="*/ 2200939 h 2446030"/>
              <a:gd name="connsiteX83" fmla="*/ 85061 w 3795824"/>
              <a:gd name="connsiteY83" fmla="*/ 2137144 h 2446030"/>
              <a:gd name="connsiteX84" fmla="*/ 63796 w 3795824"/>
              <a:gd name="connsiteY84" fmla="*/ 2062716 h 2446030"/>
              <a:gd name="connsiteX85" fmla="*/ 53164 w 3795824"/>
              <a:gd name="connsiteY85" fmla="*/ 1998921 h 2446030"/>
              <a:gd name="connsiteX86" fmla="*/ 42531 w 3795824"/>
              <a:gd name="connsiteY86" fmla="*/ 1796902 h 2446030"/>
              <a:gd name="connsiteX87" fmla="*/ 0 w 3795824"/>
              <a:gd name="connsiteY87" fmla="*/ 648585 h 2446030"/>
              <a:gd name="connsiteX88" fmla="*/ 42531 w 3795824"/>
              <a:gd name="connsiteY88" fmla="*/ 457200 h 2446030"/>
              <a:gd name="connsiteX89" fmla="*/ 74429 w 3795824"/>
              <a:gd name="connsiteY89" fmla="*/ 361507 h 2446030"/>
              <a:gd name="connsiteX90" fmla="*/ 85061 w 3795824"/>
              <a:gd name="connsiteY90" fmla="*/ 329609 h 2446030"/>
              <a:gd name="connsiteX91" fmla="*/ 116959 w 3795824"/>
              <a:gd name="connsiteY91" fmla="*/ 212651 h 2446030"/>
              <a:gd name="connsiteX92" fmla="*/ 116959 w 3795824"/>
              <a:gd name="connsiteY92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340791 w 3796372"/>
              <a:gd name="connsiteY76" fmla="*/ 2360428 h 2446030"/>
              <a:gd name="connsiteX77" fmla="*/ 298260 w 3796372"/>
              <a:gd name="connsiteY77" fmla="*/ 2349795 h 2446030"/>
              <a:gd name="connsiteX78" fmla="*/ 234465 w 3796372"/>
              <a:gd name="connsiteY78" fmla="*/ 2328530 h 2446030"/>
              <a:gd name="connsiteX79" fmla="*/ 202567 w 3796372"/>
              <a:gd name="connsiteY79" fmla="*/ 2296632 h 2446030"/>
              <a:gd name="connsiteX80" fmla="*/ 191935 w 3796372"/>
              <a:gd name="connsiteY80" fmla="*/ 2264735 h 2446030"/>
              <a:gd name="connsiteX81" fmla="*/ 160037 w 3796372"/>
              <a:gd name="connsiteY81" fmla="*/ 2243470 h 2446030"/>
              <a:gd name="connsiteX82" fmla="*/ 106874 w 3796372"/>
              <a:gd name="connsiteY82" fmla="*/ 2200939 h 2446030"/>
              <a:gd name="connsiteX83" fmla="*/ 85609 w 3796372"/>
              <a:gd name="connsiteY83" fmla="*/ 2137144 h 2446030"/>
              <a:gd name="connsiteX84" fmla="*/ 64344 w 3796372"/>
              <a:gd name="connsiteY84" fmla="*/ 2062716 h 2446030"/>
              <a:gd name="connsiteX85" fmla="*/ 53712 w 3796372"/>
              <a:gd name="connsiteY85" fmla="*/ 1998921 h 2446030"/>
              <a:gd name="connsiteX86" fmla="*/ 43079 w 3796372"/>
              <a:gd name="connsiteY86" fmla="*/ 1796902 h 2446030"/>
              <a:gd name="connsiteX87" fmla="*/ 548 w 3796372"/>
              <a:gd name="connsiteY87" fmla="*/ 648585 h 2446030"/>
              <a:gd name="connsiteX88" fmla="*/ 64343 w 3796372"/>
              <a:gd name="connsiteY88" fmla="*/ 584791 h 2446030"/>
              <a:gd name="connsiteX89" fmla="*/ 43079 w 3796372"/>
              <a:gd name="connsiteY89" fmla="*/ 457200 h 2446030"/>
              <a:gd name="connsiteX90" fmla="*/ 74977 w 3796372"/>
              <a:gd name="connsiteY90" fmla="*/ 361507 h 2446030"/>
              <a:gd name="connsiteX91" fmla="*/ 85609 w 3796372"/>
              <a:gd name="connsiteY91" fmla="*/ 329609 h 2446030"/>
              <a:gd name="connsiteX92" fmla="*/ 117507 w 3796372"/>
              <a:gd name="connsiteY92" fmla="*/ 212651 h 2446030"/>
              <a:gd name="connsiteX93" fmla="*/ 117507 w 3796372"/>
              <a:gd name="connsiteY93" fmla="*/ 212651 h 2446030"/>
              <a:gd name="connsiteX0" fmla="*/ 117507 w 3796372"/>
              <a:gd name="connsiteY0" fmla="*/ 212651 h 2446030"/>
              <a:gd name="connsiteX1" fmla="*/ 223833 w 3796372"/>
              <a:gd name="connsiteY1" fmla="*/ 127590 h 2446030"/>
              <a:gd name="connsiteX2" fmla="*/ 245098 w 3796372"/>
              <a:gd name="connsiteY2" fmla="*/ 95693 h 2446030"/>
              <a:gd name="connsiteX3" fmla="*/ 308893 w 3796372"/>
              <a:gd name="connsiteY3" fmla="*/ 63795 h 2446030"/>
              <a:gd name="connsiteX4" fmla="*/ 468381 w 3796372"/>
              <a:gd name="connsiteY4" fmla="*/ 53163 h 2446030"/>
              <a:gd name="connsiteX5" fmla="*/ 712930 w 3796372"/>
              <a:gd name="connsiteY5" fmla="*/ 31897 h 2446030"/>
              <a:gd name="connsiteX6" fmla="*/ 840521 w 3796372"/>
              <a:gd name="connsiteY6" fmla="*/ 10632 h 2446030"/>
              <a:gd name="connsiteX7" fmla="*/ 1244558 w 3796372"/>
              <a:gd name="connsiteY7" fmla="*/ 10632 h 2446030"/>
              <a:gd name="connsiteX8" fmla="*/ 1287088 w 3796372"/>
              <a:gd name="connsiteY8" fmla="*/ 0 h 2446030"/>
              <a:gd name="connsiteX9" fmla="*/ 1893144 w 3796372"/>
              <a:gd name="connsiteY9" fmla="*/ 10632 h 2446030"/>
              <a:gd name="connsiteX10" fmla="*/ 1935674 w 3796372"/>
              <a:gd name="connsiteY10" fmla="*/ 21265 h 2446030"/>
              <a:gd name="connsiteX11" fmla="*/ 2020735 w 3796372"/>
              <a:gd name="connsiteY11" fmla="*/ 31897 h 2446030"/>
              <a:gd name="connsiteX12" fmla="*/ 2095163 w 3796372"/>
              <a:gd name="connsiteY12" fmla="*/ 42530 h 2446030"/>
              <a:gd name="connsiteX13" fmla="*/ 2127060 w 3796372"/>
              <a:gd name="connsiteY13" fmla="*/ 53163 h 2446030"/>
              <a:gd name="connsiteX14" fmla="*/ 2148326 w 3796372"/>
              <a:gd name="connsiteY14" fmla="*/ 74428 h 2446030"/>
              <a:gd name="connsiteX15" fmla="*/ 2180223 w 3796372"/>
              <a:gd name="connsiteY15" fmla="*/ 95693 h 2446030"/>
              <a:gd name="connsiteX16" fmla="*/ 2201488 w 3796372"/>
              <a:gd name="connsiteY16" fmla="*/ 127590 h 2446030"/>
              <a:gd name="connsiteX17" fmla="*/ 2244019 w 3796372"/>
              <a:gd name="connsiteY17" fmla="*/ 180753 h 2446030"/>
              <a:gd name="connsiteX18" fmla="*/ 2265284 w 3796372"/>
              <a:gd name="connsiteY18" fmla="*/ 265814 h 2446030"/>
              <a:gd name="connsiteX19" fmla="*/ 2275916 w 3796372"/>
              <a:gd name="connsiteY19" fmla="*/ 329609 h 2446030"/>
              <a:gd name="connsiteX20" fmla="*/ 2307814 w 3796372"/>
              <a:gd name="connsiteY20" fmla="*/ 425302 h 2446030"/>
              <a:gd name="connsiteX21" fmla="*/ 2360977 w 3796372"/>
              <a:gd name="connsiteY21" fmla="*/ 584790 h 2446030"/>
              <a:gd name="connsiteX22" fmla="*/ 2403507 w 3796372"/>
              <a:gd name="connsiteY22" fmla="*/ 637953 h 2446030"/>
              <a:gd name="connsiteX23" fmla="*/ 2467302 w 3796372"/>
              <a:gd name="connsiteY23" fmla="*/ 659218 h 2446030"/>
              <a:gd name="connsiteX24" fmla="*/ 2616158 w 3796372"/>
              <a:gd name="connsiteY24" fmla="*/ 648586 h 2446030"/>
              <a:gd name="connsiteX25" fmla="*/ 2701219 w 3796372"/>
              <a:gd name="connsiteY25" fmla="*/ 637953 h 2446030"/>
              <a:gd name="connsiteX26" fmla="*/ 3211581 w 3796372"/>
              <a:gd name="connsiteY26" fmla="*/ 648586 h 2446030"/>
              <a:gd name="connsiteX27" fmla="*/ 3296642 w 3796372"/>
              <a:gd name="connsiteY27" fmla="*/ 659218 h 2446030"/>
              <a:gd name="connsiteX28" fmla="*/ 3360437 w 3796372"/>
              <a:gd name="connsiteY28" fmla="*/ 637953 h 2446030"/>
              <a:gd name="connsiteX29" fmla="*/ 3445498 w 3796372"/>
              <a:gd name="connsiteY29" fmla="*/ 616688 h 2446030"/>
              <a:gd name="connsiteX30" fmla="*/ 3636884 w 3796372"/>
              <a:gd name="connsiteY30" fmla="*/ 627321 h 2446030"/>
              <a:gd name="connsiteX31" fmla="*/ 3690046 w 3796372"/>
              <a:gd name="connsiteY31" fmla="*/ 680484 h 2446030"/>
              <a:gd name="connsiteX32" fmla="*/ 3711312 w 3796372"/>
              <a:gd name="connsiteY32" fmla="*/ 701749 h 2446030"/>
              <a:gd name="connsiteX33" fmla="*/ 3732577 w 3796372"/>
              <a:gd name="connsiteY33" fmla="*/ 733646 h 2446030"/>
              <a:gd name="connsiteX34" fmla="*/ 3764474 w 3796372"/>
              <a:gd name="connsiteY34" fmla="*/ 754911 h 2446030"/>
              <a:gd name="connsiteX35" fmla="*/ 3785740 w 3796372"/>
              <a:gd name="connsiteY35" fmla="*/ 818707 h 2446030"/>
              <a:gd name="connsiteX36" fmla="*/ 3796372 w 3796372"/>
              <a:gd name="connsiteY36" fmla="*/ 850604 h 2446030"/>
              <a:gd name="connsiteX37" fmla="*/ 3785740 w 3796372"/>
              <a:gd name="connsiteY37" fmla="*/ 1010093 h 2446030"/>
              <a:gd name="connsiteX38" fmla="*/ 3775107 w 3796372"/>
              <a:gd name="connsiteY38" fmla="*/ 1052623 h 2446030"/>
              <a:gd name="connsiteX39" fmla="*/ 3764474 w 3796372"/>
              <a:gd name="connsiteY39" fmla="*/ 1222744 h 2446030"/>
              <a:gd name="connsiteX40" fmla="*/ 3743209 w 3796372"/>
              <a:gd name="connsiteY40" fmla="*/ 1701209 h 2446030"/>
              <a:gd name="connsiteX41" fmla="*/ 3668781 w 3796372"/>
              <a:gd name="connsiteY41" fmla="*/ 1743739 h 2446030"/>
              <a:gd name="connsiteX42" fmla="*/ 3626251 w 3796372"/>
              <a:gd name="connsiteY42" fmla="*/ 1754372 h 2446030"/>
              <a:gd name="connsiteX43" fmla="*/ 3594353 w 3796372"/>
              <a:gd name="connsiteY43" fmla="*/ 1765004 h 2446030"/>
              <a:gd name="connsiteX44" fmla="*/ 3519926 w 3796372"/>
              <a:gd name="connsiteY44" fmla="*/ 1775637 h 2446030"/>
              <a:gd name="connsiteX45" fmla="*/ 3371070 w 3796372"/>
              <a:gd name="connsiteY45" fmla="*/ 1796902 h 2446030"/>
              <a:gd name="connsiteX46" fmla="*/ 3286009 w 3796372"/>
              <a:gd name="connsiteY46" fmla="*/ 1818167 h 2446030"/>
              <a:gd name="connsiteX47" fmla="*/ 3200949 w 3796372"/>
              <a:gd name="connsiteY47" fmla="*/ 1839432 h 2446030"/>
              <a:gd name="connsiteX48" fmla="*/ 3169051 w 3796372"/>
              <a:gd name="connsiteY48" fmla="*/ 1850065 h 2446030"/>
              <a:gd name="connsiteX49" fmla="*/ 2733116 w 3796372"/>
              <a:gd name="connsiteY49" fmla="*/ 1871330 h 2446030"/>
              <a:gd name="connsiteX50" fmla="*/ 2658688 w 3796372"/>
              <a:gd name="connsiteY50" fmla="*/ 1881963 h 2446030"/>
              <a:gd name="connsiteX51" fmla="*/ 2541730 w 3796372"/>
              <a:gd name="connsiteY51" fmla="*/ 1892595 h 2446030"/>
              <a:gd name="connsiteX52" fmla="*/ 2509833 w 3796372"/>
              <a:gd name="connsiteY52" fmla="*/ 1903228 h 2446030"/>
              <a:gd name="connsiteX53" fmla="*/ 2467302 w 3796372"/>
              <a:gd name="connsiteY53" fmla="*/ 1913860 h 2446030"/>
              <a:gd name="connsiteX54" fmla="*/ 2403507 w 3796372"/>
              <a:gd name="connsiteY54" fmla="*/ 2020186 h 2446030"/>
              <a:gd name="connsiteX55" fmla="*/ 2382242 w 3796372"/>
              <a:gd name="connsiteY55" fmla="*/ 2052084 h 2446030"/>
              <a:gd name="connsiteX56" fmla="*/ 2371609 w 3796372"/>
              <a:gd name="connsiteY56" fmla="*/ 2083981 h 2446030"/>
              <a:gd name="connsiteX57" fmla="*/ 2339712 w 3796372"/>
              <a:gd name="connsiteY57" fmla="*/ 2115879 h 2446030"/>
              <a:gd name="connsiteX58" fmla="*/ 2297181 w 3796372"/>
              <a:gd name="connsiteY58" fmla="*/ 2179674 h 2446030"/>
              <a:gd name="connsiteX59" fmla="*/ 2244019 w 3796372"/>
              <a:gd name="connsiteY59" fmla="*/ 2243470 h 2446030"/>
              <a:gd name="connsiteX60" fmla="*/ 2180223 w 3796372"/>
              <a:gd name="connsiteY60" fmla="*/ 2286000 h 2446030"/>
              <a:gd name="connsiteX61" fmla="*/ 2169591 w 3796372"/>
              <a:gd name="connsiteY61" fmla="*/ 2317897 h 2446030"/>
              <a:gd name="connsiteX62" fmla="*/ 2137693 w 3796372"/>
              <a:gd name="connsiteY62" fmla="*/ 2328530 h 2446030"/>
              <a:gd name="connsiteX63" fmla="*/ 2105795 w 3796372"/>
              <a:gd name="connsiteY63" fmla="*/ 2349795 h 2446030"/>
              <a:gd name="connsiteX64" fmla="*/ 2073898 w 3796372"/>
              <a:gd name="connsiteY64" fmla="*/ 2360428 h 2446030"/>
              <a:gd name="connsiteX65" fmla="*/ 2042000 w 3796372"/>
              <a:gd name="connsiteY65" fmla="*/ 2381693 h 2446030"/>
              <a:gd name="connsiteX66" fmla="*/ 1978205 w 3796372"/>
              <a:gd name="connsiteY66" fmla="*/ 2402958 h 2446030"/>
              <a:gd name="connsiteX67" fmla="*/ 1893144 w 3796372"/>
              <a:gd name="connsiteY67" fmla="*/ 2424223 h 2446030"/>
              <a:gd name="connsiteX68" fmla="*/ 1606065 w 3796372"/>
              <a:gd name="connsiteY68" fmla="*/ 2424223 h 2446030"/>
              <a:gd name="connsiteX69" fmla="*/ 1552902 w 3796372"/>
              <a:gd name="connsiteY69" fmla="*/ 2434856 h 2446030"/>
              <a:gd name="connsiteX70" fmla="*/ 1404045 w 3796372"/>
              <a:gd name="connsiteY70" fmla="*/ 2413591 h 2446030"/>
              <a:gd name="connsiteX71" fmla="*/ 1318986 w 3796372"/>
              <a:gd name="connsiteY71" fmla="*/ 2445488 h 2446030"/>
              <a:gd name="connsiteX72" fmla="*/ 1297720 w 3796372"/>
              <a:gd name="connsiteY72" fmla="*/ 2413591 h 2446030"/>
              <a:gd name="connsiteX73" fmla="*/ 946846 w 3796372"/>
              <a:gd name="connsiteY73" fmla="*/ 2392326 h 2446030"/>
              <a:gd name="connsiteX74" fmla="*/ 861786 w 3796372"/>
              <a:gd name="connsiteY74" fmla="*/ 2392325 h 2446030"/>
              <a:gd name="connsiteX75" fmla="*/ 829888 w 3796372"/>
              <a:gd name="connsiteY75" fmla="*/ 2381693 h 2446030"/>
              <a:gd name="connsiteX76" fmla="*/ 673904 w 3796372"/>
              <a:gd name="connsiteY76" fmla="*/ 2388587 h 2446030"/>
              <a:gd name="connsiteX77" fmla="*/ 340791 w 3796372"/>
              <a:gd name="connsiteY77" fmla="*/ 2360428 h 2446030"/>
              <a:gd name="connsiteX78" fmla="*/ 298260 w 3796372"/>
              <a:gd name="connsiteY78" fmla="*/ 2349795 h 2446030"/>
              <a:gd name="connsiteX79" fmla="*/ 234465 w 3796372"/>
              <a:gd name="connsiteY79" fmla="*/ 2328530 h 2446030"/>
              <a:gd name="connsiteX80" fmla="*/ 202567 w 3796372"/>
              <a:gd name="connsiteY80" fmla="*/ 2296632 h 2446030"/>
              <a:gd name="connsiteX81" fmla="*/ 191935 w 3796372"/>
              <a:gd name="connsiteY81" fmla="*/ 2264735 h 2446030"/>
              <a:gd name="connsiteX82" fmla="*/ 160037 w 3796372"/>
              <a:gd name="connsiteY82" fmla="*/ 2243470 h 2446030"/>
              <a:gd name="connsiteX83" fmla="*/ 106874 w 3796372"/>
              <a:gd name="connsiteY83" fmla="*/ 2200939 h 2446030"/>
              <a:gd name="connsiteX84" fmla="*/ 85609 w 3796372"/>
              <a:gd name="connsiteY84" fmla="*/ 2137144 h 2446030"/>
              <a:gd name="connsiteX85" fmla="*/ 64344 w 3796372"/>
              <a:gd name="connsiteY85" fmla="*/ 2062716 h 2446030"/>
              <a:gd name="connsiteX86" fmla="*/ 53712 w 3796372"/>
              <a:gd name="connsiteY86" fmla="*/ 1998921 h 2446030"/>
              <a:gd name="connsiteX87" fmla="*/ 43079 w 3796372"/>
              <a:gd name="connsiteY87" fmla="*/ 1796902 h 2446030"/>
              <a:gd name="connsiteX88" fmla="*/ 548 w 3796372"/>
              <a:gd name="connsiteY88" fmla="*/ 648585 h 2446030"/>
              <a:gd name="connsiteX89" fmla="*/ 64343 w 3796372"/>
              <a:gd name="connsiteY89" fmla="*/ 584791 h 2446030"/>
              <a:gd name="connsiteX90" fmla="*/ 43079 w 3796372"/>
              <a:gd name="connsiteY90" fmla="*/ 457200 h 2446030"/>
              <a:gd name="connsiteX91" fmla="*/ 74977 w 3796372"/>
              <a:gd name="connsiteY91" fmla="*/ 361507 h 2446030"/>
              <a:gd name="connsiteX92" fmla="*/ 85609 w 3796372"/>
              <a:gd name="connsiteY92" fmla="*/ 329609 h 2446030"/>
              <a:gd name="connsiteX93" fmla="*/ 117507 w 3796372"/>
              <a:gd name="connsiteY93" fmla="*/ 212651 h 2446030"/>
              <a:gd name="connsiteX94" fmla="*/ 117507 w 3796372"/>
              <a:gd name="connsiteY94" fmla="*/ 212651 h 24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796372" h="2446030">
                <a:moveTo>
                  <a:pt x="117507" y="212651"/>
                </a:moveTo>
                <a:cubicBezTo>
                  <a:pt x="161111" y="186489"/>
                  <a:pt x="193710" y="172774"/>
                  <a:pt x="223833" y="127590"/>
                </a:cubicBezTo>
                <a:cubicBezTo>
                  <a:pt x="230921" y="116958"/>
                  <a:pt x="236062" y="104729"/>
                  <a:pt x="245098" y="95693"/>
                </a:cubicBezTo>
                <a:cubicBezTo>
                  <a:pt x="258314" y="82477"/>
                  <a:pt x="289436" y="65957"/>
                  <a:pt x="308893" y="63795"/>
                </a:cubicBezTo>
                <a:cubicBezTo>
                  <a:pt x="361848" y="57911"/>
                  <a:pt x="415218" y="56707"/>
                  <a:pt x="468381" y="53163"/>
                </a:cubicBezTo>
                <a:cubicBezTo>
                  <a:pt x="570891" y="18992"/>
                  <a:pt x="468303" y="50017"/>
                  <a:pt x="712930" y="31897"/>
                </a:cubicBezTo>
                <a:cubicBezTo>
                  <a:pt x="754831" y="28793"/>
                  <a:pt x="799140" y="18908"/>
                  <a:pt x="840521" y="10632"/>
                </a:cubicBezTo>
                <a:cubicBezTo>
                  <a:pt x="1037053" y="17409"/>
                  <a:pt x="1091554" y="34171"/>
                  <a:pt x="1244558" y="10632"/>
                </a:cubicBezTo>
                <a:cubicBezTo>
                  <a:pt x="1259001" y="8410"/>
                  <a:pt x="1272911" y="3544"/>
                  <a:pt x="1287088" y="0"/>
                </a:cubicBezTo>
                <a:lnTo>
                  <a:pt x="1893144" y="10632"/>
                </a:lnTo>
                <a:cubicBezTo>
                  <a:pt x="1907749" y="11111"/>
                  <a:pt x="1921260" y="18863"/>
                  <a:pt x="1935674" y="21265"/>
                </a:cubicBezTo>
                <a:cubicBezTo>
                  <a:pt x="1963860" y="25963"/>
                  <a:pt x="1992411" y="28121"/>
                  <a:pt x="2020735" y="31897"/>
                </a:cubicBezTo>
                <a:lnTo>
                  <a:pt x="2095163" y="42530"/>
                </a:lnTo>
                <a:cubicBezTo>
                  <a:pt x="2105795" y="46074"/>
                  <a:pt x="2117450" y="47397"/>
                  <a:pt x="2127060" y="53163"/>
                </a:cubicBezTo>
                <a:cubicBezTo>
                  <a:pt x="2135656" y="58321"/>
                  <a:pt x="2140498" y="68166"/>
                  <a:pt x="2148326" y="74428"/>
                </a:cubicBezTo>
                <a:cubicBezTo>
                  <a:pt x="2158304" y="82411"/>
                  <a:pt x="2169591" y="88605"/>
                  <a:pt x="2180223" y="95693"/>
                </a:cubicBezTo>
                <a:cubicBezTo>
                  <a:pt x="2187311" y="106325"/>
                  <a:pt x="2193505" y="117612"/>
                  <a:pt x="2201488" y="127590"/>
                </a:cubicBezTo>
                <a:cubicBezTo>
                  <a:pt x="2262098" y="203353"/>
                  <a:pt x="2178556" y="82565"/>
                  <a:pt x="2244019" y="180753"/>
                </a:cubicBezTo>
                <a:cubicBezTo>
                  <a:pt x="2251107" y="209107"/>
                  <a:pt x="2260479" y="236985"/>
                  <a:pt x="2265284" y="265814"/>
                </a:cubicBezTo>
                <a:cubicBezTo>
                  <a:pt x="2268828" y="287079"/>
                  <a:pt x="2270687" y="308694"/>
                  <a:pt x="2275916" y="329609"/>
                </a:cubicBezTo>
                <a:cubicBezTo>
                  <a:pt x="2275920" y="329624"/>
                  <a:pt x="2302495" y="409346"/>
                  <a:pt x="2307814" y="425302"/>
                </a:cubicBezTo>
                <a:lnTo>
                  <a:pt x="2360977" y="584790"/>
                </a:lnTo>
                <a:cubicBezTo>
                  <a:pt x="2372507" y="619380"/>
                  <a:pt x="2365867" y="621224"/>
                  <a:pt x="2403507" y="637953"/>
                </a:cubicBezTo>
                <a:cubicBezTo>
                  <a:pt x="2423990" y="647057"/>
                  <a:pt x="2467302" y="659218"/>
                  <a:pt x="2467302" y="659218"/>
                </a:cubicBezTo>
                <a:lnTo>
                  <a:pt x="2616158" y="648586"/>
                </a:lnTo>
                <a:cubicBezTo>
                  <a:pt x="2644615" y="645999"/>
                  <a:pt x="2672645" y="637953"/>
                  <a:pt x="2701219" y="637953"/>
                </a:cubicBezTo>
                <a:cubicBezTo>
                  <a:pt x="2871377" y="637953"/>
                  <a:pt x="3041460" y="645042"/>
                  <a:pt x="3211581" y="648586"/>
                </a:cubicBezTo>
                <a:cubicBezTo>
                  <a:pt x="3239935" y="652130"/>
                  <a:pt x="3268140" y="661254"/>
                  <a:pt x="3296642" y="659218"/>
                </a:cubicBezTo>
                <a:cubicBezTo>
                  <a:pt x="3319000" y="657621"/>
                  <a:pt x="3339172" y="645041"/>
                  <a:pt x="3360437" y="637953"/>
                </a:cubicBezTo>
                <a:cubicBezTo>
                  <a:pt x="3409475" y="621607"/>
                  <a:pt x="3381353" y="629517"/>
                  <a:pt x="3445498" y="616688"/>
                </a:cubicBezTo>
                <a:cubicBezTo>
                  <a:pt x="3509293" y="620232"/>
                  <a:pt x="3573632" y="618285"/>
                  <a:pt x="3636884" y="627321"/>
                </a:cubicBezTo>
                <a:cubicBezTo>
                  <a:pt x="3665695" y="631437"/>
                  <a:pt x="3675412" y="662192"/>
                  <a:pt x="3690046" y="680484"/>
                </a:cubicBezTo>
                <a:cubicBezTo>
                  <a:pt x="3696308" y="688312"/>
                  <a:pt x="3705050" y="693921"/>
                  <a:pt x="3711312" y="701749"/>
                </a:cubicBezTo>
                <a:cubicBezTo>
                  <a:pt x="3719295" y="711727"/>
                  <a:pt x="3723541" y="724610"/>
                  <a:pt x="3732577" y="733646"/>
                </a:cubicBezTo>
                <a:cubicBezTo>
                  <a:pt x="3741613" y="742682"/>
                  <a:pt x="3753842" y="747823"/>
                  <a:pt x="3764474" y="754911"/>
                </a:cubicBezTo>
                <a:lnTo>
                  <a:pt x="3785740" y="818707"/>
                </a:lnTo>
                <a:lnTo>
                  <a:pt x="3796372" y="850604"/>
                </a:lnTo>
                <a:cubicBezTo>
                  <a:pt x="3792828" y="903767"/>
                  <a:pt x="3791318" y="957105"/>
                  <a:pt x="3785740" y="1010093"/>
                </a:cubicBezTo>
                <a:cubicBezTo>
                  <a:pt x="3784210" y="1024626"/>
                  <a:pt x="3776561" y="1038083"/>
                  <a:pt x="3775107" y="1052623"/>
                </a:cubicBezTo>
                <a:cubicBezTo>
                  <a:pt x="3769453" y="1109159"/>
                  <a:pt x="3767265" y="1165995"/>
                  <a:pt x="3764474" y="1222744"/>
                </a:cubicBezTo>
                <a:cubicBezTo>
                  <a:pt x="3756632" y="1382197"/>
                  <a:pt x="3763011" y="1542796"/>
                  <a:pt x="3743209" y="1701209"/>
                </a:cubicBezTo>
                <a:cubicBezTo>
                  <a:pt x="3740585" y="1722202"/>
                  <a:pt x="3686581" y="1738653"/>
                  <a:pt x="3668781" y="1743739"/>
                </a:cubicBezTo>
                <a:cubicBezTo>
                  <a:pt x="3654730" y="1747753"/>
                  <a:pt x="3640302" y="1750358"/>
                  <a:pt x="3626251" y="1754372"/>
                </a:cubicBezTo>
                <a:cubicBezTo>
                  <a:pt x="3615474" y="1757451"/>
                  <a:pt x="3605343" y="1762806"/>
                  <a:pt x="3594353" y="1765004"/>
                </a:cubicBezTo>
                <a:cubicBezTo>
                  <a:pt x="3569779" y="1769919"/>
                  <a:pt x="3544646" y="1771517"/>
                  <a:pt x="3519926" y="1775637"/>
                </a:cubicBezTo>
                <a:cubicBezTo>
                  <a:pt x="3384525" y="1798205"/>
                  <a:pt x="3574882" y="1774257"/>
                  <a:pt x="3371070" y="1796902"/>
                </a:cubicBezTo>
                <a:cubicBezTo>
                  <a:pt x="3310091" y="1817229"/>
                  <a:pt x="3369410" y="1798921"/>
                  <a:pt x="3286009" y="1818167"/>
                </a:cubicBezTo>
                <a:cubicBezTo>
                  <a:pt x="3257531" y="1824739"/>
                  <a:pt x="3228675" y="1830190"/>
                  <a:pt x="3200949" y="1839432"/>
                </a:cubicBezTo>
                <a:cubicBezTo>
                  <a:pt x="3190316" y="1842976"/>
                  <a:pt x="3180161" y="1848584"/>
                  <a:pt x="3169051" y="1850065"/>
                </a:cubicBezTo>
                <a:cubicBezTo>
                  <a:pt x="3055360" y="1865224"/>
                  <a:pt x="2803648" y="1868898"/>
                  <a:pt x="2733116" y="1871330"/>
                </a:cubicBezTo>
                <a:cubicBezTo>
                  <a:pt x="2708307" y="1874874"/>
                  <a:pt x="2683596" y="1879195"/>
                  <a:pt x="2658688" y="1881963"/>
                </a:cubicBezTo>
                <a:cubicBezTo>
                  <a:pt x="2619781" y="1886286"/>
                  <a:pt x="2580483" y="1887059"/>
                  <a:pt x="2541730" y="1892595"/>
                </a:cubicBezTo>
                <a:cubicBezTo>
                  <a:pt x="2530635" y="1894180"/>
                  <a:pt x="2520609" y="1900149"/>
                  <a:pt x="2509833" y="1903228"/>
                </a:cubicBezTo>
                <a:cubicBezTo>
                  <a:pt x="2495782" y="1907243"/>
                  <a:pt x="2481479" y="1910316"/>
                  <a:pt x="2467302" y="1913860"/>
                </a:cubicBezTo>
                <a:cubicBezTo>
                  <a:pt x="2363261" y="2069924"/>
                  <a:pt x="2468896" y="1905754"/>
                  <a:pt x="2403507" y="2020186"/>
                </a:cubicBezTo>
                <a:cubicBezTo>
                  <a:pt x="2397167" y="2031281"/>
                  <a:pt x="2387957" y="2040654"/>
                  <a:pt x="2382242" y="2052084"/>
                </a:cubicBezTo>
                <a:cubicBezTo>
                  <a:pt x="2377230" y="2062108"/>
                  <a:pt x="2377826" y="2074656"/>
                  <a:pt x="2371609" y="2083981"/>
                </a:cubicBezTo>
                <a:cubicBezTo>
                  <a:pt x="2363268" y="2096492"/>
                  <a:pt x="2348944" y="2104010"/>
                  <a:pt x="2339712" y="2115879"/>
                </a:cubicBezTo>
                <a:cubicBezTo>
                  <a:pt x="2324021" y="2136053"/>
                  <a:pt x="2311358" y="2158409"/>
                  <a:pt x="2297181" y="2179674"/>
                </a:cubicBezTo>
                <a:cubicBezTo>
                  <a:pt x="2278279" y="2208027"/>
                  <a:pt x="2272357" y="2221429"/>
                  <a:pt x="2244019" y="2243470"/>
                </a:cubicBezTo>
                <a:cubicBezTo>
                  <a:pt x="2223845" y="2259161"/>
                  <a:pt x="2180223" y="2286000"/>
                  <a:pt x="2180223" y="2286000"/>
                </a:cubicBezTo>
                <a:cubicBezTo>
                  <a:pt x="2176679" y="2296632"/>
                  <a:pt x="2177516" y="2309972"/>
                  <a:pt x="2169591" y="2317897"/>
                </a:cubicBezTo>
                <a:cubicBezTo>
                  <a:pt x="2161666" y="2325822"/>
                  <a:pt x="2147718" y="2323518"/>
                  <a:pt x="2137693" y="2328530"/>
                </a:cubicBezTo>
                <a:cubicBezTo>
                  <a:pt x="2126263" y="2334245"/>
                  <a:pt x="2117225" y="2344080"/>
                  <a:pt x="2105795" y="2349795"/>
                </a:cubicBezTo>
                <a:cubicBezTo>
                  <a:pt x="2095771" y="2354807"/>
                  <a:pt x="2083922" y="2355416"/>
                  <a:pt x="2073898" y="2360428"/>
                </a:cubicBezTo>
                <a:cubicBezTo>
                  <a:pt x="2062468" y="2366143"/>
                  <a:pt x="2053677" y="2376503"/>
                  <a:pt x="2042000" y="2381693"/>
                </a:cubicBezTo>
                <a:cubicBezTo>
                  <a:pt x="2021517" y="2390797"/>
                  <a:pt x="1999470" y="2395870"/>
                  <a:pt x="1978205" y="2402958"/>
                </a:cubicBezTo>
                <a:cubicBezTo>
                  <a:pt x="1929167" y="2419304"/>
                  <a:pt x="1957289" y="2411394"/>
                  <a:pt x="1893144" y="2424223"/>
                </a:cubicBezTo>
                <a:cubicBezTo>
                  <a:pt x="1769536" y="2399501"/>
                  <a:pt x="1831723" y="2407507"/>
                  <a:pt x="1606065" y="2424223"/>
                </a:cubicBezTo>
                <a:cubicBezTo>
                  <a:pt x="1588042" y="2425558"/>
                  <a:pt x="1586572" y="2436628"/>
                  <a:pt x="1552902" y="2434856"/>
                </a:cubicBezTo>
                <a:cubicBezTo>
                  <a:pt x="1519232" y="2433084"/>
                  <a:pt x="1443031" y="2411819"/>
                  <a:pt x="1404045" y="2413591"/>
                </a:cubicBezTo>
                <a:cubicBezTo>
                  <a:pt x="1365059" y="2415363"/>
                  <a:pt x="1333163" y="2450804"/>
                  <a:pt x="1318986" y="2445488"/>
                </a:cubicBezTo>
                <a:cubicBezTo>
                  <a:pt x="1308353" y="2449032"/>
                  <a:pt x="1359743" y="2422451"/>
                  <a:pt x="1297720" y="2413591"/>
                </a:cubicBezTo>
                <a:cubicBezTo>
                  <a:pt x="1235697" y="2404731"/>
                  <a:pt x="1072707" y="2434277"/>
                  <a:pt x="946846" y="2392326"/>
                </a:cubicBezTo>
                <a:cubicBezTo>
                  <a:pt x="909732" y="2355210"/>
                  <a:pt x="881279" y="2394097"/>
                  <a:pt x="861786" y="2392325"/>
                </a:cubicBezTo>
                <a:cubicBezTo>
                  <a:pt x="842293" y="2390553"/>
                  <a:pt x="861202" y="2382316"/>
                  <a:pt x="829888" y="2381693"/>
                </a:cubicBezTo>
                <a:cubicBezTo>
                  <a:pt x="798574" y="2381070"/>
                  <a:pt x="755420" y="2392131"/>
                  <a:pt x="673904" y="2388587"/>
                </a:cubicBezTo>
                <a:cubicBezTo>
                  <a:pt x="592388" y="2385043"/>
                  <a:pt x="403398" y="2361032"/>
                  <a:pt x="340791" y="2360428"/>
                </a:cubicBezTo>
                <a:cubicBezTo>
                  <a:pt x="326614" y="2356884"/>
                  <a:pt x="312257" y="2353994"/>
                  <a:pt x="298260" y="2349795"/>
                </a:cubicBezTo>
                <a:cubicBezTo>
                  <a:pt x="276790" y="2343354"/>
                  <a:pt x="234465" y="2328530"/>
                  <a:pt x="234465" y="2328530"/>
                </a:cubicBezTo>
                <a:cubicBezTo>
                  <a:pt x="223832" y="2317897"/>
                  <a:pt x="210908" y="2309143"/>
                  <a:pt x="202567" y="2296632"/>
                </a:cubicBezTo>
                <a:cubicBezTo>
                  <a:pt x="196350" y="2287307"/>
                  <a:pt x="198936" y="2273486"/>
                  <a:pt x="191935" y="2264735"/>
                </a:cubicBezTo>
                <a:cubicBezTo>
                  <a:pt x="183952" y="2254756"/>
                  <a:pt x="170016" y="2251453"/>
                  <a:pt x="160037" y="2243470"/>
                </a:cubicBezTo>
                <a:cubicBezTo>
                  <a:pt x="84284" y="2182867"/>
                  <a:pt x="205052" y="2266390"/>
                  <a:pt x="106874" y="2200939"/>
                </a:cubicBezTo>
                <a:lnTo>
                  <a:pt x="85609" y="2137144"/>
                </a:lnTo>
                <a:cubicBezTo>
                  <a:pt x="75478" y="2106751"/>
                  <a:pt x="71017" y="2096081"/>
                  <a:pt x="64344" y="2062716"/>
                </a:cubicBezTo>
                <a:cubicBezTo>
                  <a:pt x="60116" y="2041576"/>
                  <a:pt x="57256" y="2020186"/>
                  <a:pt x="53712" y="1998921"/>
                </a:cubicBezTo>
                <a:cubicBezTo>
                  <a:pt x="50168" y="1931581"/>
                  <a:pt x="51940" y="2021958"/>
                  <a:pt x="43079" y="1796902"/>
                </a:cubicBezTo>
                <a:cubicBezTo>
                  <a:pt x="34218" y="1571846"/>
                  <a:pt x="7637" y="859464"/>
                  <a:pt x="548" y="648585"/>
                </a:cubicBezTo>
                <a:cubicBezTo>
                  <a:pt x="-6541" y="437706"/>
                  <a:pt x="57254" y="616689"/>
                  <a:pt x="64343" y="584791"/>
                </a:cubicBezTo>
                <a:cubicBezTo>
                  <a:pt x="71432" y="552893"/>
                  <a:pt x="30674" y="485554"/>
                  <a:pt x="43079" y="457200"/>
                </a:cubicBezTo>
                <a:cubicBezTo>
                  <a:pt x="43091" y="457157"/>
                  <a:pt x="69654" y="377477"/>
                  <a:pt x="74977" y="361507"/>
                </a:cubicBezTo>
                <a:cubicBezTo>
                  <a:pt x="78521" y="350874"/>
                  <a:pt x="83411" y="340599"/>
                  <a:pt x="85609" y="329609"/>
                </a:cubicBezTo>
                <a:cubicBezTo>
                  <a:pt x="89762" y="308847"/>
                  <a:pt x="104018" y="226140"/>
                  <a:pt x="117507" y="212651"/>
                </a:cubicBezTo>
                <a:lnTo>
                  <a:pt x="117507" y="21265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6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nextslide"/>
          </p:cNvPr>
          <p:cNvSpPr/>
          <p:nvPr/>
        </p:nvSpPr>
        <p:spPr>
          <a:xfrm>
            <a:off x="6156252" y="4529471"/>
            <a:ext cx="2764464" cy="21584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applause.wav"/>
          </p:stSnd>
        </p:sndAc>
      </p:transition>
    </mc:Choice>
    <mc:Fallback xmlns="">
      <p:transition spd="slow" advClick="0">
        <p:fade/>
        <p:sndAc>
          <p:stSnd>
            <p:snd r:embed="rId4" name="applause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8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104158"/>
      </p:ext>
    </p:extLst>
  </p:cSld>
  <p:clrMapOvr>
    <a:masterClrMapping/>
  </p:clrMapOvr>
  <p:transition spd="slow" advClick="0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hlinkClick r:id="" action="ppaction://hlinkshowjump?jump=lastslideviewed"/>
          </p:cNvPr>
          <p:cNvSpPr/>
          <p:nvPr/>
        </p:nvSpPr>
        <p:spPr>
          <a:xfrm>
            <a:off x="265814" y="4231758"/>
            <a:ext cx="2254102" cy="240295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warp dir="in"/>
        <p:sndAc>
          <p:stSnd>
            <p:snd r:embed="rId2" name="explode.wav"/>
          </p:stSnd>
        </p:sndAc>
      </p:transition>
    </mc:Choice>
    <mc:Fallback xmlns="">
      <p:transition spd="slow" advClick="0">
        <p:fade/>
        <p:sndAc>
          <p:stSnd>
            <p:snd r:embed="rId4" name="explod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8. Juego. Interactivo. Vamos a rimar</Template>
  <TotalTime>0</TotalTime>
  <Words>0</Words>
  <Application>Microsoft Office PowerPoint</Application>
  <PresentationFormat>Carta (216 x 279 mm)</PresentationFormat>
  <Paragraphs>0</Paragraphs>
  <Slides>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Tema de Office</vt:lpstr>
      <vt:lpstr>2_Tema de Office</vt:lpstr>
      <vt:lpstr>1_Tema de Office</vt:lpstr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cp:lastPrinted>2020-04-15T10:23:01Z</cp:lastPrinted>
  <dcterms:created xsi:type="dcterms:W3CDTF">2022-10-28T14:56:24Z</dcterms:created>
  <dcterms:modified xsi:type="dcterms:W3CDTF">2022-10-28T14:56:44Z</dcterms:modified>
</cp:coreProperties>
</file>