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619" r:id="rId2"/>
    <p:sldId id="620" r:id="rId3"/>
    <p:sldId id="621" r:id="rId4"/>
    <p:sldId id="622" r:id="rId5"/>
    <p:sldId id="623" r:id="rId6"/>
    <p:sldId id="617" r:id="rId7"/>
    <p:sldId id="618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D883FF"/>
    <a:srgbClr val="73FEFF"/>
    <a:srgbClr val="73FDD6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6327"/>
  </p:normalViewPr>
  <p:slideViewPr>
    <p:cSldViewPr snapToGrid="0" snapToObjects="1">
      <p:cViewPr varScale="1">
        <p:scale>
          <a:sx n="95" d="100"/>
          <a:sy n="95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964E8-7301-2943-865B-30AC7E6DDD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51CF47-6397-7143-A55D-2A2CEA5C0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77741C-5CC3-9740-87CE-78E2D5FA8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4E6DF6-A787-954C-849A-D08FF7EFA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8B2451-0017-B749-9A0E-A4E8DC52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375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B07587-AB9F-BE42-BB1B-5A2534F99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428F32-FE2C-9C4B-BDA6-5828CE3A4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AF43BC-9785-BF43-A007-3ABF539A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9B310B-9227-DE4C-8A73-966196488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D3B700-8F5B-CA47-85A8-636A78B1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871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D54D3-15F1-2548-82F5-39418815D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2692DB-2507-F549-BB13-86112EFC9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4E4B33-7D52-DE48-9BFE-3271C77D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990B0E-7308-0E4E-B376-83123A66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639569-A87A-5D48-863A-25FFD4623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395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8E3351-D6C1-2A46-8196-A73FD0FE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D52A5-9420-0A43-B26A-E5035A766B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BE600E6-801D-C744-A206-3EF340697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46E70A-F1BB-F74A-83B6-9A2DA909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E18878-4F4E-3C40-8BA9-D925602F2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6C74C0-902C-BE4C-B476-75A56432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755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3A293A-A0FF-0144-A219-7BD27FF3E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7A9881-AD68-FB45-99C2-0B246F125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DB39D8-0E73-784C-8134-B2019FF6C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7AC289D-B505-604E-8F3F-553E802DB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402C70-18F1-4149-B73A-1E31B9578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5A2C42B-7262-6644-BD5C-2C836118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2B850FD-4CC8-7D42-9D63-B015ACF3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970B8C3-DAC7-1F42-B1A3-D4DDF47B7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1719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4488F-7C78-C14E-BBF4-9A8ECEF9C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8C1FFA-228E-0C43-9BB7-159178C57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060698-7785-E744-889F-F26E4BB8D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5CA78B7-A822-CF4F-8A9C-ADD0FCB3B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2750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96AB39F-3DD2-1C49-BE17-244FAB0BB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8202BA1-C92F-0A44-8695-28D56E00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B9EC81-4817-DB48-88E2-A7B8413A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533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6E04C1-0EFA-CB41-A23E-78E576AB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1B76E9-8880-C949-BD46-CF01B113A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D72798-6966-7A48-8D0C-6264BFE20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CBBF85-F7F2-9543-9B98-BD59BC11E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479E53-7A65-BE40-8919-33582F6B2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C4B50E-B623-A54C-9C10-071DB6C4F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6161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33DC4-A6B3-5A40-AD90-C5B4BAB57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C31EDE0-9E2B-E54C-A260-CE20EDF03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C93742-EF95-1C4A-82E7-5441763C3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54104F-7564-F341-B9B5-E64BB066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4105B1-B39F-8042-8C48-3A9795BFE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FFDE28-BFBF-134C-B512-EAA1DF9B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339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59E6A2-7048-F44D-BFC1-42C41CE4C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1F7E0D-6682-E841-973D-D45431E2C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5F8289-5D3B-5442-90F4-26DA3C396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2F7FEA-61CC-1543-9BE2-D553F083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98C465-DFB2-F045-AB3D-2897C1211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5987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6A2F02B-9716-B842-BCB0-F8C7003108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09BC45-49B0-CF46-856B-F07938A7B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C98905-08C1-E04C-A026-9C02BA6E1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072E36-ABF3-A14B-B7D5-3BDF4D350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21B8D6-7866-2A4F-88EE-43C28CE5D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074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F221FEF-ADFB-1D44-B677-72A6CA65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2E5BAA-61BD-C74F-9595-C5CD12187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ABE6C5-D84C-DE46-A5F4-790385FB9C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E5C5C-872E-4648-8F9A-B73FCB1E1EB6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73FB01-0DB5-634A-9BC0-75D2A3BA0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8E2EE-E7F8-B444-B944-38202F1BC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6680F-7BED-A648-BD50-4F1875B99C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536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audio" Target="../media/audio3.wav"/><Relationship Id="rId10" Type="http://schemas.openxmlformats.org/officeDocument/2006/relationships/slide" Target="slide2.xml"/><Relationship Id="rId4" Type="http://schemas.openxmlformats.org/officeDocument/2006/relationships/audio" Target="../media/audio2.wav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audio" Target="../media/audio3.wav"/><Relationship Id="rId10" Type="http://schemas.openxmlformats.org/officeDocument/2006/relationships/slide" Target="slide2.xml"/><Relationship Id="rId4" Type="http://schemas.openxmlformats.org/officeDocument/2006/relationships/audio" Target="../media/audio2.wav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audio" Target="../media/audio3.wav"/><Relationship Id="rId10" Type="http://schemas.openxmlformats.org/officeDocument/2006/relationships/slide" Target="slide2.xml"/><Relationship Id="rId4" Type="http://schemas.openxmlformats.org/officeDocument/2006/relationships/audio" Target="../media/audio2.wav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391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4000">
        <p14:rippl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hlinkClick r:id="rId3" action="ppaction://hlinksldjump">
              <a:snd r:embed="rId4" name="ninos-celebrando-efectos-de-sonidos.wav"/>
            </a:hlinkClick>
            <a:extLst>
              <a:ext uri="{FF2B5EF4-FFF2-40B4-BE49-F238E27FC236}">
                <a16:creationId xmlns:a16="http://schemas.microsoft.com/office/drawing/2014/main" id="{D71F25F8-8EA2-4258-8F66-B3ECB8B225F6}"/>
              </a:ext>
            </a:extLst>
          </p:cNvPr>
          <p:cNvSpPr/>
          <p:nvPr/>
        </p:nvSpPr>
        <p:spPr>
          <a:xfrm>
            <a:off x="361950" y="4552950"/>
            <a:ext cx="2971800" cy="211455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Elipse 3">
            <a:hlinkClick r:id="rId5" action="ppaction://hlinksldjump">
              <a:snd r:embed="rId4" name="ninos-celebrando-efectos-de-sonidos.wav"/>
            </a:hlinkClick>
            <a:extLst>
              <a:ext uri="{FF2B5EF4-FFF2-40B4-BE49-F238E27FC236}">
                <a16:creationId xmlns:a16="http://schemas.microsoft.com/office/drawing/2014/main" id="{0EE2A1DD-7787-450A-A790-305DDDC494B2}"/>
              </a:ext>
            </a:extLst>
          </p:cNvPr>
          <p:cNvSpPr/>
          <p:nvPr/>
        </p:nvSpPr>
        <p:spPr>
          <a:xfrm>
            <a:off x="4305300" y="4514850"/>
            <a:ext cx="2971800" cy="211455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Elipse 5">
            <a:hlinkClick r:id="rId6" action="ppaction://hlinksldjump">
              <a:snd r:embed="rId4" name="ninos-celebrando-efectos-de-sonidos.wav"/>
            </a:hlinkClick>
            <a:extLst>
              <a:ext uri="{FF2B5EF4-FFF2-40B4-BE49-F238E27FC236}">
                <a16:creationId xmlns:a16="http://schemas.microsoft.com/office/drawing/2014/main" id="{DC09FD57-299D-4616-94A0-2C53E658853A}"/>
              </a:ext>
            </a:extLst>
          </p:cNvPr>
          <p:cNvSpPr/>
          <p:nvPr/>
        </p:nvSpPr>
        <p:spPr>
          <a:xfrm>
            <a:off x="8191500" y="4552950"/>
            <a:ext cx="2971800" cy="211455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: esquinas redondeadas 6">
            <a:hlinkClick r:id="rId7" action="ppaction://hlinksldjump"/>
            <a:extLst>
              <a:ext uri="{FF2B5EF4-FFF2-40B4-BE49-F238E27FC236}">
                <a16:creationId xmlns:a16="http://schemas.microsoft.com/office/drawing/2014/main" id="{7FBFD640-FD4F-4F56-8DE5-A1EFB181AF02}"/>
              </a:ext>
            </a:extLst>
          </p:cNvPr>
          <p:cNvSpPr/>
          <p:nvPr/>
        </p:nvSpPr>
        <p:spPr>
          <a:xfrm>
            <a:off x="11049000" y="5610225"/>
            <a:ext cx="1066800" cy="12477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72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ágono 1">
            <a:hlinkClick r:id="" action="ppaction://noaction">
              <a:snd r:embed="rId3" name="ninos-celebrando-efectos-de-sonidos.wav"/>
            </a:hlinkClick>
            <a:extLst>
              <a:ext uri="{FF2B5EF4-FFF2-40B4-BE49-F238E27FC236}">
                <a16:creationId xmlns:a16="http://schemas.microsoft.com/office/drawing/2014/main" id="{FEDDD0EE-01B4-4DF9-BE4D-B93CEDBC589A}"/>
              </a:ext>
            </a:extLst>
          </p:cNvPr>
          <p:cNvSpPr/>
          <p:nvPr/>
        </p:nvSpPr>
        <p:spPr>
          <a:xfrm rot="10800000">
            <a:off x="9051626" y="-29539"/>
            <a:ext cx="3140374" cy="2065123"/>
          </a:xfrm>
          <a:prstGeom prst="pent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Flecha: a la derecha 15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E7A99517-B408-4398-B4E5-4D672B6BD01E}"/>
              </a:ext>
            </a:extLst>
          </p:cNvPr>
          <p:cNvSpPr/>
          <p:nvPr/>
        </p:nvSpPr>
        <p:spPr>
          <a:xfrm>
            <a:off x="1738117" y="45492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Flecha: a la derecha 17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F9A753F6-8060-424B-AFB4-ECC6E9978C45}"/>
              </a:ext>
            </a:extLst>
          </p:cNvPr>
          <p:cNvSpPr/>
          <p:nvPr/>
        </p:nvSpPr>
        <p:spPr>
          <a:xfrm>
            <a:off x="3994929" y="472329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Flecha: a la derecha 19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B578FF78-2EDB-4E9C-9D41-275700DF1B5D}"/>
              </a:ext>
            </a:extLst>
          </p:cNvPr>
          <p:cNvSpPr/>
          <p:nvPr/>
        </p:nvSpPr>
        <p:spPr>
          <a:xfrm>
            <a:off x="6204957" y="46737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Flecha: a la derecha 21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BDF13D73-C683-474A-8A71-274B0F9FBB64}"/>
              </a:ext>
            </a:extLst>
          </p:cNvPr>
          <p:cNvSpPr/>
          <p:nvPr/>
        </p:nvSpPr>
        <p:spPr>
          <a:xfrm>
            <a:off x="8433691" y="43323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Flecha: a la derecha 23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91591B28-3E7C-49E8-84B6-A229B772CA45}"/>
              </a:ext>
            </a:extLst>
          </p:cNvPr>
          <p:cNvSpPr/>
          <p:nvPr/>
        </p:nvSpPr>
        <p:spPr>
          <a:xfrm>
            <a:off x="1738117" y="2501248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Flecha: a la derecha 25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A0575B32-C29F-4BA0-B1B5-A17F1DA311A1}"/>
              </a:ext>
            </a:extLst>
          </p:cNvPr>
          <p:cNvSpPr/>
          <p:nvPr/>
        </p:nvSpPr>
        <p:spPr>
          <a:xfrm>
            <a:off x="3936920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Flecha: a la derecha 27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212CA719-BEEA-47DF-94D8-35C41CD08310}"/>
              </a:ext>
            </a:extLst>
          </p:cNvPr>
          <p:cNvSpPr/>
          <p:nvPr/>
        </p:nvSpPr>
        <p:spPr>
          <a:xfrm>
            <a:off x="6135725" y="247346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Flecha: a la derecha 29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0611E9C1-06F4-4131-87BB-912C12E08859}"/>
              </a:ext>
            </a:extLst>
          </p:cNvPr>
          <p:cNvSpPr/>
          <p:nvPr/>
        </p:nvSpPr>
        <p:spPr>
          <a:xfrm>
            <a:off x="8441155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Flecha: a la derecha 31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DC05664B-CADF-4745-8F05-CFA00EAFBB01}"/>
              </a:ext>
            </a:extLst>
          </p:cNvPr>
          <p:cNvSpPr/>
          <p:nvPr/>
        </p:nvSpPr>
        <p:spPr>
          <a:xfrm>
            <a:off x="3993235" y="452811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Flecha: a la derecha 33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8C9DF89E-0663-4CBE-B589-796007C4454C}"/>
              </a:ext>
            </a:extLst>
          </p:cNvPr>
          <p:cNvSpPr/>
          <p:nvPr/>
        </p:nvSpPr>
        <p:spPr>
          <a:xfrm>
            <a:off x="6243086" y="452995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BCF178C-4BDE-462A-8200-EA01EBDE63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15" t="25556" r="69033" b="31005"/>
          <a:stretch/>
        </p:blipFill>
        <p:spPr>
          <a:xfrm>
            <a:off x="80770" y="433234"/>
            <a:ext cx="2204817" cy="1958775"/>
          </a:xfrm>
          <a:prstGeom prst="roundRect">
            <a:avLst/>
          </a:prstGeom>
        </p:spPr>
      </p:pic>
      <p:pic>
        <p:nvPicPr>
          <p:cNvPr id="4" name="Imagen 3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607B799D-3181-47B0-A92D-E6E8A46317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08" t="25581" r="36240" b="30981"/>
          <a:stretch/>
        </p:blipFill>
        <p:spPr>
          <a:xfrm>
            <a:off x="2330245" y="433234"/>
            <a:ext cx="2204817" cy="1958775"/>
          </a:xfrm>
          <a:prstGeom prst="roundRect">
            <a:avLst/>
          </a:prstGeom>
        </p:spPr>
      </p:pic>
      <p:pic>
        <p:nvPicPr>
          <p:cNvPr id="5" name="Imagen 4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848314B2-C75B-47F9-BA1A-7A6B1698F1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711" t="25697" r="3637" b="31192"/>
          <a:stretch/>
        </p:blipFill>
        <p:spPr>
          <a:xfrm>
            <a:off x="4554500" y="438858"/>
            <a:ext cx="2204815" cy="1944082"/>
          </a:xfrm>
          <a:prstGeom prst="roundRect">
            <a:avLst/>
          </a:prstGeom>
        </p:spPr>
      </p:pic>
      <p:pic>
        <p:nvPicPr>
          <p:cNvPr id="6" name="Imagen 5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BB5A3A44-C184-4FAE-AFB9-E70C5EC01B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72" t="11221" r="69053" b="44872"/>
          <a:stretch/>
        </p:blipFill>
        <p:spPr>
          <a:xfrm>
            <a:off x="6806069" y="406846"/>
            <a:ext cx="2198803" cy="1979872"/>
          </a:xfrm>
          <a:prstGeom prst="roundRect">
            <a:avLst/>
          </a:prstGeom>
        </p:spPr>
      </p:pic>
      <p:pic>
        <p:nvPicPr>
          <p:cNvPr id="7" name="Imagen 6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E689E54-4867-4146-A944-3865163CED1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213" t="11379" r="36212" b="44714"/>
          <a:stretch/>
        </p:blipFill>
        <p:spPr>
          <a:xfrm>
            <a:off x="66833" y="2434410"/>
            <a:ext cx="2198803" cy="1979872"/>
          </a:xfrm>
          <a:prstGeom prst="roundRect">
            <a:avLst/>
          </a:prstGeom>
        </p:spPr>
      </p:pic>
      <p:pic>
        <p:nvPicPr>
          <p:cNvPr id="8" name="Imagen 7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D1A13C2F-B24B-432F-8AAF-1F3EF3245B8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893" t="11241" r="3532" b="44852"/>
          <a:stretch/>
        </p:blipFill>
        <p:spPr>
          <a:xfrm>
            <a:off x="2291036" y="2421960"/>
            <a:ext cx="2198805" cy="1979872"/>
          </a:xfrm>
          <a:prstGeom prst="roundRect">
            <a:avLst/>
          </a:prstGeom>
        </p:spPr>
      </p:pic>
      <p:pic>
        <p:nvPicPr>
          <p:cNvPr id="9" name="Imagen 8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03DD5442-88E1-4EE6-A599-5D4CB30C8EA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81" t="9827" r="69075" b="46829"/>
          <a:stretch/>
        </p:blipFill>
        <p:spPr>
          <a:xfrm>
            <a:off x="4522186" y="2437996"/>
            <a:ext cx="2196389" cy="1973893"/>
          </a:xfrm>
          <a:prstGeom prst="roundRect">
            <a:avLst/>
          </a:prstGeom>
        </p:spPr>
      </p:pic>
      <p:pic>
        <p:nvPicPr>
          <p:cNvPr id="10" name="Imagen 9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E165D5B-CBCA-4495-957B-CA49196B2C5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117" t="9897" r="36339" b="46759"/>
          <a:stretch/>
        </p:blipFill>
        <p:spPr>
          <a:xfrm>
            <a:off x="6780845" y="2434935"/>
            <a:ext cx="2196389" cy="1954475"/>
          </a:xfrm>
          <a:prstGeom prst="roundRect">
            <a:avLst/>
          </a:prstGeom>
        </p:spPr>
      </p:pic>
      <p:pic>
        <p:nvPicPr>
          <p:cNvPr id="11" name="Imagen 10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DE92BB34-E520-47F9-85EE-C632187840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883" t="9688" r="3573" b="46968"/>
          <a:stretch/>
        </p:blipFill>
        <p:spPr>
          <a:xfrm>
            <a:off x="2279959" y="4467631"/>
            <a:ext cx="2229527" cy="1954475"/>
          </a:xfrm>
          <a:prstGeom prst="roundRect">
            <a:avLst/>
          </a:prstGeom>
        </p:spPr>
      </p:pic>
      <p:pic>
        <p:nvPicPr>
          <p:cNvPr id="12" name="Imagen 11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7AA7E814-237D-40F9-BFB4-6199058360D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93" t="10000" r="68556" b="46618"/>
          <a:stretch/>
        </p:blipFill>
        <p:spPr>
          <a:xfrm>
            <a:off x="4547762" y="4467630"/>
            <a:ext cx="2196900" cy="1956189"/>
          </a:xfrm>
          <a:prstGeom prst="roundRect">
            <a:avLst/>
          </a:prstGeom>
        </p:spPr>
      </p:pic>
      <p:sp>
        <p:nvSpPr>
          <p:cNvPr id="41" name="Rectángulo: esquinas redondeadas 40">
            <a:hlinkClick r:id="rId10" action="ppaction://hlinksldjump"/>
            <a:extLst>
              <a:ext uri="{FF2B5EF4-FFF2-40B4-BE49-F238E27FC236}">
                <a16:creationId xmlns:a16="http://schemas.microsoft.com/office/drawing/2014/main" id="{770910EE-CEA4-4353-A0DC-A27EB6EDCF6A}"/>
              </a:ext>
            </a:extLst>
          </p:cNvPr>
          <p:cNvSpPr/>
          <p:nvPr/>
        </p:nvSpPr>
        <p:spPr>
          <a:xfrm>
            <a:off x="9976050" y="6210300"/>
            <a:ext cx="2196900" cy="6477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405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87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7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87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87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8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7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87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87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7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87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8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7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87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75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875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ágono 1">
            <a:hlinkClick r:id="" action="ppaction://noaction">
              <a:snd r:embed="rId3" name="ninos-celebrando-efectos-de-sonidos.wav"/>
            </a:hlinkClick>
            <a:extLst>
              <a:ext uri="{FF2B5EF4-FFF2-40B4-BE49-F238E27FC236}">
                <a16:creationId xmlns:a16="http://schemas.microsoft.com/office/drawing/2014/main" id="{5668A0DB-7239-4F60-B463-6A69F95A1C9D}"/>
              </a:ext>
            </a:extLst>
          </p:cNvPr>
          <p:cNvSpPr/>
          <p:nvPr/>
        </p:nvSpPr>
        <p:spPr>
          <a:xfrm rot="10800000">
            <a:off x="9051626" y="-29539"/>
            <a:ext cx="3140374" cy="2065123"/>
          </a:xfrm>
          <a:prstGeom prst="pent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Flecha: a la derecha 2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21A30F92-DBBB-4E0B-A578-671CAD0C4EEC}"/>
              </a:ext>
            </a:extLst>
          </p:cNvPr>
          <p:cNvSpPr/>
          <p:nvPr/>
        </p:nvSpPr>
        <p:spPr>
          <a:xfrm>
            <a:off x="1738117" y="45492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Flecha: a la derecha 3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F9E5ABE6-5F8C-449C-A378-A6CD91437BA6}"/>
              </a:ext>
            </a:extLst>
          </p:cNvPr>
          <p:cNvSpPr/>
          <p:nvPr/>
        </p:nvSpPr>
        <p:spPr>
          <a:xfrm>
            <a:off x="3994929" y="472329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Flecha: a la derecha 4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0ACC0726-62CB-4EF7-8397-CEED0A96359B}"/>
              </a:ext>
            </a:extLst>
          </p:cNvPr>
          <p:cNvSpPr/>
          <p:nvPr/>
        </p:nvSpPr>
        <p:spPr>
          <a:xfrm>
            <a:off x="6204957" y="46737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Flecha: a la derecha 5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48ACE8E5-5CBB-49CB-893E-A01C7BEF0F48}"/>
              </a:ext>
            </a:extLst>
          </p:cNvPr>
          <p:cNvSpPr/>
          <p:nvPr/>
        </p:nvSpPr>
        <p:spPr>
          <a:xfrm>
            <a:off x="8433691" y="43323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Flecha: a la derecha 6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F8D3B08E-EEA3-4704-B2EC-814A31F1CBE2}"/>
              </a:ext>
            </a:extLst>
          </p:cNvPr>
          <p:cNvSpPr/>
          <p:nvPr/>
        </p:nvSpPr>
        <p:spPr>
          <a:xfrm>
            <a:off x="1738117" y="2501248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: a la derecha 7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45CB0C14-43FA-4087-A629-AA8C7A37CC9C}"/>
              </a:ext>
            </a:extLst>
          </p:cNvPr>
          <p:cNvSpPr/>
          <p:nvPr/>
        </p:nvSpPr>
        <p:spPr>
          <a:xfrm>
            <a:off x="3936920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Flecha: a la derecha 8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572956DD-928F-4A7B-85E3-4FD7A9A38CCC}"/>
              </a:ext>
            </a:extLst>
          </p:cNvPr>
          <p:cNvSpPr/>
          <p:nvPr/>
        </p:nvSpPr>
        <p:spPr>
          <a:xfrm>
            <a:off x="6135725" y="247346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: a la derecha 9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E008A11A-F045-49B8-9B86-69F001E38744}"/>
              </a:ext>
            </a:extLst>
          </p:cNvPr>
          <p:cNvSpPr/>
          <p:nvPr/>
        </p:nvSpPr>
        <p:spPr>
          <a:xfrm>
            <a:off x="8441155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: a la derecha 10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A84AF794-C823-4674-87BA-2F2D68A0C43F}"/>
              </a:ext>
            </a:extLst>
          </p:cNvPr>
          <p:cNvSpPr/>
          <p:nvPr/>
        </p:nvSpPr>
        <p:spPr>
          <a:xfrm>
            <a:off x="3993235" y="452811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: a la derecha 11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52FB8419-2DA5-45A7-862D-18D99CAB61CE}"/>
              </a:ext>
            </a:extLst>
          </p:cNvPr>
          <p:cNvSpPr/>
          <p:nvPr/>
        </p:nvSpPr>
        <p:spPr>
          <a:xfrm>
            <a:off x="6243086" y="452995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Imagen 12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DEEB19B8-FBD2-4882-A728-B2D5A3E12B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15" t="25556" r="69033" b="31005"/>
          <a:stretch/>
        </p:blipFill>
        <p:spPr>
          <a:xfrm>
            <a:off x="80770" y="433234"/>
            <a:ext cx="2204817" cy="1958775"/>
          </a:xfrm>
          <a:prstGeom prst="roundRect">
            <a:avLst/>
          </a:prstGeom>
        </p:spPr>
      </p:pic>
      <p:pic>
        <p:nvPicPr>
          <p:cNvPr id="14" name="Imagen 13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C5E74B55-6E4E-438A-88F6-60D208E9DA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08" t="25581" r="36240" b="30981"/>
          <a:stretch/>
        </p:blipFill>
        <p:spPr>
          <a:xfrm>
            <a:off x="2330245" y="433234"/>
            <a:ext cx="2204817" cy="1958775"/>
          </a:xfrm>
          <a:prstGeom prst="roundRect">
            <a:avLst/>
          </a:prstGeom>
        </p:spPr>
      </p:pic>
      <p:pic>
        <p:nvPicPr>
          <p:cNvPr id="15" name="Imagen 14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3D9D4970-C229-4232-900C-C68B218F20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711" t="25697" r="3637" b="31192"/>
          <a:stretch/>
        </p:blipFill>
        <p:spPr>
          <a:xfrm>
            <a:off x="4554500" y="438858"/>
            <a:ext cx="2204815" cy="1944082"/>
          </a:xfrm>
          <a:prstGeom prst="roundRect">
            <a:avLst/>
          </a:prstGeom>
        </p:spPr>
      </p:pic>
      <p:pic>
        <p:nvPicPr>
          <p:cNvPr id="16" name="Imagen 15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312779CF-818B-4F37-9AEB-45C9E3E767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72" t="11221" r="69053" b="44872"/>
          <a:stretch/>
        </p:blipFill>
        <p:spPr>
          <a:xfrm>
            <a:off x="6806069" y="406846"/>
            <a:ext cx="2198803" cy="1979872"/>
          </a:xfrm>
          <a:prstGeom prst="roundRect">
            <a:avLst/>
          </a:prstGeom>
        </p:spPr>
      </p:pic>
      <p:pic>
        <p:nvPicPr>
          <p:cNvPr id="17" name="Imagen 16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527E5ACD-D13B-4990-B174-32C7CAB9C8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213" t="11379" r="36212" b="44714"/>
          <a:stretch/>
        </p:blipFill>
        <p:spPr>
          <a:xfrm>
            <a:off x="66833" y="2434410"/>
            <a:ext cx="2198803" cy="1979872"/>
          </a:xfrm>
          <a:prstGeom prst="roundRect">
            <a:avLst/>
          </a:prstGeom>
        </p:spPr>
      </p:pic>
      <p:pic>
        <p:nvPicPr>
          <p:cNvPr id="18" name="Imagen 17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F7A4453B-EBD3-462B-B7E0-12CBD40DDE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893" t="11241" r="3532" b="44852"/>
          <a:stretch/>
        </p:blipFill>
        <p:spPr>
          <a:xfrm>
            <a:off x="2291036" y="2421960"/>
            <a:ext cx="2198805" cy="1979872"/>
          </a:xfrm>
          <a:prstGeom prst="roundRect">
            <a:avLst/>
          </a:prstGeom>
        </p:spPr>
      </p:pic>
      <p:pic>
        <p:nvPicPr>
          <p:cNvPr id="19" name="Imagen 18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8FC4FA15-D8EF-4BE4-8327-94B782DCB25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81" t="9827" r="69075" b="46829"/>
          <a:stretch/>
        </p:blipFill>
        <p:spPr>
          <a:xfrm>
            <a:off x="4522186" y="2437996"/>
            <a:ext cx="2196389" cy="1973893"/>
          </a:xfrm>
          <a:prstGeom prst="roundRect">
            <a:avLst/>
          </a:prstGeom>
        </p:spPr>
      </p:pic>
      <p:pic>
        <p:nvPicPr>
          <p:cNvPr id="20" name="Imagen 19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3D73E8BD-0469-4C44-89C2-6CD16FABFBD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117" t="9897" r="36339" b="46759"/>
          <a:stretch/>
        </p:blipFill>
        <p:spPr>
          <a:xfrm>
            <a:off x="6780845" y="2434935"/>
            <a:ext cx="2196389" cy="1954475"/>
          </a:xfrm>
          <a:prstGeom prst="roundRect">
            <a:avLst/>
          </a:prstGeom>
        </p:spPr>
      </p:pic>
      <p:pic>
        <p:nvPicPr>
          <p:cNvPr id="21" name="Imagen 20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ABA0D823-7953-40FC-B9AF-610D47A7B56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883" t="9688" r="3573" b="46968"/>
          <a:stretch/>
        </p:blipFill>
        <p:spPr>
          <a:xfrm>
            <a:off x="2279959" y="4467631"/>
            <a:ext cx="2229527" cy="1954475"/>
          </a:xfrm>
          <a:prstGeom prst="roundRect">
            <a:avLst/>
          </a:prstGeom>
        </p:spPr>
      </p:pic>
      <p:pic>
        <p:nvPicPr>
          <p:cNvPr id="22" name="Imagen 21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2C504339-ECAD-4856-BD51-4911FCD623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93" t="10000" r="68556" b="46618"/>
          <a:stretch/>
        </p:blipFill>
        <p:spPr>
          <a:xfrm>
            <a:off x="4547762" y="4467630"/>
            <a:ext cx="2196900" cy="1956189"/>
          </a:xfrm>
          <a:prstGeom prst="roundRect">
            <a:avLst/>
          </a:prstGeom>
        </p:spPr>
      </p:pic>
      <p:sp>
        <p:nvSpPr>
          <p:cNvPr id="24" name="Rectángulo: esquinas redondeadas 23">
            <a:hlinkClick r:id="rId10" action="ppaction://hlinksldjump"/>
            <a:extLst>
              <a:ext uri="{FF2B5EF4-FFF2-40B4-BE49-F238E27FC236}">
                <a16:creationId xmlns:a16="http://schemas.microsoft.com/office/drawing/2014/main" id="{431A20EA-5E07-4304-AA32-855B46168D4D}"/>
              </a:ext>
            </a:extLst>
          </p:cNvPr>
          <p:cNvSpPr/>
          <p:nvPr/>
        </p:nvSpPr>
        <p:spPr>
          <a:xfrm>
            <a:off x="9976050" y="6210300"/>
            <a:ext cx="2196900" cy="6477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587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875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7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87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8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8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7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87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875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7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87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8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8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8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ágono 1">
            <a:hlinkClick r:id="" action="ppaction://noaction">
              <a:snd r:embed="rId3" name="ninos-celebrando-efectos-de-sonidos.wav"/>
            </a:hlinkClick>
            <a:extLst>
              <a:ext uri="{FF2B5EF4-FFF2-40B4-BE49-F238E27FC236}">
                <a16:creationId xmlns:a16="http://schemas.microsoft.com/office/drawing/2014/main" id="{61DD86E6-EE3F-4E52-8BBE-4E69B97252CE}"/>
              </a:ext>
            </a:extLst>
          </p:cNvPr>
          <p:cNvSpPr/>
          <p:nvPr/>
        </p:nvSpPr>
        <p:spPr>
          <a:xfrm rot="10800000">
            <a:off x="9051626" y="-29539"/>
            <a:ext cx="3140374" cy="2065123"/>
          </a:xfrm>
          <a:prstGeom prst="pent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Flecha: a la derecha 2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A26DEF3D-8FB5-4094-B14D-477C881A658A}"/>
              </a:ext>
            </a:extLst>
          </p:cNvPr>
          <p:cNvSpPr/>
          <p:nvPr/>
        </p:nvSpPr>
        <p:spPr>
          <a:xfrm>
            <a:off x="1738117" y="45492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Flecha: a la derecha 3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88583C62-46BA-4F5E-B47E-F3C6B0189EA6}"/>
              </a:ext>
            </a:extLst>
          </p:cNvPr>
          <p:cNvSpPr/>
          <p:nvPr/>
        </p:nvSpPr>
        <p:spPr>
          <a:xfrm>
            <a:off x="3994929" y="472329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Flecha: a la derecha 4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28B867CF-4775-4614-9363-9533F9CC5E96}"/>
              </a:ext>
            </a:extLst>
          </p:cNvPr>
          <p:cNvSpPr/>
          <p:nvPr/>
        </p:nvSpPr>
        <p:spPr>
          <a:xfrm>
            <a:off x="6204957" y="46737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Flecha: a la derecha 5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5E434A5D-9BCD-43E3-B2DF-DA38C47600BE}"/>
              </a:ext>
            </a:extLst>
          </p:cNvPr>
          <p:cNvSpPr/>
          <p:nvPr/>
        </p:nvSpPr>
        <p:spPr>
          <a:xfrm>
            <a:off x="8433691" y="43323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Flecha: a la derecha 6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87E44E23-A549-4ADB-B55C-113B20110221}"/>
              </a:ext>
            </a:extLst>
          </p:cNvPr>
          <p:cNvSpPr/>
          <p:nvPr/>
        </p:nvSpPr>
        <p:spPr>
          <a:xfrm>
            <a:off x="1738117" y="2501248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: a la derecha 7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59700CF3-F9B3-4BA8-B847-B576C0D6EBD3}"/>
              </a:ext>
            </a:extLst>
          </p:cNvPr>
          <p:cNvSpPr/>
          <p:nvPr/>
        </p:nvSpPr>
        <p:spPr>
          <a:xfrm>
            <a:off x="3936920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Flecha: a la derecha 8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24EF109E-23FB-4F90-930A-8DF5DEAB82B1}"/>
              </a:ext>
            </a:extLst>
          </p:cNvPr>
          <p:cNvSpPr/>
          <p:nvPr/>
        </p:nvSpPr>
        <p:spPr>
          <a:xfrm>
            <a:off x="6135725" y="247346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: a la derecha 9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A3207B94-341A-4C8E-B503-686C526B4349}"/>
              </a:ext>
            </a:extLst>
          </p:cNvPr>
          <p:cNvSpPr/>
          <p:nvPr/>
        </p:nvSpPr>
        <p:spPr>
          <a:xfrm>
            <a:off x="8441155" y="2474101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: a la derecha 10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B48955A1-9452-4EE1-9494-1BD984BA77CB}"/>
              </a:ext>
            </a:extLst>
          </p:cNvPr>
          <p:cNvSpPr/>
          <p:nvPr/>
        </p:nvSpPr>
        <p:spPr>
          <a:xfrm>
            <a:off x="3993235" y="4528117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: a la derecha 11">
            <a:hlinkClick r:id="" action="ppaction://noaction">
              <a:snd r:embed="rId4" name="y2mate.com - Efecto de sonido..FALLO O CHISTE MALO_WkAU5-qK1aA.wav"/>
            </a:hlinkClick>
            <a:extLst>
              <a:ext uri="{FF2B5EF4-FFF2-40B4-BE49-F238E27FC236}">
                <a16:creationId xmlns:a16="http://schemas.microsoft.com/office/drawing/2014/main" id="{3830E58C-FC31-4D05-85B1-37DBC4E9BB96}"/>
              </a:ext>
            </a:extLst>
          </p:cNvPr>
          <p:cNvSpPr/>
          <p:nvPr/>
        </p:nvSpPr>
        <p:spPr>
          <a:xfrm>
            <a:off x="6243086" y="4529954"/>
            <a:ext cx="450850" cy="361950"/>
          </a:xfrm>
          <a:prstGeom prst="rightArrow">
            <a:avLst>
              <a:gd name="adj1" fmla="val 50000"/>
              <a:gd name="adj2" fmla="val 745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Imagen 12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41A3FB31-25E6-4938-862A-A573FEDCC8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15" t="25556" r="69033" b="31005"/>
          <a:stretch/>
        </p:blipFill>
        <p:spPr>
          <a:xfrm>
            <a:off x="80770" y="433234"/>
            <a:ext cx="2204817" cy="1958775"/>
          </a:xfrm>
          <a:prstGeom prst="roundRect">
            <a:avLst/>
          </a:prstGeom>
        </p:spPr>
      </p:pic>
      <p:pic>
        <p:nvPicPr>
          <p:cNvPr id="14" name="Imagen 13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9CC0C2B5-7195-4225-BF50-95B9BE4F7B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08" t="25581" r="36240" b="30981"/>
          <a:stretch/>
        </p:blipFill>
        <p:spPr>
          <a:xfrm>
            <a:off x="2330245" y="433234"/>
            <a:ext cx="2204817" cy="1958775"/>
          </a:xfrm>
          <a:prstGeom prst="roundRect">
            <a:avLst/>
          </a:prstGeom>
        </p:spPr>
      </p:pic>
      <p:pic>
        <p:nvPicPr>
          <p:cNvPr id="15" name="Imagen 14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EA27855-079B-422D-98AA-718DD86B43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711" t="25697" r="3637" b="31192"/>
          <a:stretch/>
        </p:blipFill>
        <p:spPr>
          <a:xfrm>
            <a:off x="4554500" y="438858"/>
            <a:ext cx="2204815" cy="1944082"/>
          </a:xfrm>
          <a:prstGeom prst="roundRect">
            <a:avLst/>
          </a:prstGeom>
        </p:spPr>
      </p:pic>
      <p:pic>
        <p:nvPicPr>
          <p:cNvPr id="16" name="Imagen 15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AEC4CA8F-92A3-4617-A143-ADCE3FB37D3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72" t="11221" r="69053" b="44872"/>
          <a:stretch/>
        </p:blipFill>
        <p:spPr>
          <a:xfrm>
            <a:off x="6806069" y="406846"/>
            <a:ext cx="2198803" cy="1979872"/>
          </a:xfrm>
          <a:prstGeom prst="roundRect">
            <a:avLst/>
          </a:prstGeom>
        </p:spPr>
      </p:pic>
      <p:pic>
        <p:nvPicPr>
          <p:cNvPr id="17" name="Imagen 16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D84BC47B-430E-4A2E-BB5A-6B54F1152F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213" t="11379" r="36212" b="44714"/>
          <a:stretch/>
        </p:blipFill>
        <p:spPr>
          <a:xfrm>
            <a:off x="66833" y="2434410"/>
            <a:ext cx="2198803" cy="1979872"/>
          </a:xfrm>
          <a:prstGeom prst="roundRect">
            <a:avLst/>
          </a:prstGeom>
        </p:spPr>
      </p:pic>
      <p:pic>
        <p:nvPicPr>
          <p:cNvPr id="18" name="Imagen 17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9449264C-B37B-430B-8875-B80DBBFB6E6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893" t="11241" r="3532" b="44852"/>
          <a:stretch/>
        </p:blipFill>
        <p:spPr>
          <a:xfrm>
            <a:off x="2291036" y="2421960"/>
            <a:ext cx="2198805" cy="1979872"/>
          </a:xfrm>
          <a:prstGeom prst="roundRect">
            <a:avLst/>
          </a:prstGeom>
        </p:spPr>
      </p:pic>
      <p:pic>
        <p:nvPicPr>
          <p:cNvPr id="19" name="Imagen 18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5AA8CCB5-F55E-4F27-B892-4EB96818AFB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81" t="9827" r="69075" b="46829"/>
          <a:stretch/>
        </p:blipFill>
        <p:spPr>
          <a:xfrm>
            <a:off x="4522186" y="2437996"/>
            <a:ext cx="2196389" cy="1973893"/>
          </a:xfrm>
          <a:prstGeom prst="roundRect">
            <a:avLst/>
          </a:prstGeom>
        </p:spPr>
      </p:pic>
      <p:pic>
        <p:nvPicPr>
          <p:cNvPr id="20" name="Imagen 19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1618BACA-018E-4283-92ED-C7FCB72FF6D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117" t="9897" r="36339" b="46759"/>
          <a:stretch/>
        </p:blipFill>
        <p:spPr>
          <a:xfrm>
            <a:off x="6780845" y="2434935"/>
            <a:ext cx="2196389" cy="1954475"/>
          </a:xfrm>
          <a:prstGeom prst="roundRect">
            <a:avLst/>
          </a:prstGeom>
        </p:spPr>
      </p:pic>
      <p:pic>
        <p:nvPicPr>
          <p:cNvPr id="21" name="Imagen 20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216FF756-2CCC-4161-9898-3D85E3F8BB3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883" t="9688" r="3573" b="46968"/>
          <a:stretch/>
        </p:blipFill>
        <p:spPr>
          <a:xfrm>
            <a:off x="2279959" y="4467631"/>
            <a:ext cx="2229527" cy="1954475"/>
          </a:xfrm>
          <a:prstGeom prst="roundRect">
            <a:avLst/>
          </a:prstGeom>
        </p:spPr>
      </p:pic>
      <p:pic>
        <p:nvPicPr>
          <p:cNvPr id="22" name="Imagen 21">
            <a:hlinkClick r:id="" action="ppaction://noaction">
              <a:snd r:embed="rId5" name="Descargar Efecto de Sonido AciertoCorrecto en HD (Sin Copyright).wav"/>
            </a:hlinkClick>
            <a:extLst>
              <a:ext uri="{FF2B5EF4-FFF2-40B4-BE49-F238E27FC236}">
                <a16:creationId xmlns:a16="http://schemas.microsoft.com/office/drawing/2014/main" id="{A774111D-E9CE-4576-AA0F-23404A392D5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93" t="10000" r="68556" b="46618"/>
          <a:stretch/>
        </p:blipFill>
        <p:spPr>
          <a:xfrm>
            <a:off x="4547762" y="4467630"/>
            <a:ext cx="2196900" cy="1956189"/>
          </a:xfrm>
          <a:prstGeom prst="roundRect">
            <a:avLst/>
          </a:prstGeom>
        </p:spPr>
      </p:pic>
      <p:sp>
        <p:nvSpPr>
          <p:cNvPr id="24" name="Rectángulo: esquinas redondeadas 23">
            <a:hlinkClick r:id="rId10" action="ppaction://hlinksldjump"/>
            <a:extLst>
              <a:ext uri="{FF2B5EF4-FFF2-40B4-BE49-F238E27FC236}">
                <a16:creationId xmlns:a16="http://schemas.microsoft.com/office/drawing/2014/main" id="{A1551EDD-95EA-4434-A189-3AA95CD08537}"/>
              </a:ext>
            </a:extLst>
          </p:cNvPr>
          <p:cNvSpPr/>
          <p:nvPr/>
        </p:nvSpPr>
        <p:spPr>
          <a:xfrm>
            <a:off x="9976050" y="6210300"/>
            <a:ext cx="2196900" cy="6477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527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875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7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87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8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8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7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87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875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7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87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8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8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8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21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:circle/>
      </p:transition>
    </mc:Choice>
    <mc:Fallback xmlns="">
      <p:transition spd="slow" advClick="0" advTm="4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16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:circle/>
      </p:transition>
    </mc:Choice>
    <mc:Fallback xmlns="">
      <p:transition spd="slow" advClick="0" advTm="4000">
        <p:circl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102. Memorama Vocales</Template>
  <TotalTime>0</TotalTime>
  <Words>0</Words>
  <Application>Microsoft Office PowerPoint</Application>
  <PresentationFormat>Panorámica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Rocío García villegas</dc:creator>
  <cp:lastModifiedBy>Rocío García villegas</cp:lastModifiedBy>
  <cp:revision>1</cp:revision>
  <dcterms:created xsi:type="dcterms:W3CDTF">2022-10-28T14:14:46Z</dcterms:created>
  <dcterms:modified xsi:type="dcterms:W3CDTF">2022-10-28T14:15:06Z</dcterms:modified>
</cp:coreProperties>
</file>