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70" r:id="rId5"/>
    <p:sldId id="272" r:id="rId6"/>
    <p:sldId id="273" r:id="rId7"/>
    <p:sldId id="258" r:id="rId8"/>
    <p:sldId id="263" r:id="rId9"/>
    <p:sldId id="274" r:id="rId10"/>
    <p:sldId id="275" r:id="rId11"/>
    <p:sldId id="276" r:id="rId12"/>
    <p:sldId id="277" r:id="rId13"/>
    <p:sldId id="267" r:id="rId14"/>
    <p:sldId id="261" r:id="rId15"/>
    <p:sldId id="264" r:id="rId16"/>
    <p:sldId id="289" r:id="rId17"/>
    <p:sldId id="287" r:id="rId18"/>
    <p:sldId id="286" r:id="rId19"/>
    <p:sldId id="285" r:id="rId20"/>
    <p:sldId id="288" r:id="rId21"/>
    <p:sldId id="278" r:id="rId22"/>
    <p:sldId id="259" r:id="rId23"/>
    <p:sldId id="265" r:id="rId24"/>
    <p:sldId id="293" r:id="rId25"/>
    <p:sldId id="294" r:id="rId26"/>
    <p:sldId id="292" r:id="rId27"/>
    <p:sldId id="291" r:id="rId28"/>
    <p:sldId id="290" r:id="rId29"/>
    <p:sldId id="271" r:id="rId30"/>
    <p:sldId id="260" r:id="rId31"/>
    <p:sldId id="266" r:id="rId32"/>
    <p:sldId id="295" r:id="rId33"/>
    <p:sldId id="284" r:id="rId34"/>
    <p:sldId id="283" r:id="rId3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 snapToGrid="0">
      <p:cViewPr varScale="1">
        <p:scale>
          <a:sx n="68" d="100"/>
          <a:sy n="68" d="100"/>
        </p:scale>
        <p:origin x="7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B56F1-FA27-44FC-8851-47B5F94ED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19799F-6F90-4494-8A1C-47F324E9F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CEB85B-DBBC-404A-AD3F-7A4E7CA8B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C43FA0-4AA3-4AB0-928C-599F55431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87196A-90A7-4547-BA53-ED5F42A3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455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C0263-70A4-4AA9-9D8B-CED637B9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090E8D-D2A1-483F-B2F6-8FD075A2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0180E4-F975-45AB-8C20-781019D17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15B5F-2FA2-4799-8EC2-BC06442BC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BE2D11-55FD-4D03-B34C-EEC46CB2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870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3D061-051F-48B9-B347-551263DFD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8A39B6-F007-43C9-90C0-E3D6A04B5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C49A27-5CED-442C-BB28-BF510DDC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B8D112-918F-427C-95DD-6F1532E9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348CC3-66AE-4A86-A964-E2B603EAD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995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AA794-9157-40B3-90A2-D8D57761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5B381A-8238-41A4-B5E6-827BCB2E38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91271C-B6B3-4546-B542-A0471985A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F6DB8A-9EF0-409E-AF77-1AE9B6EF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3A9821-2EFC-4D86-957C-948C92EA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AE4D27-6AE0-4592-91E5-F33F434C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368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615E2-9514-42D2-9C79-333EE544C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D95CD7-082D-48E1-962D-83D5CA813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B5BEF3-E314-460B-8873-50B38E100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9D9501-46C9-4714-B02F-6B569B0B6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343948-689A-4329-B094-65002384F1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322BD6-D6DE-44DD-B4EB-243E82EBE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013002-35A5-4362-9B47-4EFE6238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546DC4-2992-445B-99B1-5CFC3B9D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643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E38B4-F911-487A-9F95-96F934A9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2326142-34E8-4C0E-B3D6-C9F9FF03A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515244-22E7-4912-9039-65A632A3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857680-A871-4CD5-A69B-926E4809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39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F36337E-AC52-442D-A1B7-358F0BB5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DA973B1-3D66-4A6D-88C0-16E54983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E9AA39-796F-47FF-98BF-47A2F315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890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D9147-B007-4DE4-B441-40122168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F03031-2ACF-477D-B347-C277C3E0F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B6A905-8295-4CAF-B1EE-C2A964022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649DBF-0F4F-4FFD-A871-E57D5862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48DCAB-8FDA-47A7-8992-BCC99FF9A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AC8F24-5A11-41DA-812C-5CF865EA5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05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7A9EA-F7F9-4C90-BB83-F996E9392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3F3FFB-3703-443C-A0DD-7ADA6A192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A0EA04-CE1A-420F-90F0-D8A061024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8A4A37-3EF3-424A-99B9-3C5F27EE8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F3C5FA-D07E-435D-B7DC-CC83972C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148E1D-34F4-4618-A78D-C777B85B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345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ACA16-2997-4484-B977-85693065A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CF086-E7C1-4264-9CE1-5313363B8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4B2168-9072-462A-9F7D-168994B2B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9D480E-6E1E-4100-9887-FA9B8655D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219CE0-50AB-4639-81AA-32B7F9CD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553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B878AE-A9E0-40FB-80DF-57EB62EC1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6DBC0F-EDA4-4419-B04D-1D816CAE5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5DCE9C-E3F6-4F7B-8822-484A795E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1AEDC3-524B-458E-A013-F7CCA534A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CC2133-9929-4ABD-9BF7-4D71601A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027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7BB6CBE-7E54-4643-9601-E7D78A5C8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5CC45C-E1B4-44E9-A58C-39F57C445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B167E-EF21-4876-888D-912AB45E9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1C58A-8AF1-40B0-85CD-5EE999EFA0E7}" type="datetimeFigureOut">
              <a:rPr lang="es-MX" smtClean="0"/>
              <a:t>15/11/2021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7493BF-DF65-4F78-9579-C5D8770DC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77F19F-97D1-441C-BCB2-DDA433A365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88391-BDB3-4A29-B1E2-D6B292F202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088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hyperlink" Target="https://youtu.be/CN-OETaVRt8" TargetMode="External"/><Relationship Id="rId7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ishggFo8F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ytVBvDcaDU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T_xua2S9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gif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gif"/><Relationship Id="rId4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07A109A-B413-4FCE-9487-DCA2091D33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8677" l="0" r="100000">
                        <a14:foregroundMark x1="1800" y1="11705" x2="1800" y2="11705"/>
                        <a14:foregroundMark x1="3300" y1="16921" x2="3300" y2="16921"/>
                        <a14:foregroundMark x1="1400" y1="21501" x2="1400" y2="21501"/>
                        <a14:foregroundMark x1="900" y1="20992" x2="900" y2="20992"/>
                        <a14:foregroundMark x1="2100" y1="14758" x2="2100" y2="14758"/>
                        <a14:foregroundMark x1="2000" y1="8779" x2="2000" y2="8779"/>
                        <a14:foregroundMark x1="2300" y1="3053" x2="2300" y2="3053"/>
                        <a14:foregroundMark x1="1000" y1="1654" x2="1000" y2="1654"/>
                        <a14:foregroundMark x1="600" y1="3690" x2="600" y2="3690"/>
                        <a14:foregroundMark x1="800" y1="6870" x2="800" y2="6870"/>
                        <a14:foregroundMark x1="900" y1="11323" x2="900" y2="11323"/>
                        <a14:foregroundMark x1="900" y1="14758" x2="900" y2="14758"/>
                        <a14:foregroundMark x1="4400" y1="891" x2="4400" y2="891"/>
                        <a14:foregroundMark x1="6000" y1="2163" x2="6000" y2="2163"/>
                        <a14:foregroundMark x1="9300" y1="2417" x2="9300" y2="2417"/>
                        <a14:foregroundMark x1="15900" y1="3435" x2="15900" y2="3435"/>
                        <a14:foregroundMark x1="14700" y1="5852" x2="14700" y2="5852"/>
                        <a14:foregroundMark x1="9800" y1="8779" x2="9800" y2="8779"/>
                        <a14:foregroundMark x1="17800" y1="7888" x2="17800" y2="7888"/>
                        <a14:foregroundMark x1="20700" y1="2417" x2="20700" y2="2417"/>
                        <a14:foregroundMark x1="26100" y1="4326" x2="26100" y2="4326"/>
                        <a14:foregroundMark x1="32900" y1="4580" x2="32900" y2="4580"/>
                        <a14:foregroundMark x1="30500" y1="3690" x2="30500" y2="3690"/>
                        <a14:foregroundMark x1="38900" y1="5471" x2="38900" y2="5471"/>
                        <a14:foregroundMark x1="39000" y1="2036" x2="39000" y2="2036"/>
                        <a14:foregroundMark x1="45100" y1="7125" x2="45100" y2="7125"/>
                        <a14:foregroundMark x1="44900" y1="4707" x2="44900" y2="4707"/>
                        <a14:foregroundMark x1="47100" y1="2036" x2="47100" y2="2036"/>
                        <a14:foregroundMark x1="49700" y1="4962" x2="49700" y2="4962"/>
                        <a14:foregroundMark x1="54300" y1="8524" x2="54300" y2="8524"/>
                        <a14:foregroundMark x1="59000" y1="10051" x2="59000" y2="10051"/>
                        <a14:foregroundMark x1="58000" y1="3053" x2="58000" y2="3053"/>
                        <a14:foregroundMark x1="61400" y1="1145" x2="61400" y2="1145"/>
                        <a14:foregroundMark x1="63700" y1="10178" x2="63700" y2="10178"/>
                        <a14:foregroundMark x1="67200" y1="12341" x2="67200" y2="12341"/>
                        <a14:foregroundMark x1="70700" y1="12595" x2="70700" y2="12595"/>
                        <a14:foregroundMark x1="75300" y1="11832" x2="75300" y2="11832"/>
                        <a14:foregroundMark x1="80200" y1="11450" x2="80200" y2="11450"/>
                        <a14:foregroundMark x1="82200" y1="11069" x2="82200" y2="11069"/>
                        <a14:foregroundMark x1="85400" y1="8524" x2="85400" y2="8524"/>
                        <a14:foregroundMark x1="88400" y1="7506" x2="88400" y2="7506"/>
                        <a14:foregroundMark x1="92000" y1="5089" x2="92000" y2="5089"/>
                        <a14:foregroundMark x1="94200" y1="1781" x2="94200" y2="1781"/>
                        <a14:foregroundMark x1="95900" y1="1654" x2="95900" y2="1654"/>
                        <a14:foregroundMark x1="90300" y1="1781" x2="90300" y2="1781"/>
                        <a14:foregroundMark x1="86200" y1="2036" x2="86200" y2="2036"/>
                        <a14:foregroundMark x1="79200" y1="3308" x2="79200" y2="3308"/>
                        <a14:foregroundMark x1="75600" y1="2926" x2="75600" y2="2926"/>
                        <a14:foregroundMark x1="18500" y1="35878" x2="18500" y2="35878"/>
                        <a14:foregroundMark x1="4200" y1="65394" x2="4200" y2="65394"/>
                        <a14:foregroundMark x1="3600" y1="57888" x2="3600" y2="57888"/>
                        <a14:foregroundMark x1="1700" y1="57761" x2="1700" y2="57761"/>
                        <a14:foregroundMark x1="7500" y1="54453" x2="7500" y2="54453"/>
                        <a14:foregroundMark x1="2500" y1="53435" x2="2500" y2="53435"/>
                        <a14:foregroundMark x1="9000" y1="62977" x2="9000" y2="62977"/>
                        <a14:foregroundMark x1="4400" y1="75573" x2="4400" y2="75573"/>
                        <a14:foregroundMark x1="4200" y1="86132" x2="4200" y2="86132"/>
                        <a14:foregroundMark x1="7200" y1="85623" x2="7200" y2="85623"/>
                        <a14:foregroundMark x1="10600" y1="86514" x2="10600" y2="86514"/>
                        <a14:foregroundMark x1="16500" y1="83588" x2="16500" y2="83588"/>
                        <a14:foregroundMark x1="12200" y1="75954" x2="12200" y2="75954"/>
                        <a14:foregroundMark x1="12100" y1="81298" x2="12100" y2="81298"/>
                        <a14:foregroundMark x1="17000" y1="87659" x2="17000" y2="87659"/>
                        <a14:foregroundMark x1="19500" y1="87659" x2="19500" y2="87659"/>
                        <a14:foregroundMark x1="22200" y1="88041" x2="22200" y2="88041"/>
                        <a14:foregroundMark x1="26800" y1="87659" x2="26800" y2="87659"/>
                        <a14:foregroundMark x1="29100" y1="88041" x2="29100" y2="88041"/>
                        <a14:foregroundMark x1="31700" y1="88041" x2="31700" y2="88041"/>
                        <a14:foregroundMark x1="34600" y1="87786" x2="34600" y2="87786"/>
                        <a14:foregroundMark x1="38500" y1="87659" x2="38500" y2="87659"/>
                        <a14:foregroundMark x1="42800" y1="87150" x2="42800" y2="87150"/>
                        <a14:foregroundMark x1="47000" y1="87405" x2="47000" y2="87405"/>
                        <a14:foregroundMark x1="51500" y1="87277" x2="51500" y2="87277"/>
                        <a14:foregroundMark x1="56500" y1="87277" x2="56500" y2="87277"/>
                        <a14:foregroundMark x1="62400" y1="88041" x2="62400" y2="88041"/>
                        <a14:foregroundMark x1="57600" y1="83842" x2="57600" y2="83842"/>
                        <a14:foregroundMark x1="52000" y1="80025" x2="52000" y2="80025"/>
                        <a14:foregroundMark x1="48600" y1="77099" x2="48600" y2="77099"/>
                        <a14:foregroundMark x1="44000" y1="71756" x2="44000" y2="71756"/>
                        <a14:foregroundMark x1="38000" y1="66921" x2="38000" y2="66921"/>
                        <a14:foregroundMark x1="34700" y1="65267" x2="34700" y2="65267"/>
                        <a14:foregroundMark x1="32700" y1="64885" x2="32700" y2="64885"/>
                        <a14:foregroundMark x1="29200" y1="60687" x2="29200" y2="60687"/>
                        <a14:foregroundMark x1="24500" y1="59796" x2="24500" y2="59796"/>
                        <a14:foregroundMark x1="21500" y1="58142" x2="21500" y2="58142"/>
                        <a14:foregroundMark x1="22700" y1="58142" x2="22700" y2="58142"/>
                        <a14:foregroundMark x1="25000" y1="63740" x2="25000" y2="63740"/>
                        <a14:foregroundMark x1="21700" y1="65267" x2="21700" y2="65267"/>
                        <a14:foregroundMark x1="18600" y1="64122" x2="18600" y2="64122"/>
                        <a14:foregroundMark x1="17000" y1="60687" x2="17000" y2="60687"/>
                        <a14:foregroundMark x1="31600" y1="63232" x2="31600" y2="63232"/>
                        <a14:foregroundMark x1="33300" y1="63232" x2="33300" y2="63232"/>
                        <a14:foregroundMark x1="36200" y1="65903" x2="36200" y2="65903"/>
                        <a14:foregroundMark x1="39200" y1="68702" x2="39200" y2="68702"/>
                        <a14:foregroundMark x1="41800" y1="70102" x2="41800" y2="70102"/>
                        <a14:foregroundMark x1="46200" y1="74555" x2="46200" y2="74555"/>
                        <a14:foregroundMark x1="41900" y1="76845" x2="41900" y2="76845"/>
                        <a14:foregroundMark x1="36100" y1="84860" x2="36100" y2="84860"/>
                        <a14:foregroundMark x1="46500" y1="78372" x2="46500" y2="78372"/>
                        <a14:foregroundMark x1="52200" y1="81043" x2="52200" y2="81043"/>
                        <a14:foregroundMark x1="32900" y1="87277" x2="32900" y2="87277"/>
                        <a14:foregroundMark x1="5400" y1="61578" x2="5400" y2="61578"/>
                        <a14:foregroundMark x1="2700" y1="62723" x2="2700" y2="62723"/>
                        <a14:foregroundMark x1="1400" y1="60305" x2="1400" y2="60305"/>
                        <a14:foregroundMark x1="7000" y1="57379" x2="7000" y2="57379"/>
                        <a14:foregroundMark x1="10300" y1="56107" x2="10300" y2="56107"/>
                        <a14:foregroundMark x1="10300" y1="59033" x2="10300" y2="59033"/>
                        <a14:foregroundMark x1="11700" y1="62977" x2="11700" y2="62977"/>
                        <a14:foregroundMark x1="11500" y1="67812" x2="11500" y2="67812"/>
                        <a14:foregroundMark x1="7300" y1="69593" x2="7300" y2="69593"/>
                        <a14:foregroundMark x1="2500" y1="70356" x2="2500" y2="70356"/>
                        <a14:foregroundMark x1="1000" y1="78117" x2="1000" y2="78117"/>
                        <a14:foregroundMark x1="1500" y1="82697" x2="1500" y2="82697"/>
                        <a14:foregroundMark x1="1800" y1="87405" x2="1800" y2="87405"/>
                        <a14:foregroundMark x1="1800" y1="68830" x2="1800" y2="68830"/>
                        <a14:foregroundMark x1="1200" y1="67557" x2="1200" y2="67557"/>
                        <a14:foregroundMark x1="1200" y1="72901" x2="1200" y2="72901"/>
                        <a14:foregroundMark x1="900" y1="70483" x2="900" y2="70483"/>
                        <a14:foregroundMark x1="600" y1="80662" x2="600" y2="80662"/>
                        <a14:foregroundMark x1="900" y1="87277" x2="900" y2="87277"/>
                        <a14:foregroundMark x1="500" y1="83969" x2="500" y2="83969"/>
                        <a14:foregroundMark x1="700" y1="76209" x2="700" y2="76209"/>
                        <a14:foregroundMark x1="800" y1="68193" x2="800" y2="68193"/>
                        <a14:foregroundMark x1="5000" y1="69593" x2="5000" y2="69593"/>
                        <a14:foregroundMark x1="14700" y1="69466" x2="14700" y2="69466"/>
                        <a14:foregroundMark x1="15000" y1="79135" x2="15000" y2="79135"/>
                        <a14:foregroundMark x1="13600" y1="85496" x2="13600" y2="85496"/>
                        <a14:foregroundMark x1="15100" y1="87150" x2="15100" y2="87150"/>
                        <a14:foregroundMark x1="20100" y1="77226" x2="20100" y2="77226"/>
                        <a14:foregroundMark x1="20500" y1="70483" x2="20500" y2="70483"/>
                        <a14:foregroundMark x1="17300" y1="71120" x2="17300" y2="71120"/>
                        <a14:foregroundMark x1="15700" y1="69211" x2="15700" y2="69211"/>
                        <a14:foregroundMark x1="27600" y1="71628" x2="27600" y2="71628"/>
                        <a14:foregroundMark x1="18900" y1="78372" x2="18900" y2="78372"/>
                        <a14:foregroundMark x1="29100" y1="78372" x2="29100" y2="78372"/>
                        <a14:foregroundMark x1="28700" y1="81043" x2="28700" y2="81043"/>
                        <a14:backgroundMark x1="8300" y1="26845" x2="8300" y2="26845"/>
                        <a14:backgroundMark x1="2300" y1="19084" x2="2300" y2="19084"/>
                        <a14:backgroundMark x1="1600" y1="23282" x2="1600" y2="23282"/>
                        <a14:backgroundMark x1="8300" y1="18066" x2="8300" y2="18066"/>
                        <a14:backgroundMark x1="12300" y1="15267" x2="12300" y2="15267"/>
                        <a14:backgroundMark x1="9300" y1="25827" x2="9300" y2="25827"/>
                        <a14:backgroundMark x1="4600" y1="37150" x2="4600" y2="37150"/>
                        <a14:backgroundMark x1="1700" y1="44275" x2="1700" y2="44275"/>
                        <a14:backgroundMark x1="13000" y1="35496" x2="13000" y2="35496"/>
                        <a14:backgroundMark x1="9200" y1="45674" x2="9100" y2="45674"/>
                        <a14:backgroundMark x1="2700" y1="52799" x2="2700" y2="52799"/>
                        <a14:backgroundMark x1="18300" y1="50891" x2="18300" y2="50891"/>
                        <a14:backgroundMark x1="18600" y1="47583" x2="18600" y2="47583"/>
                        <a14:backgroundMark x1="16700" y1="51908" x2="16700" y2="51908"/>
                        <a14:backgroundMark x1="27000" y1="56616" x2="27000" y2="56616"/>
                        <a14:backgroundMark x1="25300" y1="53944" x2="25300" y2="53944"/>
                        <a14:backgroundMark x1="25800" y1="35369" x2="25800" y2="35369"/>
                        <a14:backgroundMark x1="16400" y1="25445" x2="16400" y2="25445"/>
                        <a14:backgroundMark x1="16300" y1="28244" x2="16300" y2="28244"/>
                        <a14:backgroundMark x1="15600" y1="31552" x2="15600" y2="31552"/>
                        <a14:backgroundMark x1="17700" y1="25700" x2="17700" y2="25700"/>
                        <a14:backgroundMark x1="3900" y1="30662" x2="3900" y2="30662"/>
                        <a14:backgroundMark x1="1200" y1="30789" x2="1200" y2="30789"/>
                        <a14:backgroundMark x1="900" y1="24809" x2="900" y2="24809"/>
                        <a14:backgroundMark x1="900" y1="34224" x2="900" y2="34224"/>
                        <a14:backgroundMark x1="500" y1="40840" x2="500" y2="40840"/>
                        <a14:backgroundMark x1="300" y1="49746" x2="300" y2="49746"/>
                        <a14:backgroundMark x1="800" y1="52163" x2="800" y2="52163"/>
                        <a14:backgroundMark x1="20500" y1="12214" x2="20500" y2="12214"/>
                        <a14:backgroundMark x1="4400" y1="19338" x2="4400" y2="19338"/>
                        <a14:backgroundMark x1="6300" y1="18448" x2="6300" y2="18448"/>
                        <a14:backgroundMark x1="8400" y1="16158" x2="8400" y2="16158"/>
                        <a14:backgroundMark x1="11200" y1="14249" x2="11200" y2="14249"/>
                        <a14:backgroundMark x1="15600" y1="12595" x2="15600" y2="12595"/>
                        <a14:backgroundMark x1="19400" y1="10687" x2="19400" y2="10687"/>
                        <a14:backgroundMark x1="23300" y1="10051" x2="23300" y2="10051"/>
                        <a14:backgroundMark x1="25500" y1="10560" x2="25500" y2="10560"/>
                        <a14:backgroundMark x1="30100" y1="10433" x2="30100" y2="10433"/>
                        <a14:backgroundMark x1="35100" y1="10941" x2="35100" y2="10941"/>
                        <a14:backgroundMark x1="40300" y1="10560" x2="40300" y2="10560"/>
                        <a14:backgroundMark x1="42700" y1="11323" x2="42700" y2="11323"/>
                        <a14:backgroundMark x1="47800" y1="12595" x2="47800" y2="12595"/>
                        <a14:backgroundMark x1="54200" y1="13868" x2="54200" y2="13868"/>
                        <a14:backgroundMark x1="64700" y1="15522" x2="64700" y2="15522"/>
                        <a14:backgroundMark x1="70400" y1="16921" x2="70400" y2="16921"/>
                        <a14:backgroundMark x1="77100" y1="14758" x2="77100" y2="14758"/>
                        <a14:backgroundMark x1="82400" y1="15649" x2="82400" y2="15649"/>
                        <a14:backgroundMark x1="86400" y1="11705" x2="86400" y2="11705"/>
                        <a14:backgroundMark x1="89200" y1="9796" x2="89200" y2="9796"/>
                        <a14:backgroundMark x1="59700" y1="15903" x2="59700" y2="15903"/>
                        <a14:backgroundMark x1="50400" y1="12723" x2="50400" y2="12723"/>
                        <a14:backgroundMark x1="45300" y1="11705" x2="45300" y2="11705"/>
                        <a14:backgroundMark x1="34400" y1="60433" x2="34400" y2="60433"/>
                        <a14:backgroundMark x1="37600" y1="63232" x2="37600" y2="63232"/>
                        <a14:backgroundMark x1="43000" y1="65013" x2="43000" y2="65013"/>
                        <a14:backgroundMark x1="45700" y1="69720" x2="45700" y2="69720"/>
                        <a14:backgroundMark x1="49300" y1="72646" x2="49300" y2="72646"/>
                        <a14:backgroundMark x1="52700" y1="75064" x2="52700" y2="75064"/>
                        <a14:backgroundMark x1="56100" y1="77990" x2="56100" y2="77990"/>
                        <a14:backgroundMark x1="60200" y1="80916" x2="60200" y2="80916"/>
                        <a14:backgroundMark x1="66500" y1="84860" x2="66500" y2="84860"/>
                        <a14:backgroundMark x1="71000" y1="86896" x2="71000" y2="86896"/>
                        <a14:backgroundMark x1="73300" y1="87277" x2="73300" y2="87277"/>
                        <a14:backgroundMark x1="77500" y1="87786" x2="77500" y2="87786"/>
                        <a14:backgroundMark x1="84800" y1="86768" x2="84800" y2="86768"/>
                        <a14:backgroundMark x1="82300" y1="87405" x2="82300" y2="87405"/>
                        <a14:backgroundMark x1="89400" y1="86896" x2="89400" y2="86896"/>
                        <a14:backgroundMark x1="93500" y1="86768" x2="93500" y2="86768"/>
                        <a14:backgroundMark x1="97400" y1="86514" x2="97400" y2="86514"/>
                        <a14:backgroundMark x1="99200" y1="78499" x2="99200" y2="78499"/>
                        <a14:backgroundMark x1="99200" y1="69466" x2="99200" y2="69466"/>
                        <a14:backgroundMark x1="98800" y1="54835" x2="98800" y2="54835"/>
                        <a14:backgroundMark x1="98900" y1="40076" x2="98900" y2="40076"/>
                        <a14:backgroundMark x1="98500" y1="29135" x2="98500" y2="29135"/>
                        <a14:backgroundMark x1="99200" y1="16794" x2="99200" y2="16794"/>
                        <a14:backgroundMark x1="97800" y1="9669" x2="97800" y2="9669"/>
                        <a14:backgroundMark x1="95800" y1="9160" x2="95800" y2="9160"/>
                        <a14:backgroundMark x1="93300" y1="8524" x2="93300" y2="8524"/>
                        <a14:backgroundMark x1="90700" y1="8906" x2="90700" y2="8906"/>
                        <a14:backgroundMark x1="87200" y1="11450" x2="87200" y2="11450"/>
                        <a14:backgroundMark x1="83200" y1="13995" x2="83200" y2="13995"/>
                        <a14:backgroundMark x1="80000" y1="14758" x2="80000" y2="14758"/>
                        <a14:backgroundMark x1="82300" y1="13868" x2="82300" y2="13868"/>
                        <a14:backgroundMark x1="84500" y1="13613" x2="84500" y2="13613"/>
                        <a14:backgroundMark x1="73300" y1="15267" x2="73300" y2="15267"/>
                        <a14:backgroundMark x1="68800" y1="15903" x2="68800" y2="15903"/>
                        <a14:backgroundMark x1="63000" y1="15140" x2="63000" y2="15140"/>
                        <a14:backgroundMark x1="58700" y1="14758" x2="58700" y2="14758"/>
                        <a14:backgroundMark x1="54700" y1="14758" x2="54700" y2="14758"/>
                        <a14:backgroundMark x1="56700" y1="14758" x2="56700" y2="14758"/>
                        <a14:backgroundMark x1="51700" y1="12723" x2="51700" y2="12723"/>
                        <a14:backgroundMark x1="45600" y1="11705" x2="45600" y2="11705"/>
                        <a14:backgroundMark x1="40300" y1="10941" x2="40300" y2="10941"/>
                        <a14:backgroundMark x1="38500" y1="10051" x2="38500" y2="10051"/>
                        <a14:backgroundMark x1="33300" y1="11323" x2="33300" y2="11323"/>
                        <a14:backgroundMark x1="23700" y1="10560" x2="23700" y2="10560"/>
                        <a14:backgroundMark x1="13000" y1="12977" x2="13000" y2="12977"/>
                        <a14:backgroundMark x1="900" y1="26463" x2="900" y2="26463"/>
                        <a14:backgroundMark x1="900" y1="29135" x2="900" y2="29135"/>
                        <a14:backgroundMark x1="1000" y1="32824" x2="1000" y2="32824"/>
                        <a14:backgroundMark x1="300" y1="39567" x2="300" y2="39567"/>
                        <a14:backgroundMark x1="500" y1="36387" x2="500" y2="36387"/>
                        <a14:backgroundMark x1="900" y1="43384" x2="900" y2="43384"/>
                        <a14:backgroundMark x1="900" y1="46692" x2="900" y2="46692"/>
                        <a14:backgroundMark x1="1500" y1="50891" x2="1500" y2="50891"/>
                        <a14:backgroundMark x1="4600" y1="52672" x2="4600" y2="52672"/>
                        <a14:backgroundMark x1="6600" y1="52672" x2="6600" y2="52672"/>
                        <a14:backgroundMark x1="10000" y1="53181" x2="10000" y2="53181"/>
                        <a14:backgroundMark x1="9900" y1="51018" x2="9900" y2="51018"/>
                        <a14:backgroundMark x1="8300" y1="50127" x2="8300" y2="50127"/>
                        <a14:backgroundMark x1="7800" y1="50254" x2="7800" y2="50254"/>
                        <a14:backgroundMark x1="10700" y1="47583" x2="10700" y2="47583"/>
                        <a14:backgroundMark x1="12000" y1="45165" x2="12000" y2="45165"/>
                        <a14:backgroundMark x1="98300" y1="12595" x2="98300" y2="12595"/>
                        <a14:backgroundMark x1="98300" y1="12595" x2="99900" y2="12595"/>
                        <a14:backgroundMark x1="98900" y1="21120" x2="98900" y2="21120"/>
                        <a14:backgroundMark x1="98500" y1="24173" x2="98500" y2="24173"/>
                        <a14:backgroundMark x1="98500" y1="25700" x2="98500" y2="25700"/>
                        <a14:backgroundMark x1="99100" y1="32824" x2="99100" y2="32824"/>
                        <a14:backgroundMark x1="99100" y1="36387" x2="99100" y2="36387"/>
                        <a14:backgroundMark x1="99200" y1="45420" x2="99200" y2="45420"/>
                        <a14:backgroundMark x1="98500" y1="50127" x2="98500" y2="50127"/>
                        <a14:backgroundMark x1="98500" y1="50127" x2="98900" y2="58651"/>
                        <a14:backgroundMark x1="99300" y1="65013" x2="99300" y2="65013"/>
                        <a14:backgroundMark x1="99300" y1="65013" x2="99300" y2="65013"/>
                        <a14:backgroundMark x1="98400" y1="62977" x2="98400" y2="62977"/>
                        <a14:backgroundMark x1="99100" y1="74936" x2="99100" y2="74936"/>
                        <a14:backgroundMark x1="99600" y1="72392" x2="99600" y2="72392"/>
                        <a14:backgroundMark x1="98800" y1="81679" x2="98800" y2="81679"/>
                        <a14:backgroundMark x1="98800" y1="86768" x2="98800" y2="86768"/>
                        <a14:backgroundMark x1="95700" y1="87277" x2="95700" y2="87277"/>
                        <a14:backgroundMark x1="95700" y1="87277" x2="95700" y2="87277"/>
                        <a14:backgroundMark x1="91200" y1="87405" x2="91200" y2="87405"/>
                        <a14:backgroundMark x1="86300" y1="87786" x2="86300" y2="87786"/>
                        <a14:backgroundMark x1="79500" y1="87405" x2="79500" y2="87405"/>
                        <a14:backgroundMark x1="74700" y1="87659" x2="74700" y2="87659"/>
                        <a14:backgroundMark x1="74700" y1="87659" x2="76000" y2="87659"/>
                        <a14:backgroundMark x1="68800" y1="86896" x2="68800" y2="86896"/>
                        <a14:backgroundMark x1="65200" y1="83969" x2="65200" y2="83969"/>
                        <a14:backgroundMark x1="62500" y1="80916" x2="62500" y2="80916"/>
                        <a14:backgroundMark x1="59200" y1="79389" x2="59200" y2="79389"/>
                        <a14:backgroundMark x1="57100" y1="76845" x2="57100" y2="76845"/>
                        <a14:backgroundMark x1="54600" y1="76209" x2="54600" y2="76209"/>
                        <a14:backgroundMark x1="51200" y1="72137" x2="51200" y2="72137"/>
                        <a14:backgroundMark x1="47100" y1="69975" x2="47100" y2="69975"/>
                        <a14:backgroundMark x1="44700" y1="67939" x2="44700" y2="67939"/>
                        <a14:backgroundMark x1="42900" y1="67176" x2="42900" y2="67176"/>
                        <a14:backgroundMark x1="41300" y1="65267" x2="41300" y2="65267"/>
                        <a14:backgroundMark x1="39700" y1="63995" x2="39700" y2="63995"/>
                        <a14:backgroundMark x1="37300" y1="61578" x2="37300" y2="61578"/>
                        <a14:backgroundMark x1="34800" y1="59796" x2="34800" y2="59796"/>
                        <a14:backgroundMark x1="32900" y1="59542" x2="32900" y2="59542"/>
                        <a14:backgroundMark x1="32500" y1="53690" x2="32500" y2="53690"/>
                        <a14:backgroundMark x1="31000" y1="49237" x2="31000" y2="49237"/>
                        <a14:backgroundMark x1="26300" y1="45929" x2="26300" y2="45929"/>
                        <a14:backgroundMark x1="23400" y1="45547" x2="23400" y2="45547"/>
                        <a14:backgroundMark x1="21900" y1="45420" x2="21900" y2="45420"/>
                        <a14:backgroundMark x1="21100" y1="43384" x2="21100" y2="43384"/>
                        <a14:backgroundMark x1="21700" y1="38041" x2="21700" y2="38041"/>
                        <a14:backgroundMark x1="22600" y1="41349" x2="22600" y2="41349"/>
                        <a14:backgroundMark x1="19800" y1="43003" x2="19800" y2="43003"/>
                        <a14:backgroundMark x1="21700" y1="48219" x2="21700" y2="48219"/>
                        <a14:backgroundMark x1="23100" y1="49237" x2="23100" y2="49237"/>
                        <a14:backgroundMark x1="25800" y1="47964" x2="25800" y2="47964"/>
                        <a14:backgroundMark x1="24000" y1="47583" x2="24000" y2="47583"/>
                        <a14:backgroundMark x1="28200" y1="49746" x2="28200" y2="49746"/>
                        <a14:backgroundMark x1="30200" y1="50636" x2="30200" y2="50636"/>
                        <a14:backgroundMark x1="31700" y1="51527" x2="31700" y2="51527"/>
                        <a14:backgroundMark x1="32900" y1="57634" x2="32900" y2="57634"/>
                        <a14:backgroundMark x1="32900" y1="55344" x2="32900" y2="55344"/>
                        <a14:backgroundMark x1="36100" y1="61578" x2="36100" y2="61578"/>
                        <a14:backgroundMark x1="34700" y1="60814" x2="34700" y2="60814"/>
                        <a14:backgroundMark x1="38500" y1="64504" x2="38500" y2="64504"/>
                        <a14:backgroundMark x1="61400" y1="82188" x2="61400" y2="82188"/>
                        <a14:backgroundMark x1="63500" y1="82188" x2="63500" y2="82188"/>
                        <a14:backgroundMark x1="48700" y1="69466" x2="48700" y2="69466"/>
                        <a14:backgroundMark x1="48200" y1="70483" x2="48200" y2="70483"/>
                        <a14:backgroundMark x1="50700" y1="73282" x2="50700" y2="73282"/>
                        <a14:backgroundMark x1="51900" y1="74173" x2="51900" y2="74173"/>
                        <a14:backgroundMark x1="53800" y1="75191" x2="53800" y2="75191"/>
                        <a14:backgroundMark x1="55500" y1="77735" x2="55500" y2="77735"/>
                        <a14:backgroundMark x1="57800" y1="78880" x2="57800" y2="78880"/>
                        <a14:backgroundMark x1="60000" y1="80407" x2="60000" y2="80407"/>
                        <a14:backgroundMark x1="63100" y1="83079" x2="63100" y2="83079"/>
                        <a14:backgroundMark x1="79200" y1="15267" x2="79200" y2="15267"/>
                        <a14:backgroundMark x1="76000" y1="14377" x2="76000" y2="14377"/>
                        <a14:backgroundMark x1="71300" y1="14631" x2="71300" y2="14631"/>
                        <a14:backgroundMark x1="65400" y1="14885" x2="65400" y2="14885"/>
                        <a14:backgroundMark x1="60100" y1="14377" x2="60100" y2="14377"/>
                        <a14:backgroundMark x1="53400" y1="13486" x2="53400" y2="13486"/>
                        <a14:backgroundMark x1="49300" y1="12595" x2="49300" y2="12595"/>
                        <a14:backgroundMark x1="46700" y1="12214" x2="46700" y2="12214"/>
                        <a14:backgroundMark x1="43300" y1="11832" x2="43300" y2="11832"/>
                        <a14:backgroundMark x1="38700" y1="9160" x2="38700" y2="9160"/>
                        <a14:backgroundMark x1="41100" y1="10051" x2="41100" y2="10051"/>
                        <a14:backgroundMark x1="35200" y1="8397" x2="35200" y2="8397"/>
                        <a14:backgroundMark x1="31200" y1="9288" x2="31200" y2="9288"/>
                        <a14:backgroundMark x1="29500" y1="9160" x2="29500" y2="9160"/>
                        <a14:backgroundMark x1="26900" y1="9160" x2="26900" y2="9160"/>
                        <a14:backgroundMark x1="24900" y1="10560" x2="24900" y2="10560"/>
                        <a14:backgroundMark x1="75100" y1="15522" x2="75100" y2="15522"/>
                        <a14:backgroundMark x1="66800" y1="15903" x2="66800" y2="15903"/>
                        <a14:backgroundMark x1="67800" y1="15267" x2="67800" y2="15267"/>
                        <a14:backgroundMark x1="75100" y1="27099" x2="75100" y2="27099"/>
                        <a14:backgroundMark x1="81800" y1="37532" x2="81800" y2="37532"/>
                        <a14:backgroundMark x1="90600" y1="50636" x2="90600" y2="50636"/>
                        <a14:backgroundMark x1="94500" y1="54835" x2="94500" y2="54835"/>
                        <a14:backgroundMark x1="97600" y1="59033" x2="97600" y2="59033"/>
                        <a14:backgroundMark x1="82300" y1="74173" x2="82300" y2="74173"/>
                        <a14:backgroundMark x1="89000" y1="62850" x2="89000" y2="62850"/>
                        <a14:backgroundMark x1="90100" y1="34860" x2="90100" y2="34860"/>
                        <a14:backgroundMark x1="99000" y1="10941" x2="99000" y2="10941"/>
                        <a14:backgroundMark x1="99000" y1="10560" x2="99000" y2="10560"/>
                        <a14:backgroundMark x1="99200" y1="8142" x2="99200" y2="6743"/>
                        <a14:backgroundMark x1="67700" y1="84224" x2="67700" y2="84224"/>
                        <a14:backgroundMark x1="68100" y1="84860" x2="68100" y2="84860"/>
                        <a14:backgroundMark x1="80500" y1="87659" x2="80500" y2="87659"/>
                        <a14:backgroundMark x1="88700" y1="86896" x2="88700" y2="86896"/>
                        <a14:backgroundMark x1="87700" y1="87786" x2="87700" y2="87786"/>
                        <a14:backgroundMark x1="92900" y1="87659" x2="92900" y2="87659"/>
                        <a14:backgroundMark x1="2400" y1="20102" x2="2400" y2="20102"/>
                        <a14:backgroundMark x1="7200" y1="17430" x2="7200" y2="17430"/>
                        <a14:backgroundMark x1="9600" y1="15903" x2="9600" y2="15903"/>
                        <a14:backgroundMark x1="14800" y1="13359" x2="14800" y2="13359"/>
                        <a14:backgroundMark x1="18300" y1="11832" x2="18300" y2="11832"/>
                        <a14:backgroundMark x1="19400" y1="15903" x2="19400" y2="15903"/>
                        <a14:backgroundMark x1="21900" y1="9669" x2="21900" y2="9669"/>
                        <a14:backgroundMark x1="20700" y1="10178" x2="20700" y2="10178"/>
                        <a14:backgroundMark x1="26100" y1="9415" x2="26100" y2="9415"/>
                        <a14:backgroundMark x1="27600" y1="9415" x2="27600" y2="9415"/>
                        <a14:backgroundMark x1="28500" y1="10178" x2="28500" y2="10178"/>
                        <a14:backgroundMark x1="32700" y1="10178" x2="32700" y2="10178"/>
                        <a14:backgroundMark x1="34300" y1="9288" x2="34300" y2="9288"/>
                        <a14:backgroundMark x1="36800" y1="10051" x2="36800" y2="10051"/>
                        <a14:backgroundMark x1="41700" y1="10687" x2="41700" y2="10687"/>
                        <a14:backgroundMark x1="52700" y1="12595" x2="52700" y2="12595"/>
                        <a14:backgroundMark x1="61700" y1="14377" x2="61700" y2="14377"/>
                        <a14:backgroundMark x1="70000" y1="15522" x2="70000" y2="15522"/>
                        <a14:backgroundMark x1="84500" y1="12341" x2="84500" y2="12341"/>
                        <a14:backgroundMark x1="86700" y1="11323" x2="86700" y2="11323"/>
                        <a14:backgroundMark x1="86000" y1="12341" x2="86000" y2="12341"/>
                        <a14:backgroundMark x1="88300" y1="10433" x2="88300" y2="10433"/>
                        <a14:backgroundMark x1="91800" y1="8142" x2="91800" y2="8142"/>
                        <a14:backgroundMark x1="92400" y1="7888" x2="92400" y2="7888"/>
                        <a14:backgroundMark x1="93300" y1="7888" x2="93300" y2="7888"/>
                        <a14:backgroundMark x1="95100" y1="7888" x2="95100" y2="7888"/>
                        <a14:backgroundMark x1="96600" y1="7506" x2="96600" y2="7506"/>
                        <a14:backgroundMark x1="97200" y1="7506" x2="97200" y2="7506"/>
                        <a14:backgroundMark x1="90000" y1="9796" x2="90000" y2="9796"/>
                        <a14:backgroundMark x1="87100" y1="13995" x2="87100" y2="13995"/>
                        <a14:backgroundMark x1="99300" y1="13995" x2="99300" y2="13995"/>
                        <a14:backgroundMark x1="99600" y1="16031" x2="99600" y2="16031"/>
                        <a14:backgroundMark x1="99600" y1="19466" x2="99600" y2="19466"/>
                        <a14:backgroundMark x1="99500" y1="18830" x2="99500" y2="18830"/>
                        <a14:backgroundMark x1="99000" y1="22646" x2="99000" y2="22646"/>
                        <a14:backgroundMark x1="99200" y1="25318" x2="99200" y2="25318"/>
                        <a14:backgroundMark x1="99200" y1="27354" x2="99200" y2="27354"/>
                        <a14:backgroundMark x1="99500" y1="28372" x2="99500" y2="28372"/>
                        <a14:backgroundMark x1="99500" y1="30662" x2="99500" y2="30662"/>
                        <a14:backgroundMark x1="99200" y1="33715" x2="99200" y2="33715"/>
                        <a14:backgroundMark x1="99600" y1="32443" x2="99600" y2="32443"/>
                        <a14:backgroundMark x1="99000" y1="34606" x2="99000" y2="34606"/>
                        <a14:backgroundMark x1="99000" y1="37532" x2="99000" y2="37532"/>
                        <a14:backgroundMark x1="99600" y1="40585" x2="99600" y2="40585"/>
                        <a14:backgroundMark x1="99000" y1="42621" x2="99000" y2="42621"/>
                        <a14:backgroundMark x1="98500" y1="46438" x2="98500" y2="46438"/>
                        <a14:backgroundMark x1="98900" y1="47710" x2="98900" y2="47710"/>
                        <a14:backgroundMark x1="99100" y1="43766" x2="99100" y2="43766"/>
                        <a14:backgroundMark x1="98200" y1="60687" x2="98200" y2="60687"/>
                        <a14:backgroundMark x1="99600" y1="61959" x2="99600" y2="61959"/>
                        <a14:backgroundMark x1="99600" y1="64122" x2="99600" y2="64122"/>
                        <a14:backgroundMark x1="98700" y1="66921" x2="98700" y2="66921"/>
                        <a14:backgroundMark x1="99100" y1="72010" x2="99100" y2="72010"/>
                        <a14:backgroundMark x1="99000" y1="75064" x2="99000" y2="75064"/>
                        <a14:backgroundMark x1="99000" y1="78753" x2="99000" y2="78753"/>
                        <a14:backgroundMark x1="99300" y1="76845" x2="99300" y2="76845"/>
                        <a14:backgroundMark x1="98900" y1="73919" x2="98900" y2="73919"/>
                        <a14:backgroundMark x1="98900" y1="84733" x2="98900" y2="84733"/>
                        <a14:backgroundMark x1="99500" y1="83206" x2="99500" y2="83206"/>
                        <a14:backgroundMark x1="99500" y1="81425" x2="99500" y2="81425"/>
                        <a14:backgroundMark x1="99500" y1="80534" x2="99500" y2="80534"/>
                        <a14:backgroundMark x1="86100" y1="84351" x2="86100" y2="84351"/>
                        <a14:backgroundMark x1="83400" y1="87659" x2="83400" y2="87659"/>
                        <a14:backgroundMark x1="81100" y1="87659" x2="81100" y2="87659"/>
                        <a14:backgroundMark x1="71900" y1="87277" x2="71900" y2="87277"/>
                        <a14:backgroundMark x1="69900" y1="85878" x2="69900" y2="85878"/>
                        <a14:backgroundMark x1="63900" y1="83461" x2="63900" y2="83461"/>
                        <a14:backgroundMark x1="66600" y1="68702" x2="66600" y2="68702"/>
                        <a14:backgroundMark x1="73300" y1="61196" x2="73300" y2="61196"/>
                        <a14:backgroundMark x1="76300" y1="56107" x2="76300" y2="56107"/>
                        <a14:backgroundMark x1="79200" y1="51781" x2="79200" y2="51781"/>
                        <a14:backgroundMark x1="83900" y1="36260" x2="83900" y2="36260"/>
                        <a14:backgroundMark x1="88500" y1="26081" x2="88500" y2="26081"/>
                        <a14:backgroundMark x1="92700" y1="16412" x2="92700" y2="16412"/>
                        <a14:backgroundMark x1="83800" y1="18575" x2="83800" y2="18575"/>
                        <a14:backgroundMark x1="88000" y1="23919" x2="88000" y2="23919"/>
                        <a14:backgroundMark x1="94500" y1="27354" x2="94500" y2="27354"/>
                        <a14:backgroundMark x1="91300" y1="25700" x2="91300" y2="25700"/>
                        <a14:backgroundMark x1="82600" y1="22010" x2="82600" y2="22010"/>
                        <a14:backgroundMark x1="69200" y1="18575" x2="69200" y2="18575"/>
                        <a14:backgroundMark x1="66500" y1="31298" x2="66500" y2="31298"/>
                        <a14:backgroundMark x1="66000" y1="46692" x2="66000" y2="46692"/>
                        <a14:backgroundMark x1="64700" y1="60305" x2="64700" y2="60305"/>
                        <a14:backgroundMark x1="67400" y1="75827" x2="67400" y2="75827"/>
                        <a14:backgroundMark x1="75200" y1="80662" x2="75200" y2="80662"/>
                        <a14:backgroundMark x1="81000" y1="83842" x2="81000" y2="83842"/>
                        <a14:backgroundMark x1="75100" y1="84224" x2="75100" y2="84224"/>
                        <a14:backgroundMark x1="71400" y1="81425" x2="71400" y2="81425"/>
                        <a14:backgroundMark x1="71700" y1="70356" x2="71700" y2="70356"/>
                        <a14:backgroundMark x1="79500" y1="67812" x2="79500" y2="67812"/>
                        <a14:backgroundMark x1="94300" y1="57761" x2="94300" y2="57761"/>
                        <a14:backgroundMark x1="93900" y1="69211" x2="93900" y2="69211"/>
                        <a14:backgroundMark x1="93900" y1="69211" x2="93900" y2="69211"/>
                        <a14:backgroundMark x1="91400" y1="80025" x2="91400" y2="80025"/>
                        <a14:backgroundMark x1="89400" y1="81934" x2="89400" y2="81934"/>
                        <a14:backgroundMark x1="92800" y1="74173" x2="92800" y2="74173"/>
                        <a14:backgroundMark x1="97200" y1="67812" x2="97200" y2="67812"/>
                        <a14:backgroundMark x1="97300" y1="53435" x2="97300" y2="53435"/>
                        <a14:backgroundMark x1="98300" y1="43003" x2="98300" y2="43003"/>
                        <a14:backgroundMark x1="94700" y1="42621" x2="94700" y2="42621"/>
                        <a14:backgroundMark x1="96500" y1="33588" x2="96500" y2="33588"/>
                        <a14:backgroundMark x1="95400" y1="24809" x2="95400" y2="24809"/>
                        <a14:backgroundMark x1="90100" y1="21120" x2="90100" y2="21120"/>
                        <a14:backgroundMark x1="84900" y1="19847" x2="84900" y2="19847"/>
                        <a14:backgroundMark x1="78700" y1="20738" x2="78700" y2="20738"/>
                        <a14:backgroundMark x1="79000" y1="26972" x2="79000" y2="26972"/>
                        <a14:backgroundMark x1="81700" y1="31679" x2="81700" y2="31679"/>
                        <a14:backgroundMark x1="86700" y1="33715" x2="86700" y2="33715"/>
                        <a14:backgroundMark x1="93100" y1="34860" x2="93100" y2="34860"/>
                        <a14:backgroundMark x1="96100" y1="36768" x2="96100" y2="36768"/>
                        <a14:backgroundMark x1="97200" y1="45420" x2="97200" y2="45420"/>
                        <a14:backgroundMark x1="88400" y1="43003" x2="88400" y2="43003"/>
                        <a14:backgroundMark x1="85600" y1="39695" x2="85600" y2="39695"/>
                        <a14:backgroundMark x1="77200" y1="33333" x2="77200" y2="33333"/>
                        <a14:backgroundMark x1="74700" y1="23537" x2="74700" y2="23537"/>
                        <a14:backgroundMark x1="65400" y1="20611" x2="65400" y2="20611"/>
                        <a14:backgroundMark x1="61700" y1="18066" x2="61700" y2="18066"/>
                        <a14:backgroundMark x1="63600" y1="29644" x2="63600" y2="29644"/>
                        <a14:backgroundMark x1="63900" y1="37023" x2="63900" y2="37023"/>
                        <a14:backgroundMark x1="68400" y1="41349" x2="68400" y2="41349"/>
                        <a14:backgroundMark x1="72500" y1="47201" x2="72500" y2="47201"/>
                        <a14:backgroundMark x1="71800" y1="54835" x2="71800" y2="54835"/>
                        <a14:backgroundMark x1="69000" y1="61959" x2="69000" y2="61959"/>
                        <a14:backgroundMark x1="85400" y1="62087" x2="85400" y2="62087"/>
                        <a14:backgroundMark x1="89200" y1="70102" x2="89200" y2="70102"/>
                        <a14:backgroundMark x1="87800" y1="74555" x2="87800" y2="74555"/>
                        <a14:backgroundMark x1="85000" y1="78117" x2="85000" y2="78117"/>
                        <a14:backgroundMark x1="81300" y1="80153" x2="81300" y2="80153"/>
                        <a14:backgroundMark x1="78700" y1="79644" x2="78700" y2="79644"/>
                        <a14:backgroundMark x1="80700" y1="70865" x2="80700" y2="70865"/>
                        <a14:backgroundMark x1="81100" y1="64504" x2="81100" y2="64504"/>
                        <a14:backgroundMark x1="84200" y1="55216" x2="84200" y2="55216"/>
                        <a14:backgroundMark x1="86200" y1="48982" x2="86200" y2="48982"/>
                        <a14:backgroundMark x1="91700" y1="37659" x2="91700" y2="37659"/>
                        <a14:backgroundMark x1="85600" y1="30025" x2="85600" y2="30025"/>
                        <a14:backgroundMark x1="83400" y1="26081" x2="83400" y2="26081"/>
                        <a14:backgroundMark x1="79700" y1="24555" x2="79700" y2="24555"/>
                        <a14:backgroundMark x1="81000" y1="27354" x2="81000" y2="27354"/>
                        <a14:backgroundMark x1="81000" y1="27354" x2="83900" y2="33206"/>
                        <a14:backgroundMark x1="86900" y1="37023" x2="86900" y2="37023"/>
                        <a14:backgroundMark x1="89700" y1="41603" x2="89700" y2="41603"/>
                        <a14:backgroundMark x1="92000" y1="47328" x2="92000" y2="47328"/>
                        <a14:backgroundMark x1="91700" y1="57379" x2="91700" y2="57379"/>
                        <a14:backgroundMark x1="88800" y1="54326" x2="88800" y2="54326"/>
                        <a14:backgroundMark x1="87500" y1="47710" x2="87500" y2="47710"/>
                        <a14:backgroundMark x1="86100" y1="43766" x2="86100" y2="43766"/>
                        <a14:backgroundMark x1="83500" y1="44275" x2="83500" y2="44275"/>
                        <a14:backgroundMark x1="80100" y1="39186" x2="80100" y2="39186"/>
                        <a14:backgroundMark x1="80800" y1="41603" x2="80800" y2="41603"/>
                        <a14:backgroundMark x1="75100" y1="34860" x2="75100" y2="34860"/>
                        <a14:backgroundMark x1="71300" y1="23155" x2="71300" y2="23155"/>
                        <a14:backgroundMark x1="67200" y1="19338" x2="67200" y2="19338"/>
                        <a14:backgroundMark x1="67700" y1="27735" x2="67700" y2="27735"/>
                        <a14:backgroundMark x1="70000" y1="29644" x2="70000" y2="29644"/>
                        <a14:backgroundMark x1="61000" y1="25700" x2="61000" y2="25700"/>
                        <a14:backgroundMark x1="58500" y1="22392" x2="58500" y2="22392"/>
                        <a14:backgroundMark x1="55500" y1="18066" x2="55500" y2="18066"/>
                        <a14:backgroundMark x1="50700" y1="18193" x2="50700" y2="18193"/>
                        <a14:backgroundMark x1="52200" y1="26972" x2="52200" y2="26972"/>
                        <a14:backgroundMark x1="56000" y1="42239" x2="56000" y2="42239"/>
                        <a14:backgroundMark x1="57300" y1="49237" x2="57300" y2="49237"/>
                        <a14:backgroundMark x1="60700" y1="59415" x2="60700" y2="59415"/>
                        <a14:backgroundMark x1="64200" y1="70102" x2="64200" y2="70102"/>
                        <a14:backgroundMark x1="64800" y1="76845" x2="64800" y2="76845"/>
                        <a14:backgroundMark x1="66000" y1="82697" x2="66000" y2="82697"/>
                        <a14:backgroundMark x1="72800" y1="78753" x2="72800" y2="78753"/>
                        <a14:backgroundMark x1="73500" y1="72901" x2="73500" y2="72901"/>
                        <a14:backgroundMark x1="76000" y1="63359" x2="76000" y2="63359"/>
                        <a14:backgroundMark x1="78800" y1="61578" x2="78800" y2="61578"/>
                        <a14:backgroundMark x1="76300" y1="48473" x2="76300" y2="48473"/>
                        <a14:backgroundMark x1="72800" y1="38677" x2="72800" y2="38677"/>
                        <a14:backgroundMark x1="95000" y1="51399" x2="95000" y2="51399"/>
                        <a14:backgroundMark x1="92400" y1="51527" x2="92400" y2="51527"/>
                        <a14:backgroundMark x1="89100" y1="53944" x2="89100" y2="53944"/>
                        <a14:backgroundMark x1="86700" y1="58651" x2="86700" y2="58651"/>
                        <a14:backgroundMark x1="89700" y1="61069" x2="89700" y2="61069"/>
                        <a14:backgroundMark x1="92100" y1="62977" x2="92100" y2="62977"/>
                        <a14:backgroundMark x1="91700" y1="69084" x2="91700" y2="69084"/>
                        <a14:backgroundMark x1="90300" y1="72646" x2="90300" y2="72646"/>
                        <a14:backgroundMark x1="87900" y1="76463" x2="87900" y2="76463"/>
                        <a14:backgroundMark x1="79600" y1="75445" x2="79600" y2="75445"/>
                        <a14:backgroundMark x1="75700" y1="73028" x2="75700" y2="73028"/>
                        <a14:backgroundMark x1="76800" y1="67557" x2="76800" y2="67557"/>
                        <a14:backgroundMark x1="80400" y1="56107" x2="80400" y2="56107"/>
                        <a14:backgroundMark x1="82300" y1="48601" x2="82300" y2="48601"/>
                        <a14:backgroundMark x1="76700" y1="41221" x2="76700" y2="41221"/>
                        <a14:backgroundMark x1="69200" y1="49237" x2="69200" y2="49237"/>
                        <a14:backgroundMark x1="66900" y1="57379" x2="66900" y2="57379"/>
                        <a14:backgroundMark x1="60200" y1="68448" x2="60200" y2="68448"/>
                        <a14:backgroundMark x1="53800" y1="67430" x2="53800" y2="67430"/>
                        <a14:backgroundMark x1="54100" y1="59033" x2="54100" y2="59033"/>
                        <a14:backgroundMark x1="58400" y1="54835" x2="58400" y2="54835"/>
                        <a14:backgroundMark x1="65000" y1="45165" x2="65000" y2="45165"/>
                        <a14:backgroundMark x1="61700" y1="38041" x2="61700" y2="38041"/>
                        <a14:backgroundMark x1="56000" y1="32188" x2="56000" y2="32188"/>
                        <a14:backgroundMark x1="49500" y1="15140" x2="49500" y2="15140"/>
                        <a14:backgroundMark x1="44400" y1="20611" x2="44400" y2="20611"/>
                        <a14:backgroundMark x1="46800" y1="31298" x2="46800" y2="31298"/>
                        <a14:backgroundMark x1="47200" y1="41221" x2="47200" y2="41221"/>
                        <a14:backgroundMark x1="49300" y1="53562" x2="49300" y2="53562"/>
                        <a14:backgroundMark x1="49300" y1="53562" x2="49300" y2="53562"/>
                        <a14:backgroundMark x1="49700" y1="65267" x2="49700" y2="65267"/>
                        <a14:backgroundMark x1="58500" y1="70483" x2="58500" y2="70483"/>
                        <a14:backgroundMark x1="55700" y1="73282" x2="55700" y2="73282"/>
                        <a14:backgroundMark x1="51500" y1="60178" x2="51500" y2="60178"/>
                        <a14:backgroundMark x1="51100" y1="45547" x2="51100" y2="45547"/>
                        <a14:backgroundMark x1="53300" y1="32824" x2="53300" y2="32824"/>
                        <a14:backgroundMark x1="48600" y1="23155" x2="48600" y2="23155"/>
                        <a14:backgroundMark x1="45700" y1="14249" x2="45700" y2="14249"/>
                        <a14:backgroundMark x1="62500" y1="22646" x2="62500" y2="22646"/>
                        <a14:backgroundMark x1="60800" y1="32824" x2="60800" y2="32824"/>
                        <a14:backgroundMark x1="67000" y1="35878" x2="67000" y2="35878"/>
                        <a14:backgroundMark x1="71100" y1="35878" x2="71100" y2="35878"/>
                        <a14:backgroundMark x1="73800" y1="44656" x2="73800" y2="44656"/>
                        <a14:backgroundMark x1="83800" y1="66921" x2="83800" y2="66921"/>
                        <a14:backgroundMark x1="69600" y1="73919" x2="69600" y2="73919"/>
                        <a14:backgroundMark x1="69300" y1="69593" x2="69300" y2="69593"/>
                        <a14:backgroundMark x1="70300" y1="59924" x2="70300" y2="59924"/>
                        <a14:backgroundMark x1="66800" y1="52799" x2="66800" y2="52799"/>
                        <a14:backgroundMark x1="70500" y1="41858" x2="70500" y2="41858"/>
                        <a14:backgroundMark x1="72100" y1="30916" x2="72100" y2="30916"/>
                        <a14:backgroundMark x1="58500" y1="29135" x2="58500" y2="29135"/>
                        <a14:backgroundMark x1="56800" y1="25445" x2="56800" y2="25445"/>
                        <a14:backgroundMark x1="57300" y1="35369" x2="57300" y2="35369"/>
                        <a14:backgroundMark x1="59800" y1="43766" x2="59800" y2="43766"/>
                        <a14:backgroundMark x1="52400" y1="41730" x2="52400" y2="41730"/>
                        <a14:backgroundMark x1="52800" y1="48855" x2="52800" y2="48855"/>
                        <a14:backgroundMark x1="53200" y1="51908" x2="53200" y2="51908"/>
                        <a14:backgroundMark x1="55500" y1="60687" x2="55500" y2="60687"/>
                        <a14:backgroundMark x1="76400" y1="37659" x2="76400" y2="37659"/>
                        <a14:backgroundMark x1="72500" y1="43384" x2="72500" y2="43384"/>
                        <a14:backgroundMark x1="78700" y1="45929" x2="78700" y2="45929"/>
                        <a14:backgroundMark x1="82300" y1="52417" x2="82300" y2="52417"/>
                        <a14:backgroundMark x1="82400" y1="60305" x2="82400" y2="60305"/>
                        <a14:backgroundMark x1="73200" y1="65776" x2="73200" y2="65776"/>
                        <a14:backgroundMark x1="63300" y1="52417" x2="63300" y2="52417"/>
                        <a14:backgroundMark x1="61200" y1="50509" x2="61200" y2="50509"/>
                        <a14:backgroundMark x1="62900" y1="64122" x2="62900" y2="64122"/>
                        <a14:backgroundMark x1="57500" y1="63995" x2="57500" y2="63995"/>
                        <a14:backgroundMark x1="53900" y1="62723" x2="53900" y2="62723"/>
                        <a14:backgroundMark x1="55000" y1="54707" x2="55000" y2="54707"/>
                        <a14:backgroundMark x1="58400" y1="39949" x2="58400" y2="39949"/>
                        <a14:backgroundMark x1="50000" y1="35115" x2="50000" y2="35115"/>
                        <a14:backgroundMark x1="47400" y1="43130" x2="47400" y2="43130"/>
                        <a14:backgroundMark x1="44000" y1="50254" x2="44000" y2="50254"/>
                        <a14:backgroundMark x1="43700" y1="58270" x2="43700" y2="58270"/>
                        <a14:backgroundMark x1="45700" y1="61959" x2="45700" y2="61959"/>
                        <a14:backgroundMark x1="36300" y1="40840" x2="36300" y2="40840"/>
                        <a14:backgroundMark x1="37300" y1="29135" x2="37300" y2="29135"/>
                        <a14:backgroundMark x1="36900" y1="13486" x2="36900" y2="13486"/>
                        <a14:backgroundMark x1="30000" y1="14758" x2="30000" y2="14758"/>
                        <a14:backgroundMark x1="26300" y1="18193" x2="26300" y2="18193"/>
                        <a14:backgroundMark x1="25000" y1="26590" x2="25000" y2="26590"/>
                        <a14:backgroundMark x1="28300" y1="29898" x2="28300" y2="29898"/>
                        <a14:backgroundMark x1="33600" y1="34860" x2="33600" y2="34860"/>
                        <a14:backgroundMark x1="32500" y1="43766" x2="32500" y2="43766"/>
                        <a14:backgroundMark x1="36800" y1="49618" x2="36800" y2="49618"/>
                        <a14:backgroundMark x1="41500" y1="38804" x2="41500" y2="38804"/>
                        <a14:backgroundMark x1="43300" y1="29008" x2="43300" y2="29008"/>
                        <a14:backgroundMark x1="39000" y1="24427" x2="39000" y2="24427"/>
                        <a14:backgroundMark x1="33100" y1="22901" x2="33100" y2="22901"/>
                        <a14:backgroundMark x1="31000" y1="22901" x2="31000" y2="22901"/>
                        <a14:backgroundMark x1="26500" y1="22901" x2="26500" y2="22901"/>
                        <a14:backgroundMark x1="22000" y1="21120" x2="22000" y2="21120"/>
                        <a14:backgroundMark x1="26200" y1="39949" x2="26200" y2="39949"/>
                        <a14:backgroundMark x1="30700" y1="39949" x2="30700" y2="39949"/>
                        <a14:backgroundMark x1="32200" y1="30280" x2="32200" y2="30280"/>
                        <a14:backgroundMark x1="41500" y1="52163" x2="41500" y2="52163"/>
                        <a14:backgroundMark x1="41800" y1="47328" x2="41800" y2="47328"/>
                        <a14:backgroundMark x1="41500" y1="34097" x2="41500" y2="34097"/>
                        <a14:backgroundMark x1="41400" y1="23537" x2="41400" y2="23537"/>
                        <a14:backgroundMark x1="47700" y1="58651" x2="47700" y2="58651"/>
                        <a14:backgroundMark x1="49400" y1="48855" x2="49400" y2="48855"/>
                        <a14:backgroundMark x1="53000" y1="37405" x2="53000" y2="37405"/>
                        <a14:backgroundMark x1="63300" y1="26972" x2="63300" y2="26972"/>
                        <a14:backgroundMark x1="54100" y1="25827" x2="54100" y2="25827"/>
                        <a14:backgroundMark x1="50900" y1="23155" x2="50900" y2="23155"/>
                        <a14:backgroundMark x1="49300" y1="27735" x2="49300" y2="27735"/>
                        <a14:backgroundMark x1="48700" y1="32443" x2="48700" y2="32443"/>
                        <a14:backgroundMark x1="46600" y1="37405" x2="46600" y2="37405"/>
                        <a14:backgroundMark x1="45100" y1="46056" x2="45100" y2="46056"/>
                      </a14:backgroundRemoval>
                    </a14:imgEffect>
                  </a14:imgLayer>
                </a14:imgProps>
              </a:ext>
            </a:extLst>
          </a:blip>
          <a:srcRect b="1117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oogle Shape;89;p1">
            <a:extLst>
              <a:ext uri="{FF2B5EF4-FFF2-40B4-BE49-F238E27FC236}">
                <a16:creationId xmlns:a16="http://schemas.microsoft.com/office/drawing/2014/main" id="{57DD1E6C-110A-4975-A3C4-182E717F41E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5944" r="31073" b="11547"/>
          <a:stretch/>
        </p:blipFill>
        <p:spPr>
          <a:xfrm>
            <a:off x="10419470" y="-168813"/>
            <a:ext cx="1772530" cy="244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57CEA5F-FD6F-445E-9476-49D83D8A316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1655" y="239151"/>
            <a:ext cx="6466450" cy="5755034"/>
          </a:xfrm>
          <a:prstGeom prst="rect">
            <a:avLst/>
          </a:prstGeom>
        </p:spPr>
      </p:pic>
      <p:pic>
        <p:nvPicPr>
          <p:cNvPr id="7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24701DB7-229C-4958-AC7A-E10B97F0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5581"/>
            <a:ext cx="5331655" cy="244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149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46CB51F2-29B3-45AA-B0DE-75469BA0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979497F-967A-4EC5-945D-F4A80B0B2899}"/>
              </a:ext>
            </a:extLst>
          </p:cNvPr>
          <p:cNvSpPr/>
          <p:nvPr/>
        </p:nvSpPr>
        <p:spPr>
          <a:xfrm>
            <a:off x="4657369" y="5562415"/>
            <a:ext cx="7621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https://www.youtube.com/watch?v=ALK10pFWvtg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8E8F131-58FC-4F34-BFC3-55D5C1CDA5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7" t="19883" r="36654" b="21011"/>
          <a:stretch/>
        </p:blipFill>
        <p:spPr>
          <a:xfrm>
            <a:off x="858129" y="202809"/>
            <a:ext cx="11048785" cy="5156982"/>
          </a:xfrm>
          <a:prstGeom prst="rect">
            <a:avLst/>
          </a:prstGeom>
        </p:spPr>
      </p:pic>
      <p:pic>
        <p:nvPicPr>
          <p:cNvPr id="3074" name="Picture 2" descr="Viernes Lunes Sticker">
            <a:extLst>
              <a:ext uri="{FF2B5EF4-FFF2-40B4-BE49-F238E27FC236}">
                <a16:creationId xmlns:a16="http://schemas.microsoft.com/office/drawing/2014/main" id="{4E0CEC98-6928-45E7-B5A5-404E14A0A0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86" y="4256649"/>
            <a:ext cx="3134751" cy="313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6D85772A-09F6-448F-A678-9614C4E081F8}"/>
              </a:ext>
            </a:extLst>
          </p:cNvPr>
          <p:cNvSpPr/>
          <p:nvPr/>
        </p:nvSpPr>
        <p:spPr>
          <a:xfrm flipH="1">
            <a:off x="9734843" y="-77373"/>
            <a:ext cx="2457157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</a:t>
            </a:r>
          </a:p>
        </p:txBody>
      </p:sp>
    </p:spTree>
    <p:extLst>
      <p:ext uri="{BB962C8B-B14F-4D97-AF65-F5344CB8AC3E}">
        <p14:creationId xmlns:p14="http://schemas.microsoft.com/office/powerpoint/2010/main" val="213502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A6D9020-A126-42BD-A6A0-1DB8025A5880}"/>
              </a:ext>
            </a:extLst>
          </p:cNvPr>
          <p:cNvSpPr/>
          <p:nvPr/>
        </p:nvSpPr>
        <p:spPr>
          <a:xfrm>
            <a:off x="1404972" y="5101270"/>
            <a:ext cx="93820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/>
              <a:t>https://www.youtube.com/watch?v=ergFsjQYeCc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D60ADE-0C41-4C8F-BE15-B313F9F31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8" t="20303" r="41962" b="20255"/>
          <a:stretch/>
        </p:blipFill>
        <p:spPr>
          <a:xfrm>
            <a:off x="743790" y="280404"/>
            <a:ext cx="9919520" cy="4712149"/>
          </a:xfrm>
          <a:prstGeom prst="rect">
            <a:avLst/>
          </a:prstGeom>
        </p:spPr>
      </p:pic>
      <p:pic>
        <p:nvPicPr>
          <p:cNvPr id="4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2F2C51F0-C1C2-4B35-8FE4-C974BF395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9CB37885-9DB5-4240-B160-060EF68215B1}"/>
              </a:ext>
            </a:extLst>
          </p:cNvPr>
          <p:cNvSpPr/>
          <p:nvPr/>
        </p:nvSpPr>
        <p:spPr>
          <a:xfrm flipH="1">
            <a:off x="9734842" y="1183775"/>
            <a:ext cx="2457157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</p:spTree>
    <p:extLst>
      <p:ext uri="{BB962C8B-B14F-4D97-AF65-F5344CB8AC3E}">
        <p14:creationId xmlns:p14="http://schemas.microsoft.com/office/powerpoint/2010/main" val="175387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13E4DC2F-C802-4413-85AA-E92BE3AEB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6124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6BC0BE3-BE8F-49AE-AE04-6DCC153F1A7C}"/>
              </a:ext>
            </a:extLst>
          </p:cNvPr>
          <p:cNvSpPr/>
          <p:nvPr/>
        </p:nvSpPr>
        <p:spPr>
          <a:xfrm flipH="1">
            <a:off x="9661872" y="-21016"/>
            <a:ext cx="2457157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y comentar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FA068F6-4B15-4DB4-978D-8E7322398F91}"/>
              </a:ext>
            </a:extLst>
          </p:cNvPr>
          <p:cNvSpPr/>
          <p:nvPr/>
        </p:nvSpPr>
        <p:spPr>
          <a:xfrm>
            <a:off x="5880735" y="6045834"/>
            <a:ext cx="318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https://youtu.be/CN-OETaVRt8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4DECBE1-0FF0-4CFB-8D15-979B8B0F6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583" y="1120206"/>
            <a:ext cx="7236044" cy="47354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9217F0C-0B9B-4FE9-9B67-5FBF407EAF41}"/>
              </a:ext>
            </a:extLst>
          </p:cNvPr>
          <p:cNvSpPr txBox="1"/>
          <p:nvPr/>
        </p:nvSpPr>
        <p:spPr>
          <a:xfrm>
            <a:off x="-141274" y="74650"/>
            <a:ext cx="6716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PARTES DE UNA INVITACIÓN</a:t>
            </a:r>
          </a:p>
        </p:txBody>
      </p:sp>
      <p:pic>
        <p:nvPicPr>
          <p:cNvPr id="9" name="Imagen 8" descr="Feliz Cumpleaños Felicidades - Gráficos vectoriales gratis ...">
            <a:extLst>
              <a:ext uri="{FF2B5EF4-FFF2-40B4-BE49-F238E27FC236}">
                <a16:creationId xmlns:a16="http://schemas.microsoft.com/office/drawing/2014/main" id="{73EB1359-F77F-40A9-8597-B0E6DD4B1B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7714">
            <a:off x="10853" y="647554"/>
            <a:ext cx="2513722" cy="1278463"/>
          </a:xfrm>
          <a:prstGeom prst="rect">
            <a:avLst/>
          </a:prstGeom>
        </p:spPr>
      </p:pic>
      <p:pic>
        <p:nvPicPr>
          <p:cNvPr id="10" name="Imagen 9" descr="Día del Niño en el Ecuador">
            <a:extLst>
              <a:ext uri="{FF2B5EF4-FFF2-40B4-BE49-F238E27FC236}">
                <a16:creationId xmlns:a16="http://schemas.microsoft.com/office/drawing/2014/main" id="{D8FF13E3-81BC-4A9C-AC80-26503854BD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2202121"/>
            <a:ext cx="2308750" cy="1297802"/>
          </a:xfrm>
          <a:prstGeom prst="rect">
            <a:avLst/>
          </a:prstGeom>
        </p:spPr>
      </p:pic>
      <p:pic>
        <p:nvPicPr>
          <p:cNvPr id="11" name="Imagen 10" descr="EL CUENTACUENTOS: TIJERAS Y PEGAMENTO">
            <a:extLst>
              <a:ext uri="{FF2B5EF4-FFF2-40B4-BE49-F238E27FC236}">
                <a16:creationId xmlns:a16="http://schemas.microsoft.com/office/drawing/2014/main" id="{1C0D0A40-10C4-4631-B9D9-137FF5BC3B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83716" y="4384724"/>
            <a:ext cx="1837669" cy="1378252"/>
          </a:xfrm>
          <a:prstGeom prst="rect">
            <a:avLst/>
          </a:prstGeom>
        </p:spPr>
      </p:pic>
      <p:pic>
        <p:nvPicPr>
          <p:cNvPr id="12" name="Imagen 11" descr="&lt;strong&gt;INVITACIONES&lt;/strong&gt; PRIMERA COMUNIÓN PARA NIÑAS 2013 | trendy ...">
            <a:extLst>
              <a:ext uri="{FF2B5EF4-FFF2-40B4-BE49-F238E27FC236}">
                <a16:creationId xmlns:a16="http://schemas.microsoft.com/office/drawing/2014/main" id="{1E619DAA-FCC4-49C7-985C-2E98B03814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2" y="3425918"/>
            <a:ext cx="2206394" cy="1267218"/>
          </a:xfrm>
          <a:prstGeom prst="rect">
            <a:avLst/>
          </a:prstGeom>
        </p:spPr>
      </p:pic>
      <p:pic>
        <p:nvPicPr>
          <p:cNvPr id="1026" name="Picture 2" descr="▷ Notas Musicales: Imágenes Animadas, Gifs y Animaciones ¡100% GRATIS!">
            <a:extLst>
              <a:ext uri="{FF2B5EF4-FFF2-40B4-BE49-F238E27FC236}">
                <a16:creationId xmlns:a16="http://schemas.microsoft.com/office/drawing/2014/main" id="{B884ECD0-B1B9-4C55-8DD3-E190DE5CDC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693" y="3204781"/>
            <a:ext cx="4596298" cy="315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330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C2CB76A-7D09-42E1-8A30-A523E308A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496" y="5812521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RADO 4º - ALERCES WEB SITE">
            <a:extLst>
              <a:ext uri="{FF2B5EF4-FFF2-40B4-BE49-F238E27FC236}">
                <a16:creationId xmlns:a16="http://schemas.microsoft.com/office/drawing/2014/main" id="{368E5D96-43C8-4F1C-8A41-DBCDEDCA76C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140" y="3140759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7A463F-C929-40C4-885C-7F08DE5046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62" t="8825" r="15260" b="7105"/>
          <a:stretch/>
        </p:blipFill>
        <p:spPr>
          <a:xfrm>
            <a:off x="131733" y="0"/>
            <a:ext cx="9574975" cy="5881140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EAA0DBF-DF56-4FA5-BE6B-84CB0872469D}"/>
              </a:ext>
            </a:extLst>
          </p:cNvPr>
          <p:cNvSpPr/>
          <p:nvPr/>
        </p:nvSpPr>
        <p:spPr>
          <a:xfrm flipH="1">
            <a:off x="7163870" y="-103788"/>
            <a:ext cx="1908516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Comentar</a:t>
            </a:r>
          </a:p>
        </p:txBody>
      </p:sp>
    </p:spTree>
    <p:extLst>
      <p:ext uri="{BB962C8B-B14F-4D97-AF65-F5344CB8AC3E}">
        <p14:creationId xmlns:p14="http://schemas.microsoft.com/office/powerpoint/2010/main" val="296715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13E4DC2F-C802-4413-85AA-E92BE3AEB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if animados instrumentos musicales - Imagui">
            <a:extLst>
              <a:ext uri="{FF2B5EF4-FFF2-40B4-BE49-F238E27FC236}">
                <a16:creationId xmlns:a16="http://schemas.microsoft.com/office/drawing/2014/main" id="{2C8EA01A-985F-454D-A39A-72FE3B5AF8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397" y="2562078"/>
            <a:ext cx="4965896" cy="372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4A438A1-C425-4C5A-B7CC-8D972028D7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62" t="8825" r="15260" b="7105"/>
          <a:stretch/>
        </p:blipFill>
        <p:spPr>
          <a:xfrm>
            <a:off x="131733" y="0"/>
            <a:ext cx="8707179" cy="5881140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3CF9357E-4851-4076-834A-50452F21E763}"/>
              </a:ext>
            </a:extLst>
          </p:cNvPr>
          <p:cNvSpPr/>
          <p:nvPr/>
        </p:nvSpPr>
        <p:spPr>
          <a:xfrm>
            <a:off x="-824870" y="346416"/>
            <a:ext cx="191320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  <p:pic>
        <p:nvPicPr>
          <p:cNvPr id="1026" name="Picture 2" descr="Las EAFI recomiendan invertir en fondos de inversión - Finanzas  IndependientesFinanzas Independientes">
            <a:extLst>
              <a:ext uri="{FF2B5EF4-FFF2-40B4-BE49-F238E27FC236}">
                <a16:creationId xmlns:a16="http://schemas.microsoft.com/office/drawing/2014/main" id="{15B91C38-4490-4598-811C-434C8CB25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6" b="100000" l="3846" r="97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432" y="322226"/>
            <a:ext cx="950302" cy="8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as EAFI recomiendan invertir en fondos de inversión - Finanzas  IndependientesFinanzas Independientes">
            <a:extLst>
              <a:ext uri="{FF2B5EF4-FFF2-40B4-BE49-F238E27FC236}">
                <a16:creationId xmlns:a16="http://schemas.microsoft.com/office/drawing/2014/main" id="{A04806A2-1278-457B-AE72-BA6863027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6" b="100000" l="3846" r="97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432" y="1442152"/>
            <a:ext cx="950302" cy="8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as EAFI recomiendan invertir en fondos de inversión - Finanzas  IndependientesFinanzas Independientes">
            <a:extLst>
              <a:ext uri="{FF2B5EF4-FFF2-40B4-BE49-F238E27FC236}">
                <a16:creationId xmlns:a16="http://schemas.microsoft.com/office/drawing/2014/main" id="{0F61274E-A631-423B-A88C-330D7A69A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6" b="100000" l="3846" r="97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099" y="2063368"/>
            <a:ext cx="950302" cy="8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as EAFI recomiendan invertir en fondos de inversión - Finanzas  IndependientesFinanzas Independientes">
            <a:extLst>
              <a:ext uri="{FF2B5EF4-FFF2-40B4-BE49-F238E27FC236}">
                <a16:creationId xmlns:a16="http://schemas.microsoft.com/office/drawing/2014/main" id="{EF114A49-1FD4-4014-B2A3-4ADB3CD30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6" b="100000" l="3846" r="97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664" y="1199428"/>
            <a:ext cx="950302" cy="8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Las EAFI recomiendan invertir en fondos de inversión - Finanzas  IndependientesFinanzas Independientes">
            <a:extLst>
              <a:ext uri="{FF2B5EF4-FFF2-40B4-BE49-F238E27FC236}">
                <a16:creationId xmlns:a16="http://schemas.microsoft.com/office/drawing/2014/main" id="{4FD54B8E-AB79-4F91-9DE2-D6C9EFE9B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6" b="100000" l="3846" r="97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262" y="125437"/>
            <a:ext cx="950302" cy="8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75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46CB51F2-29B3-45AA-B0DE-75469BA0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8DFB213-47DF-42B4-B1B5-0057FEB18D4C}"/>
              </a:ext>
            </a:extLst>
          </p:cNvPr>
          <p:cNvSpPr/>
          <p:nvPr/>
        </p:nvSpPr>
        <p:spPr>
          <a:xfrm>
            <a:off x="2152562" y="5533909"/>
            <a:ext cx="86339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https://www.youtube.com/watch?v=mo_tTyBvZdE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587C1FC-C774-40DE-B7A5-0772380F4B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1" t="19934" r="36152" b="17471"/>
          <a:stretch/>
        </p:blipFill>
        <p:spPr>
          <a:xfrm>
            <a:off x="3882683" y="24517"/>
            <a:ext cx="8068543" cy="5293996"/>
          </a:xfrm>
          <a:prstGeom prst="rect">
            <a:avLst/>
          </a:prstGeom>
        </p:spPr>
      </p:pic>
      <p:sp>
        <p:nvSpPr>
          <p:cNvPr id="3" name="AutoShape 2" descr="Week Semana Martes GIF">
            <a:extLst>
              <a:ext uri="{FF2B5EF4-FFF2-40B4-BE49-F238E27FC236}">
                <a16:creationId xmlns:a16="http://schemas.microsoft.com/office/drawing/2014/main" id="{46325EF7-4ABB-4EC8-BFB7-D17EF6F5D8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Week Semana Martes GIF">
            <a:extLst>
              <a:ext uri="{FF2B5EF4-FFF2-40B4-BE49-F238E27FC236}">
                <a16:creationId xmlns:a16="http://schemas.microsoft.com/office/drawing/2014/main" id="{378AF87C-D2A8-4DF0-A998-071F0EEA39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6" descr="Week Semana Martes GIF">
            <a:extLst>
              <a:ext uri="{FF2B5EF4-FFF2-40B4-BE49-F238E27FC236}">
                <a16:creationId xmlns:a16="http://schemas.microsoft.com/office/drawing/2014/main" id="{48BE70CE-FA30-4A80-ABE4-2ECB689215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AutoShape 8" descr="Week Semana Martes GIF">
            <a:extLst>
              <a:ext uri="{FF2B5EF4-FFF2-40B4-BE49-F238E27FC236}">
                <a16:creationId xmlns:a16="http://schemas.microsoft.com/office/drawing/2014/main" id="{04ACBE4F-98C7-4D0C-8ACB-A5FD620B99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154" name="Picture 10" descr="Martes GIFs - Get the best GIF on GIPHY">
            <a:extLst>
              <a:ext uri="{FF2B5EF4-FFF2-40B4-BE49-F238E27FC236}">
                <a16:creationId xmlns:a16="http://schemas.microsoft.com/office/drawing/2014/main" id="{F6835AA5-55A8-44C5-BA1F-D31C28CC5E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" y="-847578"/>
            <a:ext cx="3235569" cy="291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the senses... | Музыка, Гифу, Картинки">
            <a:extLst>
              <a:ext uri="{FF2B5EF4-FFF2-40B4-BE49-F238E27FC236}">
                <a16:creationId xmlns:a16="http://schemas.microsoft.com/office/drawing/2014/main" id="{ACC51E8C-6D28-4BB0-B799-A8B35FA7447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8" y="1825121"/>
            <a:ext cx="3708788" cy="370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257851C9-1ED9-4C7F-A5E9-E33930A05A2E}"/>
              </a:ext>
            </a:extLst>
          </p:cNvPr>
          <p:cNvSpPr/>
          <p:nvPr/>
        </p:nvSpPr>
        <p:spPr>
          <a:xfrm flipH="1">
            <a:off x="9734843" y="-77373"/>
            <a:ext cx="2457157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</a:t>
            </a:r>
          </a:p>
        </p:txBody>
      </p:sp>
    </p:spTree>
    <p:extLst>
      <p:ext uri="{BB962C8B-B14F-4D97-AF65-F5344CB8AC3E}">
        <p14:creationId xmlns:p14="http://schemas.microsoft.com/office/powerpoint/2010/main" val="2578641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9FC4FDFC-1424-4638-998C-43BA82D1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C5009DD-0435-4E6C-9826-6C07D1E2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018" y="284723"/>
            <a:ext cx="8167761" cy="5412691"/>
          </a:xfrm>
          <a:prstGeom prst="rect">
            <a:avLst/>
          </a:prstGeom>
        </p:spPr>
      </p:pic>
      <p:pic>
        <p:nvPicPr>
          <p:cNvPr id="7170" name="Picture 2" descr="Mi Municipio">
            <a:extLst>
              <a:ext uri="{FF2B5EF4-FFF2-40B4-BE49-F238E27FC236}">
                <a16:creationId xmlns:a16="http://schemas.microsoft.com/office/drawing/2014/main" id="{9CAF2CA7-C49B-4E16-AE8B-92B8607021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428" y="1529715"/>
            <a:ext cx="4646000" cy="46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71CA092A-A16D-4AF1-8FC9-7791B906D4DC}"/>
              </a:ext>
            </a:extLst>
          </p:cNvPr>
          <p:cNvSpPr/>
          <p:nvPr/>
        </p:nvSpPr>
        <p:spPr>
          <a:xfrm>
            <a:off x="0" y="0"/>
            <a:ext cx="3193366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motricidad fina</a:t>
            </a:r>
          </a:p>
        </p:txBody>
      </p:sp>
    </p:spTree>
    <p:extLst>
      <p:ext uri="{BB962C8B-B14F-4D97-AF65-F5344CB8AC3E}">
        <p14:creationId xmlns:p14="http://schemas.microsoft.com/office/powerpoint/2010/main" val="64442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9A4FB192-0B68-473C-9381-EE9353913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3BFA3BFC-1F5A-4BC0-B7D1-DF232F97939C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¿Qué son?</a:t>
            </a:r>
          </a:p>
        </p:txBody>
      </p:sp>
      <p:pic>
        <p:nvPicPr>
          <p:cNvPr id="2050" name="Picture 2" descr="El poder de tus ideas&amp;quot;: Nota y recado">
            <a:extLst>
              <a:ext uri="{FF2B5EF4-FFF2-40B4-BE49-F238E27FC236}">
                <a16:creationId xmlns:a16="http://schemas.microsoft.com/office/drawing/2014/main" id="{837944DF-4B5A-41B2-A8C3-52818AB6B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4152" y="799784"/>
            <a:ext cx="4534880" cy="401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4 ideas de Gifs | envoltorios de regalos, empaques de regalos, regalos  creativos">
            <a:extLst>
              <a:ext uri="{FF2B5EF4-FFF2-40B4-BE49-F238E27FC236}">
                <a16:creationId xmlns:a16="http://schemas.microsoft.com/office/drawing/2014/main" id="{CAA63D7B-6374-4CFA-BB7F-5376301E2F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03" y="1080648"/>
            <a:ext cx="4695825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engua castellana">
            <a:extLst>
              <a:ext uri="{FF2B5EF4-FFF2-40B4-BE49-F238E27FC236}">
                <a16:creationId xmlns:a16="http://schemas.microsoft.com/office/drawing/2014/main" id="{A5177F5E-0E64-4C20-85D5-A1D8AD8F1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48768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993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B2DC57FE-818A-4C83-AD33-E13D8A53BDC8}"/>
              </a:ext>
            </a:extLst>
          </p:cNvPr>
          <p:cNvSpPr/>
          <p:nvPr/>
        </p:nvSpPr>
        <p:spPr>
          <a:xfrm>
            <a:off x="-1" y="0"/>
            <a:ext cx="2314901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señalamientos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B2ABE34-F66F-423D-BEC8-98FC71254152}"/>
              </a:ext>
            </a:extLst>
          </p:cNvPr>
          <p:cNvSpPr/>
          <p:nvPr/>
        </p:nvSpPr>
        <p:spPr>
          <a:xfrm>
            <a:off x="3890982" y="343479"/>
            <a:ext cx="4403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  <a:ea typeface="Calibri" panose="020F0502020204030204" pitchFamily="34" charset="0"/>
              </a:rPr>
              <a:t>Los señalamientos</a:t>
            </a:r>
            <a:endParaRPr lang="es-MX" sz="3200" dirty="0">
              <a:latin typeface="Arial Black" panose="020B0A040201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82EACF-7220-4FF7-8081-8A3BC3355982}"/>
              </a:ext>
            </a:extLst>
          </p:cNvPr>
          <p:cNvSpPr/>
          <p:nvPr/>
        </p:nvSpPr>
        <p:spPr>
          <a:xfrm>
            <a:off x="4325835" y="6003300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https://youtu.be/kishggFo8FM</a:t>
            </a:r>
            <a:r>
              <a:rPr lang="es-MX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972C26-8EA0-4A18-A678-FDDFE301E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112" y="1002415"/>
            <a:ext cx="8762897" cy="492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609" y="5928836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4330C663-2EAA-43DB-B04A-D87FFF192C63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30D8F56-5805-44C0-901E-58EF728E41E6}"/>
              </a:ext>
            </a:extLst>
          </p:cNvPr>
          <p:cNvSpPr/>
          <p:nvPr/>
        </p:nvSpPr>
        <p:spPr>
          <a:xfrm>
            <a:off x="5057286" y="85102"/>
            <a:ext cx="20774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  <a:ea typeface="Calibri" panose="020F0502020204030204" pitchFamily="34" charset="0"/>
              </a:rPr>
              <a:t>La carta</a:t>
            </a:r>
            <a:endParaRPr lang="es-MX" sz="3200" dirty="0">
              <a:latin typeface="Arial Black" panose="020B0A040201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6E2B71D-19F4-4D0D-BA21-31CE313F3A16}"/>
              </a:ext>
            </a:extLst>
          </p:cNvPr>
          <p:cNvSpPr/>
          <p:nvPr/>
        </p:nvSpPr>
        <p:spPr>
          <a:xfrm>
            <a:off x="5064320" y="5398020"/>
            <a:ext cx="3390672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https://youtu.be/PytVBvDcaDU</a:t>
            </a:r>
            <a:r>
              <a:rPr lang="es-MX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MX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7A36527-5869-4674-9805-37C9822EB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35" y="705852"/>
            <a:ext cx="8029133" cy="451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68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E0EFF364-C58B-4A1F-B485-E59EDF53CB3E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A4047E7-C584-43BF-9F27-A02A99739F33}"/>
              </a:ext>
            </a:extLst>
          </p:cNvPr>
          <p:cNvSpPr/>
          <p:nvPr/>
        </p:nvSpPr>
        <p:spPr>
          <a:xfrm>
            <a:off x="4133192" y="100370"/>
            <a:ext cx="37896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  <a:ea typeface="Calibri" panose="020F0502020204030204" pitchFamily="34" charset="0"/>
              </a:rPr>
              <a:t>Los instructivos</a:t>
            </a:r>
            <a:endParaRPr lang="es-MX" sz="3200" dirty="0">
              <a:latin typeface="Arial Black" panose="020B0A040201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07A19E5-E5CD-44BA-9DB8-875E1F387139}"/>
              </a:ext>
            </a:extLst>
          </p:cNvPr>
          <p:cNvSpPr/>
          <p:nvPr/>
        </p:nvSpPr>
        <p:spPr>
          <a:xfrm>
            <a:off x="4396789" y="5629152"/>
            <a:ext cx="498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https://youtu.be/0T_xua2S9e0</a:t>
            </a:r>
            <a:endParaRPr lang="es-MX" sz="2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D8B62DE-D9ED-4039-B606-A4F8B97F1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395" y="685145"/>
            <a:ext cx="8510525" cy="478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19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CF20DC8-E337-40A7-86DB-0AC44BADC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676" y="597525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7DC2173A-EA4E-4653-8692-9E4DFFEBB4B2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  <a:p>
            <a:pPr algn="ctr"/>
            <a:endParaRPr lang="es-MX" dirty="0"/>
          </a:p>
        </p:txBody>
      </p:sp>
      <p:sp>
        <p:nvSpPr>
          <p:cNvPr id="5" name="AutoShape 2" descr="▷ Notas Musicales: Imágenes Animadas, Gifs y Animaciones ¡100% GRATIS!">
            <a:extLst>
              <a:ext uri="{FF2B5EF4-FFF2-40B4-BE49-F238E27FC236}">
                <a16:creationId xmlns:a16="http://schemas.microsoft.com/office/drawing/2014/main" id="{2889AADD-B436-450D-8F9B-F6A9926376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▷ Notas Musicales: Imágenes Animadas, Gifs y Animaciones ¡100% GRATIS!">
            <a:extLst>
              <a:ext uri="{FF2B5EF4-FFF2-40B4-BE49-F238E27FC236}">
                <a16:creationId xmlns:a16="http://schemas.microsoft.com/office/drawing/2014/main" id="{9343F8C4-F03D-4291-AF0E-FE47FBA6A4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AutoShape 6" descr="▷ Notas Musicales: Imágenes Animadas, Gifs y Animaciones ¡100% GRATIS!">
            <a:extLst>
              <a:ext uri="{FF2B5EF4-FFF2-40B4-BE49-F238E27FC236}">
                <a16:creationId xmlns:a16="http://schemas.microsoft.com/office/drawing/2014/main" id="{5676A38D-B764-43F1-B4C2-1A3912934F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200" name="Picture 8" descr="AUDICIONES ESCUELA MUNICIPAL DE MÚSICA - 3º TRIMESTRE Y FESTIVAL DE FIN DE  CURSO">
            <a:extLst>
              <a:ext uri="{FF2B5EF4-FFF2-40B4-BE49-F238E27FC236}">
                <a16:creationId xmlns:a16="http://schemas.microsoft.com/office/drawing/2014/main" id="{F0B3AD9E-6076-4A56-9E85-0AD8D527766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25" y="3886200"/>
            <a:ext cx="3952902" cy="272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3EBF533-C483-4673-A395-33A167893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497" y="342424"/>
            <a:ext cx="7070621" cy="57910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C1F2BFE-44B6-419F-9641-E91A06A99E0E}"/>
              </a:ext>
            </a:extLst>
          </p:cNvPr>
          <p:cNvSpPr txBox="1"/>
          <p:nvPr/>
        </p:nvSpPr>
        <p:spPr>
          <a:xfrm>
            <a:off x="2130857" y="105297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FF0000"/>
                </a:solidFill>
                <a:latin typeface="Arial Black" panose="020B0A04020102020204" pitchFamily="34" charset="0"/>
              </a:rPr>
              <a:t>ELABORACIÓN DE TEXTOS</a:t>
            </a:r>
            <a:r>
              <a:rPr lang="es-MX" sz="3200" dirty="0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11" name="Picture 10" descr="Crayolas Animadas Png Transparent Images – Free PNG Images Vector, PSD,  Clipart, Templates">
            <a:extLst>
              <a:ext uri="{FF2B5EF4-FFF2-40B4-BE49-F238E27FC236}">
                <a16:creationId xmlns:a16="http://schemas.microsoft.com/office/drawing/2014/main" id="{0963DC1C-49DF-4F54-8158-67FCCB13E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815" y="1143570"/>
            <a:ext cx="1227682" cy="181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AA29F8B-7ED9-49AA-9DEB-5FFDB1A16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58" b="95549" l="1108" r="98576">
                        <a14:foregroundMark x1="11551" y1="25223" x2="28481" y2="75964"/>
                        <a14:foregroundMark x1="3639" y1="40950" x2="24051" y2="86053"/>
                        <a14:foregroundMark x1="33070" y1="78635" x2="44620" y2="43027"/>
                        <a14:foregroundMark x1="18671" y1="9792" x2="26582" y2="62018"/>
                        <a14:foregroundMark x1="31013" y1="12463" x2="26582" y2="71513"/>
                        <a14:foregroundMark x1="4589" y1="40356" x2="13449" y2="57864"/>
                        <a14:foregroundMark x1="4114" y1="38576" x2="14241" y2="58754"/>
                        <a14:foregroundMark x1="53006" y1="43027" x2="67405" y2="82196"/>
                        <a14:foregroundMark x1="52057" y1="47478" x2="66297" y2="81306"/>
                        <a14:foregroundMark x1="51741" y1="40356" x2="54114" y2="44807"/>
                        <a14:foregroundMark x1="54430" y1="42730" x2="54430" y2="42730"/>
                        <a14:foregroundMark x1="52057" y1="47774" x2="52057" y2="47774"/>
                        <a14:foregroundMark x1="53165" y1="51039" x2="53165" y2="51039"/>
                        <a14:foregroundMark x1="54589" y1="52819" x2="54589" y2="52819"/>
                        <a14:foregroundMark x1="55063" y1="52819" x2="55063" y2="52819"/>
                        <a14:foregroundMark x1="44146" y1="46588" x2="44146" y2="46588"/>
                        <a14:foregroundMark x1="43196" y1="43620" x2="43196" y2="43620"/>
                        <a14:foregroundMark x1="43196" y1="46588" x2="43196" y2="46588"/>
                        <a14:foregroundMark x1="42247" y1="52819" x2="41456" y2="52819"/>
                        <a14:foregroundMark x1="40348" y1="59644" x2="40348" y2="59644"/>
                        <a14:foregroundMark x1="38766" y1="62908" x2="37500" y2="63798"/>
                        <a14:foregroundMark x1="36551" y1="69733" x2="36551" y2="69733"/>
                        <a14:foregroundMark x1="69778" y1="15134" x2="71361" y2="72997"/>
                        <a14:foregroundMark x1="83070" y1="11573" x2="71677" y2="69733"/>
                        <a14:foregroundMark x1="88766" y1="19881" x2="76741" y2="67062"/>
                        <a14:foregroundMark x1="78006" y1="76261" x2="78006" y2="76261"/>
                        <a14:foregroundMark x1="72627" y1="84866" x2="97627" y2="43027"/>
                        <a14:foregroundMark x1="77690" y1="82196" x2="83070" y2="67953"/>
                        <a14:foregroundMark x1="73576" y1="75074" x2="82437" y2="63205"/>
                        <a14:foregroundMark x1="75316" y1="84866" x2="75158" y2="83383"/>
                        <a14:foregroundMark x1="74684" y1="85163" x2="78006" y2="79525"/>
                        <a14:foregroundMark x1="70095" y1="87834" x2="78639" y2="82493"/>
                        <a14:foregroundMark x1="73576" y1="73294" x2="73576" y2="73294"/>
                        <a14:foregroundMark x1="75316" y1="67656" x2="76108" y2="67656"/>
                        <a14:foregroundMark x1="78639" y1="71217" x2="78639" y2="71217"/>
                        <a14:foregroundMark x1="73576" y1="80415" x2="73576" y2="80415"/>
                        <a14:foregroundMark x1="76582" y1="73887" x2="76741" y2="73887"/>
                        <a14:foregroundMark x1="81487" y1="68546" x2="81487" y2="68546"/>
                        <a14:foregroundMark x1="81487" y1="74184" x2="81487" y2="74184"/>
                        <a14:foregroundMark x1="82911" y1="74777" x2="82911" y2="74777"/>
                        <a14:foregroundMark x1="80063" y1="78932" x2="79430" y2="79822"/>
                        <a14:foregroundMark x1="78006" y1="81306" x2="78006" y2="81306"/>
                        <a14:foregroundMark x1="76266" y1="85163" x2="74051" y2="85757"/>
                        <a14:foregroundMark x1="73101" y1="87240" x2="73101" y2="87240"/>
                        <a14:foregroundMark x1="72627" y1="83086" x2="72785" y2="81602"/>
                        <a14:foregroundMark x1="73101" y1="80415" x2="73101" y2="80415"/>
                        <a14:foregroundMark x1="74051" y1="76855" x2="74051" y2="76855"/>
                        <a14:foregroundMark x1="75633" y1="77151" x2="75633" y2="77151"/>
                        <a14:foregroundMark x1="76108" y1="72997" x2="76108" y2="72997"/>
                        <a14:foregroundMark x1="80696" y1="67953" x2="80696" y2="67953"/>
                        <a14:foregroundMark x1="81962" y1="70326" x2="81962" y2="70326"/>
                        <a14:foregroundMark x1="71677" y1="82196" x2="71677" y2="82196"/>
                        <a14:foregroundMark x1="70886" y1="85757" x2="70886" y2="85757"/>
                        <a14:foregroundMark x1="66297" y1="64688" x2="72627" y2="77745"/>
                        <a14:foregroundMark x1="65506" y1="76855" x2="73101" y2="45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2489" y="1218729"/>
            <a:ext cx="2614027" cy="139387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436F988-F11B-44DE-A6C1-97E9EF332F18}"/>
              </a:ext>
            </a:extLst>
          </p:cNvPr>
          <p:cNvSpPr txBox="1"/>
          <p:nvPr/>
        </p:nvSpPr>
        <p:spPr>
          <a:xfrm>
            <a:off x="533280" y="3018568"/>
            <a:ext cx="385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MANITAS </a:t>
            </a:r>
            <a:r>
              <a:rPr lang="es-MX" sz="2400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Arial Black" panose="020B0A04020102020204" pitchFamily="34" charset="0"/>
              </a:rPr>
              <a:t>LA </a:t>
            </a:r>
            <a:r>
              <a:rPr lang="es-MX" sz="2400" dirty="0">
                <a:solidFill>
                  <a:srgbClr val="FF0066"/>
                </a:solidFill>
                <a:latin typeface="Arial Black" panose="020B0A04020102020204" pitchFamily="34" charset="0"/>
              </a:rPr>
              <a:t>OBRA</a:t>
            </a:r>
          </a:p>
        </p:txBody>
      </p:sp>
    </p:spTree>
    <p:extLst>
      <p:ext uri="{BB962C8B-B14F-4D97-AF65-F5344CB8AC3E}">
        <p14:creationId xmlns:p14="http://schemas.microsoft.com/office/powerpoint/2010/main" val="2273880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46CB51F2-29B3-45AA-B0DE-75469BA0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FFF699E-106C-45BB-A0BD-F74F30C71ABC}"/>
              </a:ext>
            </a:extLst>
          </p:cNvPr>
          <p:cNvSpPr/>
          <p:nvPr/>
        </p:nvSpPr>
        <p:spPr>
          <a:xfrm>
            <a:off x="3716154" y="4764279"/>
            <a:ext cx="8475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200" dirty="0"/>
              <a:t>https://www.youtube.com/watch?v=yGL7vBz78FI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C169DA-B52C-4099-A00A-194EB0C62D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4" t="21729" r="35269" b="19370"/>
          <a:stretch/>
        </p:blipFill>
        <p:spPr>
          <a:xfrm>
            <a:off x="2723302" y="205397"/>
            <a:ext cx="9324597" cy="4363838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7DB0062F-3A61-47F2-BDCE-E2AA3F404F38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 </a:t>
            </a:r>
          </a:p>
        </p:txBody>
      </p:sp>
      <p:pic>
        <p:nvPicPr>
          <p:cNvPr id="22530" name="Picture 2" descr="Day Sticker for iOS &amp;amp; Android | GIPHY">
            <a:extLst>
              <a:ext uri="{FF2B5EF4-FFF2-40B4-BE49-F238E27FC236}">
                <a16:creationId xmlns:a16="http://schemas.microsoft.com/office/drawing/2014/main" id="{DC6BAB49-3230-42EC-A767-546A9D7D6F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02" y="4106007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209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9FC4FDFC-1424-4638-998C-43BA82D1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D31726D-87FB-451B-935C-874AC5006800}"/>
              </a:ext>
            </a:extLst>
          </p:cNvPr>
          <p:cNvSpPr/>
          <p:nvPr/>
        </p:nvSpPr>
        <p:spPr>
          <a:xfrm>
            <a:off x="3447875" y="5271868"/>
            <a:ext cx="87441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https://www.youtube.com/watch?v=a8KCKxo6aEM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863A30-B18B-4B3F-984C-B3333050DF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62" t="21178" r="43461" b="19369"/>
          <a:stretch/>
        </p:blipFill>
        <p:spPr>
          <a:xfrm>
            <a:off x="5552049" y="0"/>
            <a:ext cx="6639951" cy="4869718"/>
          </a:xfrm>
          <a:prstGeom prst="rect">
            <a:avLst/>
          </a:prstGeom>
        </p:spPr>
      </p:pic>
      <p:pic>
        <p:nvPicPr>
          <p:cNvPr id="20482" name="Picture 2" descr="La música como &amp;#39;medicamento&amp;#39; para el corazón: Predrag Mitrovic | Free art  prints, Music clipart, Free clip art">
            <a:extLst>
              <a:ext uri="{FF2B5EF4-FFF2-40B4-BE49-F238E27FC236}">
                <a16:creationId xmlns:a16="http://schemas.microsoft.com/office/drawing/2014/main" id="{EBED5BA9-BBD1-4579-BBCF-EED3DD0B647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3151"/>
            <a:ext cx="4765416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6A7EBDA9-FF44-4A18-8763-13FB6B7A97B3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Favorecer lenguaje oral</a:t>
            </a:r>
          </a:p>
        </p:txBody>
      </p:sp>
    </p:spTree>
    <p:extLst>
      <p:ext uri="{BB962C8B-B14F-4D97-AF65-F5344CB8AC3E}">
        <p14:creationId xmlns:p14="http://schemas.microsoft.com/office/powerpoint/2010/main" val="1540229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C913FC3C-3E4D-4919-AB39-22FA073F1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496" y="5788537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E12BFFA2-AC64-4E31-90A2-2DB318CEE969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232FF71-9AD4-4F09-AD92-DA51401F390B}"/>
              </a:ext>
            </a:extLst>
          </p:cNvPr>
          <p:cNvSpPr/>
          <p:nvPr/>
        </p:nvSpPr>
        <p:spPr>
          <a:xfrm>
            <a:off x="2585605" y="5305013"/>
            <a:ext cx="8742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https://www.youtube.com/watch?v=KAVQtWeZ0t4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012FAC-203F-4F67-BB7B-DE0B153A91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02" t="23797" r="40268" b="22844"/>
          <a:stretch/>
        </p:blipFill>
        <p:spPr>
          <a:xfrm>
            <a:off x="2242705" y="244928"/>
            <a:ext cx="8742201" cy="506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1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ay tantos lunes que los #viernes están armando un sindicato. (Ricardo  Arjona) •*´♫ #lamusa #b… | Musicales para niños, Juegos de educación  musical, Música primaria">
            <a:extLst>
              <a:ext uri="{FF2B5EF4-FFF2-40B4-BE49-F238E27FC236}">
                <a16:creationId xmlns:a16="http://schemas.microsoft.com/office/drawing/2014/main" id="{16C0CBD3-D7BD-449A-90E2-2F6153776D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6" y="3165231"/>
            <a:ext cx="342437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671D9F9B-A9BA-44C5-9A64-740AE86F1303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Descripción de la imagen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127029D-E822-479E-9B2D-C189CD99E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4282" t="2951" r="54983" b="83781"/>
          <a:stretch/>
        </p:blipFill>
        <p:spPr>
          <a:xfrm>
            <a:off x="3623077" y="1080648"/>
            <a:ext cx="8568924" cy="488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90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ay tantos lunes que los #viernes están armando un sindicato. (Ricardo  Arjona) •*´♫ #lamusa #b… | Musicales para niños, Juegos de educación  musical, Música primaria">
            <a:extLst>
              <a:ext uri="{FF2B5EF4-FFF2-40B4-BE49-F238E27FC236}">
                <a16:creationId xmlns:a16="http://schemas.microsoft.com/office/drawing/2014/main" id="{16C0CBD3-D7BD-449A-90E2-2F6153776D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6" y="3165231"/>
            <a:ext cx="342437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27029D-E822-479E-9B2D-C189CD99E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7358" t="15764" r="65162" b="64121"/>
          <a:stretch/>
        </p:blipFill>
        <p:spPr>
          <a:xfrm>
            <a:off x="3623076" y="1"/>
            <a:ext cx="8568924" cy="5958898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D5119A5-B782-464C-9E9A-48D234A0420B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Descripción de la imagen</a:t>
            </a:r>
          </a:p>
        </p:txBody>
      </p:sp>
    </p:spTree>
    <p:extLst>
      <p:ext uri="{BB962C8B-B14F-4D97-AF65-F5344CB8AC3E}">
        <p14:creationId xmlns:p14="http://schemas.microsoft.com/office/powerpoint/2010/main" val="1404963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ay tantos lunes que los #viernes están armando un sindicato. (Ricardo  Arjona) •*´♫ #lamusa #b… | Musicales para niños, Juegos de educación  musical, Música primaria">
            <a:extLst>
              <a:ext uri="{FF2B5EF4-FFF2-40B4-BE49-F238E27FC236}">
                <a16:creationId xmlns:a16="http://schemas.microsoft.com/office/drawing/2014/main" id="{16C0CBD3-D7BD-449A-90E2-2F6153776D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6" y="3165231"/>
            <a:ext cx="342437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27029D-E822-479E-9B2D-C189CD99E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t="34784" r="50831" b="55610"/>
          <a:stretch/>
        </p:blipFill>
        <p:spPr>
          <a:xfrm>
            <a:off x="3623076" y="0"/>
            <a:ext cx="8568923" cy="5736102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BF2423D5-2893-4A29-A014-17A6D3689166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Descripción de la imagen</a:t>
            </a:r>
          </a:p>
        </p:txBody>
      </p:sp>
    </p:spTree>
    <p:extLst>
      <p:ext uri="{BB962C8B-B14F-4D97-AF65-F5344CB8AC3E}">
        <p14:creationId xmlns:p14="http://schemas.microsoft.com/office/powerpoint/2010/main" val="1254957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27029D-E822-479E-9B2D-C189CD99E6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t="44782" r="48766" b="34376"/>
          <a:stretch/>
        </p:blipFill>
        <p:spPr>
          <a:xfrm>
            <a:off x="2498272" y="0"/>
            <a:ext cx="9693728" cy="5964701"/>
          </a:xfrm>
          <a:prstGeom prst="rect">
            <a:avLst/>
          </a:prstGeom>
        </p:spPr>
      </p:pic>
      <p:pic>
        <p:nvPicPr>
          <p:cNvPr id="12290" name="Picture 2" descr="Hay tantos lunes que los #viernes están armando un sindicato. (Ricardo  Arjona) •*´♫ #lamusa #b… | Musicales para niños, Juegos de educación  musical, Música primaria">
            <a:extLst>
              <a:ext uri="{FF2B5EF4-FFF2-40B4-BE49-F238E27FC236}">
                <a16:creationId xmlns:a16="http://schemas.microsoft.com/office/drawing/2014/main" id="{16C0CBD3-D7BD-449A-90E2-2F6153776D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6" y="3165231"/>
            <a:ext cx="342437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4F6026AB-3357-4B7A-A27C-EA5FF993FB9B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Descripción de la imagen</a:t>
            </a:r>
          </a:p>
        </p:txBody>
      </p:sp>
    </p:spTree>
    <p:extLst>
      <p:ext uri="{BB962C8B-B14F-4D97-AF65-F5344CB8AC3E}">
        <p14:creationId xmlns:p14="http://schemas.microsoft.com/office/powerpoint/2010/main" val="3671683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27029D-E822-479E-9B2D-C189CD99E6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21412"/>
          <a:stretch/>
        </p:blipFill>
        <p:spPr>
          <a:xfrm>
            <a:off x="3216730" y="0"/>
            <a:ext cx="8975270" cy="6115309"/>
          </a:xfrm>
          <a:prstGeom prst="rect">
            <a:avLst/>
          </a:prstGeom>
        </p:spPr>
      </p:pic>
      <p:pic>
        <p:nvPicPr>
          <p:cNvPr id="12290" name="Picture 2" descr="Hay tantos lunes que los #viernes están armando un sindicato. (Ricardo  Arjona) •*´♫ #lamusa #b… | Musicales para niños, Juegos de educación  musical, Música primaria">
            <a:extLst>
              <a:ext uri="{FF2B5EF4-FFF2-40B4-BE49-F238E27FC236}">
                <a16:creationId xmlns:a16="http://schemas.microsoft.com/office/drawing/2014/main" id="{16C0CBD3-D7BD-449A-90E2-2F6153776D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6" y="3165231"/>
            <a:ext cx="342437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62B28EEF-0433-4A62-ABE5-16837FCDCB6C}"/>
              </a:ext>
            </a:extLst>
          </p:cNvPr>
          <p:cNvSpPr/>
          <p:nvPr/>
        </p:nvSpPr>
        <p:spPr>
          <a:xfrm>
            <a:off x="0" y="0"/>
            <a:ext cx="3424370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Unir mediante líneas los dibujos iguales y colorear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511D7B2-BF31-4A01-9D9F-ADE18A16376F}"/>
              </a:ext>
            </a:extLst>
          </p:cNvPr>
          <p:cNvSpPr/>
          <p:nvPr/>
        </p:nvSpPr>
        <p:spPr>
          <a:xfrm>
            <a:off x="0" y="1225172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2269167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46CB51F2-29B3-45AA-B0DE-75469BA0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B5C6B96-526B-4F93-913B-1CD4D0803A9F}"/>
              </a:ext>
            </a:extLst>
          </p:cNvPr>
          <p:cNvSpPr/>
          <p:nvPr/>
        </p:nvSpPr>
        <p:spPr>
          <a:xfrm>
            <a:off x="4651715" y="5441482"/>
            <a:ext cx="7691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https://www.youtube.com/watch?v=KKqcRyygeMU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C7CE71-D573-4B79-80E2-DBB03FA75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" t="20228" r="36077" b="20228"/>
          <a:stretch/>
        </p:blipFill>
        <p:spPr>
          <a:xfrm>
            <a:off x="2629486" y="98758"/>
            <a:ext cx="9410263" cy="4823981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D0F3DD73-E3A6-446D-AFBB-7218C21CC2CB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Activación</a:t>
            </a:r>
          </a:p>
        </p:txBody>
      </p:sp>
      <p:pic>
        <p:nvPicPr>
          <p:cNvPr id="23554" name="Picture 2" descr="ESTE JUEVES 03 DE MAYO – Escuela República de Israel">
            <a:extLst>
              <a:ext uri="{FF2B5EF4-FFF2-40B4-BE49-F238E27FC236}">
                <a16:creationId xmlns:a16="http://schemas.microsoft.com/office/drawing/2014/main" id="{64F3E3C0-E917-48D1-9F46-732EFD72F6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887" y="4631200"/>
            <a:ext cx="2744373" cy="137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260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9FC4FDFC-1424-4638-998C-43BA82D1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FBBFEE6-2B86-454B-AE55-3A91DA5BD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827" y="365760"/>
            <a:ext cx="6860345" cy="5145259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8CFA8405-04DB-4A7B-BAC7-26FB91ACB56E}"/>
              </a:ext>
            </a:extLst>
          </p:cNvPr>
          <p:cNvSpPr/>
          <p:nvPr/>
        </p:nvSpPr>
        <p:spPr>
          <a:xfrm>
            <a:off x="-1" y="0"/>
            <a:ext cx="2897945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motricidad fina</a:t>
            </a:r>
          </a:p>
        </p:txBody>
      </p:sp>
    </p:spTree>
    <p:extLst>
      <p:ext uri="{BB962C8B-B14F-4D97-AF65-F5344CB8AC3E}">
        <p14:creationId xmlns:p14="http://schemas.microsoft.com/office/powerpoint/2010/main" val="1908922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E93E2220-6480-4F0C-9619-D4E38E96E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C1BE49C-437E-4BDD-A29E-32470184077E}"/>
              </a:ext>
            </a:extLst>
          </p:cNvPr>
          <p:cNvSpPr/>
          <p:nvPr/>
        </p:nvSpPr>
        <p:spPr>
          <a:xfrm>
            <a:off x="2444849" y="5709948"/>
            <a:ext cx="84325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https://www.youtube.com/watch?v=uTj-Fx-R07w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1FADDD-DFBA-4039-974C-1D2E71C83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00" t="24273" r="39866" b="23320"/>
          <a:stretch/>
        </p:blipFill>
        <p:spPr>
          <a:xfrm>
            <a:off x="1314587" y="228598"/>
            <a:ext cx="9870486" cy="5525463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02966083-A2B6-40C1-8197-858FFC465AE3}"/>
              </a:ext>
            </a:extLst>
          </p:cNvPr>
          <p:cNvSpPr/>
          <p:nvPr/>
        </p:nvSpPr>
        <p:spPr>
          <a:xfrm>
            <a:off x="-1" y="0"/>
            <a:ext cx="2897945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3600403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4E42DE46-943E-4BE6-A6EF-97E1BD569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742E24-282D-4140-AE94-E1F45A3C2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8" t="24273" r="40000" b="23797"/>
          <a:stretch/>
        </p:blipFill>
        <p:spPr>
          <a:xfrm>
            <a:off x="2351314" y="212271"/>
            <a:ext cx="9388930" cy="5248171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0B0C4384-1095-4265-9286-F7CFEFCF8F88}"/>
              </a:ext>
            </a:extLst>
          </p:cNvPr>
          <p:cNvSpPr/>
          <p:nvPr/>
        </p:nvSpPr>
        <p:spPr>
          <a:xfrm>
            <a:off x="-1" y="0"/>
            <a:ext cx="2897945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Ejercicio de colocar la mesa</a:t>
            </a:r>
          </a:p>
        </p:txBody>
      </p:sp>
    </p:spTree>
    <p:extLst>
      <p:ext uri="{BB962C8B-B14F-4D97-AF65-F5344CB8AC3E}">
        <p14:creationId xmlns:p14="http://schemas.microsoft.com/office/powerpoint/2010/main" val="2182983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C775BC9-ECC6-489A-8718-1156E1983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AF243984-D5F2-4A1F-AFCD-D6F03F7FDD6E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Correcto e incorrecto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97AAD8E-B9EC-4FEA-8102-060ECDF30F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9980" t="4469" r="12946" b="77406"/>
          <a:stretch/>
        </p:blipFill>
        <p:spPr>
          <a:xfrm>
            <a:off x="2579915" y="0"/>
            <a:ext cx="9785588" cy="5964702"/>
          </a:xfrm>
          <a:prstGeom prst="rect">
            <a:avLst/>
          </a:prstGeom>
        </p:spPr>
      </p:pic>
      <p:pic>
        <p:nvPicPr>
          <p:cNvPr id="21506" name="Picture 2" descr="TALLER DE MUSICA - Escuela 10">
            <a:extLst>
              <a:ext uri="{FF2B5EF4-FFF2-40B4-BE49-F238E27FC236}">
                <a16:creationId xmlns:a16="http://schemas.microsoft.com/office/drawing/2014/main" id="{041AF4E1-5EF7-47A5-B2F1-24D7298E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636" y="1772822"/>
            <a:ext cx="4191880" cy="41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884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C775BC9-ECC6-489A-8718-1156E1983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7AAD8E-B9EC-4FEA-8102-060ECDF30F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9204" t="22594" r="13722" b="62324"/>
          <a:stretch/>
        </p:blipFill>
        <p:spPr>
          <a:xfrm>
            <a:off x="2579914" y="0"/>
            <a:ext cx="9612086" cy="5964702"/>
          </a:xfrm>
          <a:prstGeom prst="rect">
            <a:avLst/>
          </a:prstGeom>
        </p:spPr>
      </p:pic>
      <p:pic>
        <p:nvPicPr>
          <p:cNvPr id="21506" name="Picture 2" descr="TALLER DE MUSICA - Escuela 10">
            <a:extLst>
              <a:ext uri="{FF2B5EF4-FFF2-40B4-BE49-F238E27FC236}">
                <a16:creationId xmlns:a16="http://schemas.microsoft.com/office/drawing/2014/main" id="{041AF4E1-5EF7-47A5-B2F1-24D7298E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1903450"/>
            <a:ext cx="4191880" cy="41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8FE1D27D-8724-475C-905B-F437B9D90D13}"/>
              </a:ext>
            </a:extLst>
          </p:cNvPr>
          <p:cNvSpPr/>
          <p:nvPr/>
        </p:nvSpPr>
        <p:spPr>
          <a:xfrm>
            <a:off x="12147" y="8766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Correcto e incorrecto</a:t>
            </a:r>
          </a:p>
        </p:txBody>
      </p:sp>
    </p:spTree>
    <p:extLst>
      <p:ext uri="{BB962C8B-B14F-4D97-AF65-F5344CB8AC3E}">
        <p14:creationId xmlns:p14="http://schemas.microsoft.com/office/powerpoint/2010/main" val="130390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C775BC9-ECC6-489A-8718-1156E1983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7AAD8E-B9EC-4FEA-8102-060ECDF30F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9204" t="36845" r="13722" b="46189"/>
          <a:stretch/>
        </p:blipFill>
        <p:spPr>
          <a:xfrm>
            <a:off x="2269671" y="0"/>
            <a:ext cx="9922329" cy="5921083"/>
          </a:xfrm>
          <a:prstGeom prst="rect">
            <a:avLst/>
          </a:prstGeom>
        </p:spPr>
      </p:pic>
      <p:pic>
        <p:nvPicPr>
          <p:cNvPr id="21506" name="Picture 2" descr="TALLER DE MUSICA - Escuela 10">
            <a:extLst>
              <a:ext uri="{FF2B5EF4-FFF2-40B4-BE49-F238E27FC236}">
                <a16:creationId xmlns:a16="http://schemas.microsoft.com/office/drawing/2014/main" id="{041AF4E1-5EF7-47A5-B2F1-24D7298E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1729203"/>
            <a:ext cx="4191880" cy="41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C628D6D-656B-456F-9388-81968C2822F4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Correcto e incorrecto</a:t>
            </a:r>
          </a:p>
        </p:txBody>
      </p:sp>
    </p:spTree>
    <p:extLst>
      <p:ext uri="{BB962C8B-B14F-4D97-AF65-F5344CB8AC3E}">
        <p14:creationId xmlns:p14="http://schemas.microsoft.com/office/powerpoint/2010/main" val="1244781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C775BC9-ECC6-489A-8718-1156E1983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AF243984-D5F2-4A1F-AFCD-D6F03F7FDD6E}"/>
              </a:ext>
            </a:extLst>
          </p:cNvPr>
          <p:cNvSpPr/>
          <p:nvPr/>
        </p:nvSpPr>
        <p:spPr>
          <a:xfrm>
            <a:off x="0" y="0"/>
            <a:ext cx="2514600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Cierre, colorear las imágenes correctas</a:t>
            </a:r>
          </a:p>
        </p:txBody>
      </p:sp>
      <p:pic>
        <p:nvPicPr>
          <p:cNvPr id="21506" name="Picture 2" descr="TALLER DE MUSICA - Escuela 10">
            <a:extLst>
              <a:ext uri="{FF2B5EF4-FFF2-40B4-BE49-F238E27FC236}">
                <a16:creationId xmlns:a16="http://schemas.microsoft.com/office/drawing/2014/main" id="{041AF4E1-5EF7-47A5-B2F1-24D7298E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636" y="1772822"/>
            <a:ext cx="4191880" cy="41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7AAD8E-B9EC-4FEA-8102-060ECDF30F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9204" t="3639" r="13722" b="46189"/>
          <a:stretch/>
        </p:blipFill>
        <p:spPr>
          <a:xfrm>
            <a:off x="4523013" y="0"/>
            <a:ext cx="6923315" cy="592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22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46CB51F2-29B3-45AA-B0DE-75469BA0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66F0FD5-03B7-4C13-BFC4-9C44DEFB9B25}"/>
              </a:ext>
            </a:extLst>
          </p:cNvPr>
          <p:cNvSpPr/>
          <p:nvPr/>
        </p:nvSpPr>
        <p:spPr>
          <a:xfrm>
            <a:off x="1425570" y="5379927"/>
            <a:ext cx="8802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https://www.youtube.com/watch?v=HPnhVfBmpT0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B6DAACF-7BD8-46C3-81F2-4DBF8F06C3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6" t="20088" r="35615" b="19165"/>
          <a:stretch/>
        </p:blipFill>
        <p:spPr>
          <a:xfrm>
            <a:off x="759112" y="0"/>
            <a:ext cx="9312193" cy="5190978"/>
          </a:xfrm>
          <a:prstGeom prst="rect">
            <a:avLst/>
          </a:prstGeom>
        </p:spPr>
      </p:pic>
      <p:pic>
        <p:nvPicPr>
          <p:cNvPr id="4" name="Picture 2" descr="80 Imágenes de Felíz viernes con frases para el fin de semana">
            <a:extLst>
              <a:ext uri="{FF2B5EF4-FFF2-40B4-BE49-F238E27FC236}">
                <a16:creationId xmlns:a16="http://schemas.microsoft.com/office/drawing/2014/main" id="{FEBCD960-A6F6-4EF8-8343-CBB92B582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555" y="4217304"/>
            <a:ext cx="4762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508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9FC4FDFC-1424-4638-998C-43BA82D1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135C012-9165-4504-AD3A-6C00F339524F}"/>
              </a:ext>
            </a:extLst>
          </p:cNvPr>
          <p:cNvSpPr/>
          <p:nvPr/>
        </p:nvSpPr>
        <p:spPr>
          <a:xfrm>
            <a:off x="2576357" y="5441482"/>
            <a:ext cx="7652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https://www.youtube.com/watch?v=0VgI7SXqM6U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B76B79-D7FF-4E44-8FAE-13AB42D2D0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93" t="20663" r="43577" b="18730"/>
          <a:stretch/>
        </p:blipFill>
        <p:spPr>
          <a:xfrm>
            <a:off x="3252803" y="315530"/>
            <a:ext cx="6299715" cy="486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31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11A5369-59D7-4592-81EB-FF7FC16AE2EC}"/>
              </a:ext>
            </a:extLst>
          </p:cNvPr>
          <p:cNvSpPr/>
          <p:nvPr/>
        </p:nvSpPr>
        <p:spPr>
          <a:xfrm>
            <a:off x="1599864" y="5252749"/>
            <a:ext cx="85912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https://www.youtube.com/watch?v=-ymespuGERI</a:t>
            </a:r>
          </a:p>
        </p:txBody>
      </p:sp>
      <p:pic>
        <p:nvPicPr>
          <p:cNvPr id="3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80A94D93-7139-4826-B8C4-7351E97DC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762B7FB-9EA5-4184-B619-A50EB6FC9B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8" t="24036" r="40134" b="22604"/>
          <a:stretch/>
        </p:blipFill>
        <p:spPr>
          <a:xfrm>
            <a:off x="718457" y="323304"/>
            <a:ext cx="9862457" cy="4802267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D417134-A6B5-412E-A9D7-BF58A23755F7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2492979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E7D230F4-0371-419B-8F82-4FBD2EC3A136}"/>
              </a:ext>
            </a:extLst>
          </p:cNvPr>
          <p:cNvSpPr/>
          <p:nvPr/>
        </p:nvSpPr>
        <p:spPr>
          <a:xfrm>
            <a:off x="0" y="0"/>
            <a:ext cx="2563586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Realizar el ejercicio o repásalo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5BCEAF1-05FB-4E89-85BF-34BD17235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87" y="0"/>
            <a:ext cx="8466114" cy="561490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42035AD-AA92-4EB3-B22B-7972203D2C06}"/>
              </a:ext>
            </a:extLst>
          </p:cNvPr>
          <p:cNvSpPr txBox="1">
            <a:spLocks/>
          </p:cNvSpPr>
          <p:nvPr/>
        </p:nvSpPr>
        <p:spPr>
          <a:xfrm>
            <a:off x="1856652" y="5825589"/>
            <a:ext cx="10100602" cy="44060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Resuélvase los problemas como simple ejercicios para identificar las vocales NO INSISTA sobre el conocimiento de los diptongos</a:t>
            </a:r>
          </a:p>
        </p:txBody>
      </p:sp>
    </p:spTree>
    <p:extLst>
      <p:ext uri="{BB962C8B-B14F-4D97-AF65-F5344CB8AC3E}">
        <p14:creationId xmlns:p14="http://schemas.microsoft.com/office/powerpoint/2010/main" val="1276247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ustración de Notas Musicales Notas Musicales De Colores Grupo Stock Vector  y más Vectores Libres de Derechos de Colorido - iStock">
            <a:extLst>
              <a:ext uri="{FF2B5EF4-FFF2-40B4-BE49-F238E27FC236}">
                <a16:creationId xmlns:a16="http://schemas.microsoft.com/office/drawing/2014/main" id="{D13D6143-C8A5-429F-A481-C1C2D11B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489" y="5964702"/>
            <a:ext cx="12674991" cy="108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Gifs y Fondos Paz enla Tormenta ®: GIFS DE MÚSICOS">
            <a:extLst>
              <a:ext uri="{FF2B5EF4-FFF2-40B4-BE49-F238E27FC236}">
                <a16:creationId xmlns:a16="http://schemas.microsoft.com/office/drawing/2014/main" id="{B7382C50-B6BD-46E4-9129-DBF5AF0D7AF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643" y="1523509"/>
            <a:ext cx="3989357" cy="398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93C8EBBB-533C-425C-A78A-8C3FFD2F2893}"/>
              </a:ext>
            </a:extLst>
          </p:cNvPr>
          <p:cNvSpPr txBox="1">
            <a:spLocks/>
          </p:cNvSpPr>
          <p:nvPr/>
        </p:nvSpPr>
        <p:spPr>
          <a:xfrm>
            <a:off x="373687" y="5419821"/>
            <a:ext cx="8215532" cy="44060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Tripas de gato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2B45F63-9262-4512-91CA-6FF8DC0380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" t="17696" r="32487" b="12184"/>
          <a:stretch/>
        </p:blipFill>
        <p:spPr>
          <a:xfrm>
            <a:off x="373687" y="0"/>
            <a:ext cx="7480356" cy="5315548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AF6B4F9E-0CFD-4A04-B3C2-8DA0CB8374D8}"/>
              </a:ext>
            </a:extLst>
          </p:cNvPr>
          <p:cNvSpPr/>
          <p:nvPr/>
        </p:nvSpPr>
        <p:spPr>
          <a:xfrm>
            <a:off x="0" y="0"/>
            <a:ext cx="1774304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4235145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300</Words>
  <Application>Microsoft Office PowerPoint</Application>
  <PresentationFormat>Panorámica</PresentationFormat>
  <Paragraphs>55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Marina Villarreal</dc:creator>
  <cp:lastModifiedBy>Marina Villarreal</cp:lastModifiedBy>
  <cp:revision>28</cp:revision>
  <dcterms:created xsi:type="dcterms:W3CDTF">2021-11-11T22:46:54Z</dcterms:created>
  <dcterms:modified xsi:type="dcterms:W3CDTF">2021-11-15T15:54:45Z</dcterms:modified>
</cp:coreProperties>
</file>