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37"/>
  </p:notesMasterIdLst>
  <p:sldIdLst>
    <p:sldId id="290" r:id="rId2"/>
    <p:sldId id="278" r:id="rId3"/>
    <p:sldId id="291" r:id="rId4"/>
    <p:sldId id="279" r:id="rId5"/>
    <p:sldId id="329" r:id="rId6"/>
    <p:sldId id="296" r:id="rId7"/>
    <p:sldId id="280" r:id="rId8"/>
    <p:sldId id="281" r:id="rId9"/>
    <p:sldId id="298" r:id="rId10"/>
    <p:sldId id="297" r:id="rId11"/>
    <p:sldId id="299" r:id="rId12"/>
    <p:sldId id="282" r:id="rId13"/>
    <p:sldId id="292" r:id="rId14"/>
    <p:sldId id="300" r:id="rId15"/>
    <p:sldId id="305" r:id="rId16"/>
    <p:sldId id="301" r:id="rId17"/>
    <p:sldId id="304" r:id="rId18"/>
    <p:sldId id="303" r:id="rId19"/>
    <p:sldId id="306" r:id="rId20"/>
    <p:sldId id="330" r:id="rId21"/>
    <p:sldId id="284" r:id="rId22"/>
    <p:sldId id="293" r:id="rId23"/>
    <p:sldId id="313" r:id="rId24"/>
    <p:sldId id="314" r:id="rId25"/>
    <p:sldId id="315" r:id="rId26"/>
    <p:sldId id="316" r:id="rId27"/>
    <p:sldId id="310" r:id="rId28"/>
    <p:sldId id="286" r:id="rId29"/>
    <p:sldId id="294" r:id="rId30"/>
    <p:sldId id="322" r:id="rId31"/>
    <p:sldId id="324" r:id="rId32"/>
    <p:sldId id="325" r:id="rId33"/>
    <p:sldId id="326" r:id="rId34"/>
    <p:sldId id="331" r:id="rId35"/>
    <p:sldId id="328" r:id="rId3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8" roundtripDataSignature="AMtx7mgq9ypbqbkPyIH6xi9lE+FsgRVdi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2" autoAdjust="0"/>
    <p:restoredTop sz="94660"/>
  </p:normalViewPr>
  <p:slideViewPr>
    <p:cSldViewPr snapToGrid="0">
      <p:cViewPr>
        <p:scale>
          <a:sx n="53" d="100"/>
          <a:sy n="53" d="100"/>
        </p:scale>
        <p:origin x="1380" y="4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8" Type="http://customschemas.google.com/relationships/presentationmetadata" Target="metadata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2301649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f2cbdde3bb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9" name="Google Shape;249;gf2cbdde3bb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19017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57" name="Google Shape;25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522170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57" name="Google Shape;25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659764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f2cbdde3bb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3" name="Google Shape;263;gf2cbdde3bb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27822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69" name="Google Shape;26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605219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69" name="Google Shape;26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487434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69" name="Google Shape;26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611318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f2cbdde3bb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1" name="Google Shape;281;gf2cbdde3bb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217134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f2cbdde3bb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5" name="Google Shape;295;gf2cbdde3bb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40606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f2cbdde3bb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" name="Google Shape;309;gf2cbdde3bb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5099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F86F99-3D27-4A33-8C4E-20AA4D8F25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0B32F20-5C86-42CD-A467-3AF0637463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E38BC5-1C58-4034-9476-E8D753E3A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FD822D-5735-492D-B954-D6D78D075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2B70F65-5DA3-4CD9-AC8B-90023B737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7471947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EB1E4B-502E-4FFA-9E20-E1880D900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F8BE72-800F-46DF-B314-BE7B72C19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7633D61-F138-4C1D-9C43-802C7DAF3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829D71D-D4E4-49D7-94C3-AAEC22641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2A01E45-9C9E-4816-95DB-81474D29C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6612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F857A4-139A-4544-8C6C-855321316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9092C19-1461-483F-8D98-AD195AD7FC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736BD7-1ABB-4E06-8700-0DDCC8E78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E6AF92-A286-4EE2-AF94-6FEB1576A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2C70577-656E-479D-B8FF-19E5B2E30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7955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1F1397-4222-4D5C-B217-987F7CE36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DA8A93-7AAC-43DF-A706-BF1CBCBAF3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47AB75B-9569-4F90-8553-4AC0712AC5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26FBFE9-C722-4AD2-B3EC-30E2FDA98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F3BA1C0-5BFE-4D5B-9010-D19D448CE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FD304EE-96CE-4059-A588-8898A366E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3566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154470-B95C-4DC9-A40C-4A5DF5687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82E5632-F977-45E8-B300-47A94FD0C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CB4BA9C-7A5C-4778-8219-F3F4D758B5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301E588-792F-4098-97AB-77DE289549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63D3D06-0FF3-4FA4-BA20-27B59991BB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BB7F0F3-DBA3-41D4-B2F9-5FE215D01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C1AC693-E58E-4396-AEF5-9434875AB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20E0249-CF02-49D0-A51D-156ED4F70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10833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D2F8FB-41F2-4A7A-830B-6E872CCC2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794EA65-91CB-4182-9C74-5AD5D48F9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9BECA63-415C-442E-90BA-845D0BB83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0A6D1F7-18BF-484F-9713-189BD6F2C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5770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F6E0830-1DE4-4FD6-92C5-E7DECD512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9ECA585-B424-4EEF-9D2E-818F814BA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6A6F7D8-C701-4B03-BFF2-AE815510D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01669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FFFF6B-9198-4EB3-BF4C-DDA9B5C3D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DF46FDB-0EA5-4C78-95E8-44ADAB1906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FAFB99C-AE5D-4D16-9DBE-4AA78CB91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82C449B-C22F-4E3A-A6DE-D0B14D436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6F5851A-04AC-4D7E-B1AF-73E55B73D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ACB03FA-7D45-4BD6-8B27-2A84AA92E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58740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6D96C8-565A-43E2-87A0-3D9212A24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110389D-8CDF-4362-A38E-3247667E03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F7613F-A2D2-4C99-B8EF-D43F38487D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D9AA260-3C28-46F8-8E7C-9291538B1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573C02-5F6A-4257-A4A7-B270E5EE6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95ABC7-1B67-4A01-8508-9C39984C1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8323661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0D8451-D4BB-4AE5-9EC9-B25A9506C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1422F5B-AD15-434E-AC73-C818AE60BA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9BFB3F-88C7-4E41-8340-A466B0092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9F9F164-7C98-43C3-BC4E-092F60343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4C05B7-4053-4E88-B86D-8F74CB7CA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43656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FAA5005-A7F7-4273-A202-E219C2D756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43B12B5-FD72-4B36-8729-3227CE5EBE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24876CE-6B40-4A8E-94B4-E4DC408D6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A9F1063-D326-45F9-9B22-BF9FFD016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3D33DDC-8E4F-47A2-809B-317B22368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4834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EFBF16F-EBF6-462D-BDB5-D1260E2E6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B34CDA2-2A7D-41A1-802B-F2EF0382C1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919A6F-42A4-4EFD-BE58-86A59A9934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FF8EE5-809E-403C-88A3-A83ABD0309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DB2B36-90D8-4035-916F-45CB9345E8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72464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gif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9.gif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gif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gif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gif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gif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3.gif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5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3.gif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23.gif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gif"/><Relationship Id="rId4" Type="http://schemas.microsoft.com/office/2007/relationships/hdphoto" Target="../media/hdphoto2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microsoft.com/office/2007/relationships/hdphoto" Target="../media/hdphoto5.wdp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microsoft.com/office/2007/relationships/hdphoto" Target="../media/hdphoto4.wdp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microsoft.com/office/2007/relationships/hdphoto" Target="../media/hdphoto3.wdp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microsoft.com/office/2007/relationships/hdphoto" Target="../media/hdphoto3.wdp"/><Relationship Id="rId4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4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7LoqLPRNYJw" TargetMode="External"/><Relationship Id="rId5" Type="http://schemas.microsoft.com/office/2007/relationships/hdphoto" Target="../media/hdphoto3.wdp"/><Relationship Id="rId4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microsoft.com/office/2007/relationships/hdphoto" Target="../media/hdphoto5.wdp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microsoft.com/office/2007/relationships/hdphoto" Target="../media/hdphoto3.wdp"/><Relationship Id="rId4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éxico Revolución Monumento - Gráficos vectoriales gratis en Pixabay">
            <a:extLst>
              <a:ext uri="{FF2B5EF4-FFF2-40B4-BE49-F238E27FC236}">
                <a16:creationId xmlns:a16="http://schemas.microsoft.com/office/drawing/2014/main" id="{846F8B0D-FAB3-410D-914B-2A1DA79969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896">
                        <a14:foregroundMark x1="86458" y1="22114" x2="86458" y2="22114"/>
                        <a14:foregroundMark x1="81875" y1="17398" x2="81875" y2="17398"/>
                        <a14:foregroundMark x1="77813" y1="24065" x2="77813" y2="24065"/>
                        <a14:foregroundMark x1="73854" y1="24553" x2="73854" y2="24553"/>
                        <a14:foregroundMark x1="76667" y1="18537" x2="76771" y2="17886"/>
                        <a14:foregroundMark x1="78438" y1="13496" x2="78438" y2="13496"/>
                        <a14:foregroundMark x1="80938" y1="9431" x2="81563" y2="7967"/>
                        <a14:foregroundMark x1="82604" y1="6341" x2="82604" y2="6341"/>
                        <a14:foregroundMark x1="88958" y1="5366" x2="89688" y2="5366"/>
                        <a14:foregroundMark x1="91354" y1="5366" x2="94479" y2="7317"/>
                        <a14:foregroundMark x1="99063" y1="12846" x2="99896" y2="13984"/>
                        <a14:foregroundMark x1="91667" y1="57886" x2="91667" y2="56585"/>
                        <a14:foregroundMark x1="88646" y1="47642" x2="87500" y2="45041"/>
                        <a14:foregroundMark x1="59688" y1="96911" x2="59688" y2="96911"/>
                        <a14:foregroundMark x1="89271" y1="94634" x2="89271" y2="94634"/>
                        <a14:foregroundMark x1="96146" y1="95122" x2="96146" y2="95122"/>
                        <a14:foregroundMark x1="98021" y1="96423" x2="98021" y2="96423"/>
                        <a14:foregroundMark x1="97500" y1="94472" x2="97500" y2="94472"/>
                        <a14:foregroundMark x1="5208" y1="28618" x2="5208" y2="28618"/>
                        <a14:foregroundMark x1="11250" y1="30569" x2="11250" y2="30569"/>
                        <a14:foregroundMark x1="12917" y1="25854" x2="13125" y2="25041"/>
                        <a14:foregroundMark x1="13125" y1="23415" x2="13125" y2="22114"/>
                        <a14:foregroundMark x1="14583" y1="18049" x2="15208" y2="17398"/>
                        <a14:foregroundMark x1="13229" y1="13984" x2="13229" y2="13984"/>
                        <a14:foregroundMark x1="5833" y1="14309" x2="5833" y2="14309"/>
                        <a14:foregroundMark x1="5833" y1="14309" x2="5833" y2="14309"/>
                        <a14:foregroundMark x1="2917" y1="11382" x2="2917" y2="9268"/>
                        <a14:foregroundMark x1="3333" y1="6829" x2="3333" y2="6829"/>
                        <a14:foregroundMark x1="4271" y1="5366" x2="6354" y2="5854"/>
                        <a14:foregroundMark x1="16146" y1="6341" x2="17188" y2="6992"/>
                        <a14:foregroundMark x1="28646" y1="7805" x2="30625" y2="8293"/>
                        <a14:foregroundMark x1="34167" y1="9268" x2="34167" y2="9268"/>
                        <a14:foregroundMark x1="25833" y1="16423" x2="21667" y2="20976"/>
                        <a14:foregroundMark x1="15208" y1="27154" x2="15521" y2="29431"/>
                        <a14:foregroundMark x1="10625" y1="36098" x2="10938" y2="37236"/>
                        <a14:foregroundMark x1="8333" y1="40163" x2="8333" y2="40163"/>
                        <a14:foregroundMark x1="8333" y1="40163" x2="7708" y2="39512"/>
                        <a14:foregroundMark x1="4583" y1="36098" x2="4583" y2="36098"/>
                        <a14:foregroundMark x1="3542" y1="42114" x2="3542" y2="43089"/>
                        <a14:foregroundMark x1="2292" y1="47805" x2="2292" y2="48780"/>
                        <a14:foregroundMark x1="1250" y1="52358" x2="1250" y2="52358"/>
                        <a14:foregroundMark x1="4479" y1="51707" x2="4896" y2="50569"/>
                        <a14:foregroundMark x1="7083" y1="48780" x2="8438" y2="46829"/>
                        <a14:foregroundMark x1="10625" y1="44065" x2="10625" y2="44065"/>
                        <a14:foregroundMark x1="13854" y1="41463" x2="15417" y2="40000"/>
                        <a14:foregroundMark x1="16875" y1="38211" x2="18958" y2="37236"/>
                        <a14:foregroundMark x1="21042" y1="35935" x2="21042" y2="33659"/>
                        <a14:foregroundMark x1="20729" y1="31220" x2="21354" y2="30407"/>
                        <a14:foregroundMark x1="22813" y1="29593" x2="22813" y2="29593"/>
                        <a14:foregroundMark x1="27500" y1="22114" x2="27500" y2="22114"/>
                        <a14:foregroundMark x1="29375" y1="19024" x2="29375" y2="19024"/>
                        <a14:foregroundMark x1="31042" y1="16911" x2="32188" y2="15935"/>
                        <a14:foregroundMark x1="34583" y1="12358" x2="34583" y2="12358"/>
                        <a14:foregroundMark x1="35104" y1="9756" x2="35104" y2="9756"/>
                        <a14:foregroundMark x1="36042" y1="7805" x2="36042" y2="7805"/>
                        <a14:foregroundMark x1="36771" y1="5528" x2="36771" y2="5528"/>
                        <a14:foregroundMark x1="32604" y1="3252" x2="32604" y2="3252"/>
                        <a14:foregroundMark x1="23646" y1="2764" x2="23646" y2="2764"/>
                        <a14:foregroundMark x1="20000" y1="2927" x2="20000" y2="2927"/>
                        <a14:foregroundMark x1="11667" y1="3902" x2="10729" y2="3902"/>
                        <a14:foregroundMark x1="3542" y1="4228" x2="3125" y2="4228"/>
                        <a14:foregroundMark x1="3229" y1="3902" x2="3229" y2="3902"/>
                        <a14:foregroundMark x1="2604" y1="16423" x2="2604" y2="18049"/>
                        <a14:foregroundMark x1="1563" y1="24553" x2="1667" y2="25854"/>
                        <a14:foregroundMark x1="1563" y1="31057" x2="1667" y2="32033"/>
                        <a14:foregroundMark x1="1250" y1="37236" x2="1563" y2="40000"/>
                        <a14:foregroundMark x1="1875" y1="45041" x2="1875" y2="45041"/>
                        <a14:foregroundMark x1="5417" y1="30569" x2="5729" y2="28943"/>
                        <a14:foregroundMark x1="6875" y1="26179" x2="7813" y2="24878"/>
                        <a14:foregroundMark x1="9896" y1="21138" x2="9896" y2="21138"/>
                        <a14:foregroundMark x1="6667" y1="18049" x2="6354" y2="17073"/>
                        <a14:foregroundMark x1="7187" y1="12520" x2="7500" y2="11057"/>
                        <a14:foregroundMark x1="9375" y1="7805" x2="9375" y2="7805"/>
                        <a14:foregroundMark x1="9063" y1="2276" x2="9063" y2="2276"/>
                        <a14:foregroundMark x1="1875" y1="976" x2="1875" y2="976"/>
                        <a14:foregroundMark x1="938" y1="1301" x2="729" y2="4390"/>
                        <a14:foregroundMark x1="1354" y1="12358" x2="1667" y2="14472"/>
                        <a14:foregroundMark x1="938" y1="21951" x2="938" y2="21951"/>
                        <a14:foregroundMark x1="417" y1="36260" x2="417" y2="36260"/>
                        <a14:foregroundMark x1="938" y1="29593" x2="938" y2="29593"/>
                        <a14:foregroundMark x1="13333" y1="1463" x2="13333" y2="1463"/>
                        <a14:foregroundMark x1="15417" y1="1463" x2="16042" y2="1463"/>
                        <a14:foregroundMark x1="18125" y1="1951" x2="19896" y2="2439"/>
                        <a14:foregroundMark x1="26042" y1="2276" x2="26042" y2="2276"/>
                        <a14:foregroundMark x1="83854" y1="12846" x2="84792" y2="14472"/>
                        <a14:foregroundMark x1="88750" y1="23089" x2="90729" y2="24553"/>
                        <a14:foregroundMark x1="93333" y1="29593" x2="93854" y2="30081"/>
                        <a14:foregroundMark x1="93229" y1="35122" x2="93229" y2="35122"/>
                        <a14:foregroundMark x1="98125" y1="42602" x2="98125" y2="43252"/>
                        <a14:foregroundMark x1="97396" y1="46667" x2="97500" y2="48130"/>
                        <a14:foregroundMark x1="97396" y1="51220" x2="98021" y2="53821"/>
                        <a14:foregroundMark x1="98333" y1="57398" x2="98958" y2="59187"/>
                        <a14:foregroundMark x1="97813" y1="63902" x2="98438" y2="64878"/>
                        <a14:foregroundMark x1="98958" y1="66667" x2="99375" y2="67967"/>
                        <a14:foregroundMark x1="99271" y1="34959" x2="99271" y2="34959"/>
                        <a14:foregroundMark x1="98125" y1="28130" x2="98125" y2="27480"/>
                        <a14:foregroundMark x1="98438" y1="25041" x2="98438" y2="23089"/>
                        <a14:foregroundMark x1="98438" y1="20000" x2="98333" y2="17886"/>
                        <a14:foregroundMark x1="97500" y1="14959" x2="97188" y2="13008"/>
                        <a14:foregroundMark x1="96771" y1="9756" x2="97188" y2="7317"/>
                        <a14:foregroundMark x1="99063" y1="4878" x2="99063" y2="4228"/>
                        <a14:foregroundMark x1="99063" y1="2764" x2="96458" y2="2439"/>
                        <a14:foregroundMark x1="93125" y1="2439" x2="93125" y2="2439"/>
                        <a14:foregroundMark x1="88646" y1="2439" x2="88125" y2="2439"/>
                        <a14:foregroundMark x1="83958" y1="1789" x2="81250" y2="1951"/>
                        <a14:foregroundMark x1="78958" y1="2276" x2="78958" y2="2276"/>
                        <a14:foregroundMark x1="78750" y1="6016" x2="78750" y2="6016"/>
                        <a14:foregroundMark x1="77708" y1="8455" x2="77708" y2="9756"/>
                        <a14:foregroundMark x1="76667" y1="12358" x2="76458" y2="13984"/>
                        <a14:foregroundMark x1="73125" y1="18537" x2="73125" y2="18537"/>
                        <a14:foregroundMark x1="71979" y1="26504" x2="71979" y2="26504"/>
                        <a14:foregroundMark x1="70417" y1="29919" x2="70625" y2="30894"/>
                        <a14:foregroundMark x1="70417" y1="32033" x2="69896" y2="33984"/>
                        <a14:foregroundMark x1="69271" y1="35447" x2="69271" y2="36260"/>
                        <a14:foregroundMark x1="66875" y1="39675" x2="67083" y2="40650"/>
                        <a14:foregroundMark x1="67188" y1="41138" x2="67188" y2="41138"/>
                        <a14:foregroundMark x1="73333" y1="26179" x2="73333" y2="24878"/>
                        <a14:foregroundMark x1="73333" y1="22114" x2="73333" y2="22114"/>
                        <a14:foregroundMark x1="73958" y1="18049" x2="73958" y2="18049"/>
                        <a14:foregroundMark x1="80313" y1="16098" x2="80729" y2="16423"/>
                        <a14:foregroundMark x1="83542" y1="7967" x2="83333" y2="5366"/>
                        <a14:foregroundMark x1="88125" y1="16098" x2="88125" y2="16098"/>
                        <a14:foregroundMark x1="93333" y1="15610" x2="94271" y2="14797"/>
                        <a14:foregroundMark x1="95208" y1="9919" x2="94167" y2="9431"/>
                        <a14:foregroundMark x1="92813" y1="29593" x2="93333" y2="29919"/>
                        <a14:foregroundMark x1="96667" y1="35935" x2="96875" y2="36585"/>
                        <a14:foregroundMark x1="92604" y1="86504" x2="93333" y2="84065"/>
                        <a14:foregroundMark x1="87188" y1="94472" x2="87708" y2="94146"/>
                        <a14:foregroundMark x1="92917" y1="94472" x2="92917" y2="94472"/>
                        <a14:foregroundMark x1="89896" y1="95935" x2="89896" y2="95935"/>
                        <a14:foregroundMark x1="84479" y1="99024" x2="84479" y2="99024"/>
                        <a14:foregroundMark x1="63333" y1="96423" x2="63333" y2="96423"/>
                        <a14:foregroundMark x1="59688" y1="55285" x2="59688" y2="55285"/>
                        <a14:foregroundMark x1="60313" y1="56260" x2="60313" y2="56260"/>
                        <a14:foregroundMark x1="59375" y1="62439" x2="59375" y2="62439"/>
                        <a14:foregroundMark x1="58750" y1="69919" x2="58750" y2="69919"/>
                        <a14:foregroundMark x1="58333" y1="75285" x2="58333" y2="75285"/>
                        <a14:foregroundMark x1="58021" y1="76911" x2="58021" y2="76911"/>
                        <a14:foregroundMark x1="57396" y1="78049" x2="57396" y2="78862"/>
                        <a14:foregroundMark x1="57396" y1="80488" x2="57500" y2="81463"/>
                        <a14:foregroundMark x1="56875" y1="82764" x2="56875" y2="82764"/>
                        <a14:foregroundMark x1="56458" y1="87480" x2="56458" y2="87480"/>
                        <a14:foregroundMark x1="56354" y1="89593" x2="56354" y2="90569"/>
                        <a14:foregroundMark x1="33646" y1="6341" x2="33646" y2="6341"/>
                        <a14:foregroundMark x1="36146" y1="3902" x2="36146" y2="3252"/>
                        <a14:foregroundMark x1="36875" y1="1789" x2="36875" y2="1789"/>
                        <a14:foregroundMark x1="39063" y1="1789" x2="39063" y2="1789"/>
                        <a14:foregroundMark x1="39375" y1="1463" x2="39375" y2="1463"/>
                        <a14:foregroundMark x1="30104" y1="3902" x2="30104" y2="3902"/>
                        <a14:foregroundMark x1="29896" y1="2927" x2="29896" y2="2927"/>
                        <a14:foregroundMark x1="28958" y1="2276" x2="28958" y2="2276"/>
                        <a14:foregroundMark x1="27396" y1="2927" x2="24583" y2="3740"/>
                        <a14:foregroundMark x1="20729" y1="3740" x2="20729" y2="3740"/>
                        <a14:foregroundMark x1="18021" y1="3252" x2="16146" y2="3252"/>
                        <a14:foregroundMark x1="13333" y1="2927" x2="13333" y2="2927"/>
                        <a14:foregroundMark x1="19271" y1="12358" x2="15833" y2="12358"/>
                        <a14:foregroundMark x1="9271" y1="11382" x2="9583" y2="14959"/>
                        <a14:backgroundMark x1="8646" y1="62439" x2="8646" y2="62439"/>
                        <a14:backgroundMark x1="3542" y1="54309" x2="3542" y2="54309"/>
                        <a14:backgroundMark x1="8021" y1="52358" x2="8021" y2="52358"/>
                        <a14:backgroundMark x1="12500" y1="49268" x2="12500" y2="49268"/>
                        <a14:backgroundMark x1="17708" y1="46179" x2="17708" y2="46179"/>
                        <a14:backgroundMark x1="25521" y1="44065" x2="26458" y2="44228"/>
                        <a14:backgroundMark x1="34271" y1="54797" x2="34271" y2="54797"/>
                        <a14:backgroundMark x1="48333" y1="58374" x2="48333" y2="58374"/>
                        <a14:backgroundMark x1="50417" y1="62114" x2="51354" y2="64390"/>
                        <a14:backgroundMark x1="51979" y1="68293" x2="53958" y2="72846"/>
                        <a14:backgroundMark x1="53958" y1="76748" x2="53646" y2="77724"/>
                        <a14:backgroundMark x1="49688" y1="87317" x2="50417" y2="89593"/>
                        <a14:backgroundMark x1="48125" y1="93984" x2="47500" y2="96423"/>
                        <a14:backgroundMark x1="1250" y1="56748" x2="1250" y2="56748"/>
                        <a14:backgroundMark x1="3125" y1="58699" x2="3125" y2="586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oogle Shape;89;p1">
            <a:extLst>
              <a:ext uri="{FF2B5EF4-FFF2-40B4-BE49-F238E27FC236}">
                <a16:creationId xmlns:a16="http://schemas.microsoft.com/office/drawing/2014/main" id="{64DBA9BF-51AF-452A-941C-32154DC44B1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35944" r="31073" b="11547"/>
          <a:stretch/>
        </p:blipFill>
        <p:spPr>
          <a:xfrm>
            <a:off x="125128" y="0"/>
            <a:ext cx="1772530" cy="2447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E8B31CA-2219-4165-A288-24A54F0F173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1354" y="2043847"/>
            <a:ext cx="6008045" cy="4732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921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f2cbdde3bb_0_71"/>
          <p:cNvSpPr txBox="1">
            <a:spLocks noGrp="1"/>
          </p:cNvSpPr>
          <p:nvPr>
            <p:ph type="title"/>
          </p:nvPr>
        </p:nvSpPr>
        <p:spPr>
          <a:xfrm>
            <a:off x="1192530" y="286603"/>
            <a:ext cx="10058400" cy="14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s-MX" b="1" dirty="0"/>
              <a:t>Martes</a:t>
            </a:r>
            <a:endParaRPr b="1" dirty="0"/>
          </a:p>
        </p:txBody>
      </p:sp>
      <p:sp>
        <p:nvSpPr>
          <p:cNvPr id="252" name="Google Shape;252;gf2cbdde3bb_0_71"/>
          <p:cNvSpPr txBox="1">
            <a:spLocks noGrp="1"/>
          </p:cNvSpPr>
          <p:nvPr>
            <p:ph idx="1"/>
          </p:nvPr>
        </p:nvSpPr>
        <p:spPr>
          <a:xfrm>
            <a:off x="104922" y="1012003"/>
            <a:ext cx="3524543" cy="1295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457200" lvl="0" indent="-457200" algn="just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4000"/>
              <a:buChar char="●"/>
            </a:pPr>
            <a:r>
              <a:rPr lang="es-MX" sz="4000" dirty="0"/>
              <a:t>ACTIVACIÓN</a:t>
            </a:r>
            <a:endParaRPr sz="4000" dirty="0"/>
          </a:p>
        </p:txBody>
      </p:sp>
      <p:pic>
        <p:nvPicPr>
          <p:cNvPr id="2050" name="Picture 2" descr="Revolucion Mexicana PNG Images | Vector and PSD Files | Free Download on  Pngtree">
            <a:extLst>
              <a:ext uri="{FF2B5EF4-FFF2-40B4-BE49-F238E27FC236}">
                <a16:creationId xmlns:a16="http://schemas.microsoft.com/office/drawing/2014/main" id="{CB491589-2DFD-4906-B73F-1281035F1B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44" b="2055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6658"/>
          <a:stretch/>
        </p:blipFill>
        <p:spPr bwMode="auto">
          <a:xfrm>
            <a:off x="0" y="-24026"/>
            <a:ext cx="12192000" cy="8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AB5E23D3-97E4-4F49-A258-37ECBE380865}"/>
              </a:ext>
            </a:extLst>
          </p:cNvPr>
          <p:cNvSpPr/>
          <p:nvPr/>
        </p:nvSpPr>
        <p:spPr>
          <a:xfrm>
            <a:off x="1889165" y="6133078"/>
            <a:ext cx="86651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https://www.youtube.com/watch?v=B8UXJqQJh9o&amp;t=40s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82C54AB-FBB7-4910-960F-7C134E5FFE8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077" t="22550" r="56615" b="21216"/>
          <a:stretch/>
        </p:blipFill>
        <p:spPr>
          <a:xfrm>
            <a:off x="3502855" y="1659552"/>
            <a:ext cx="4689231" cy="385454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CC16285-50AA-452C-90C7-C9D0A0B1C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8141" y="1081893"/>
            <a:ext cx="6175717" cy="5512338"/>
          </a:xfrm>
          <a:prstGeom prst="rect">
            <a:avLst/>
          </a:prstGeom>
        </p:spPr>
      </p:pic>
      <p:pic>
        <p:nvPicPr>
          <p:cNvPr id="6" name="Picture 2" descr="Revolucion Mexicana PNG Images | Vector and PSD Files | Free Download on  Pngtree">
            <a:extLst>
              <a:ext uri="{FF2B5EF4-FFF2-40B4-BE49-F238E27FC236}">
                <a16:creationId xmlns:a16="http://schemas.microsoft.com/office/drawing/2014/main" id="{4C5293E6-88DA-4873-8CCF-640BB2AC17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44" b="2055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6658"/>
          <a:stretch/>
        </p:blipFill>
        <p:spPr bwMode="auto">
          <a:xfrm>
            <a:off x="0" y="-24026"/>
            <a:ext cx="12192000" cy="8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lecha: a la derecha 1">
            <a:extLst>
              <a:ext uri="{FF2B5EF4-FFF2-40B4-BE49-F238E27FC236}">
                <a16:creationId xmlns:a16="http://schemas.microsoft.com/office/drawing/2014/main" id="{C7F11850-72A2-4966-A11E-87BFF073A38D}"/>
              </a:ext>
            </a:extLst>
          </p:cNvPr>
          <p:cNvSpPr/>
          <p:nvPr/>
        </p:nvSpPr>
        <p:spPr>
          <a:xfrm>
            <a:off x="309489" y="464900"/>
            <a:ext cx="2377440" cy="928468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Práctica motricidad fina</a:t>
            </a:r>
          </a:p>
        </p:txBody>
      </p:sp>
      <p:pic>
        <p:nvPicPr>
          <p:cNvPr id="1026" name="Picture 2" descr="Revolucion mexicana gif » GIF Images Download">
            <a:extLst>
              <a:ext uri="{FF2B5EF4-FFF2-40B4-BE49-F238E27FC236}">
                <a16:creationId xmlns:a16="http://schemas.microsoft.com/office/drawing/2014/main" id="{32AEE334-6AB5-45B9-8C77-8EE5BD32B99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51163"/>
            <a:ext cx="3443068" cy="3443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0349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6E7D0D3-AF05-4B0B-BADE-9BD9AB94B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7721"/>
            <a:ext cx="12192000" cy="798576"/>
          </a:xfrm>
          <a:prstGeom prst="rect">
            <a:avLst/>
          </a:prstGeom>
        </p:spPr>
      </p:pic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829B9645-1CD1-49C1-B905-1EAC647E0F95}"/>
              </a:ext>
            </a:extLst>
          </p:cNvPr>
          <p:cNvSpPr/>
          <p:nvPr/>
        </p:nvSpPr>
        <p:spPr>
          <a:xfrm>
            <a:off x="309489" y="464900"/>
            <a:ext cx="2377440" cy="928468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Observar </a:t>
            </a:r>
          </a:p>
        </p:txBody>
      </p:sp>
      <p:pic>
        <p:nvPicPr>
          <p:cNvPr id="2050" name="Picture 2" descr="Docente, secundaria">
            <a:extLst>
              <a:ext uri="{FF2B5EF4-FFF2-40B4-BE49-F238E27FC236}">
                <a16:creationId xmlns:a16="http://schemas.microsoft.com/office/drawing/2014/main" id="{71710840-1A4A-4700-B934-63CAA9F59C1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77" y="1264334"/>
            <a:ext cx="4329332" cy="432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68A6672D-9886-42BD-97C4-C3856A9E2A64}"/>
              </a:ext>
            </a:extLst>
          </p:cNvPr>
          <p:cNvSpPr/>
          <p:nvPr/>
        </p:nvSpPr>
        <p:spPr>
          <a:xfrm>
            <a:off x="785026" y="5883202"/>
            <a:ext cx="1062194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4000" dirty="0"/>
              <a:t>https://www.youtube.com/watch?v=71uAvtqxFKY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C46EE7A-E53D-497F-9B61-E7B3C87758F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846" t="24398" r="40115" b="23064"/>
          <a:stretch/>
        </p:blipFill>
        <p:spPr>
          <a:xfrm>
            <a:off x="5031545" y="812527"/>
            <a:ext cx="6850966" cy="478113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6E7D0D3-AF05-4B0B-BADE-9BD9AB94B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7721"/>
            <a:ext cx="12192000" cy="798576"/>
          </a:xfrm>
          <a:prstGeom prst="rect">
            <a:avLst/>
          </a:prstGeom>
        </p:spPr>
      </p:pic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829B9645-1CD1-49C1-B905-1EAC647E0F95}"/>
              </a:ext>
            </a:extLst>
          </p:cNvPr>
          <p:cNvSpPr/>
          <p:nvPr/>
        </p:nvSpPr>
        <p:spPr>
          <a:xfrm>
            <a:off x="309489" y="464900"/>
            <a:ext cx="2377440" cy="928468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Observar </a:t>
            </a:r>
          </a:p>
        </p:txBody>
      </p:sp>
      <p:pic>
        <p:nvPicPr>
          <p:cNvPr id="2050" name="Picture 2" descr="Docente, secundaria">
            <a:extLst>
              <a:ext uri="{FF2B5EF4-FFF2-40B4-BE49-F238E27FC236}">
                <a16:creationId xmlns:a16="http://schemas.microsoft.com/office/drawing/2014/main" id="{71710840-1A4A-4700-B934-63CAA9F59C1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77" y="1264334"/>
            <a:ext cx="4329332" cy="432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64E5DC5-B6EB-4A32-AAD9-04E7F0C96A3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424" t="24603" r="39769" b="24295"/>
          <a:stretch/>
        </p:blipFill>
        <p:spPr>
          <a:xfrm>
            <a:off x="5359791" y="464900"/>
            <a:ext cx="6316394" cy="5128766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CA9F7BAE-EC55-4C2C-A8A9-06959C9273B1}"/>
              </a:ext>
            </a:extLst>
          </p:cNvPr>
          <p:cNvSpPr/>
          <p:nvPr/>
        </p:nvSpPr>
        <p:spPr>
          <a:xfrm>
            <a:off x="1039744" y="5943899"/>
            <a:ext cx="101125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https://www.youtube.com/watch?v=O_Tb3XMP8gU&amp;t=25s</a:t>
            </a:r>
          </a:p>
        </p:txBody>
      </p:sp>
    </p:spTree>
    <p:extLst>
      <p:ext uri="{BB962C8B-B14F-4D97-AF65-F5344CB8AC3E}">
        <p14:creationId xmlns:p14="http://schemas.microsoft.com/office/powerpoint/2010/main" val="2082509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volucion Mexicana PNG Images | Vector and PSD Files | Free Download on  Pngtree">
            <a:extLst>
              <a:ext uri="{FF2B5EF4-FFF2-40B4-BE49-F238E27FC236}">
                <a16:creationId xmlns:a16="http://schemas.microsoft.com/office/drawing/2014/main" id="{7E38FA1E-428F-41B5-988C-7007E36A27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44" b="2055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6658"/>
          <a:stretch/>
        </p:blipFill>
        <p:spPr bwMode="auto">
          <a:xfrm>
            <a:off x="0" y="-24026"/>
            <a:ext cx="12192000" cy="8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ONTENIDOS DEL TEMA">
            <a:extLst>
              <a:ext uri="{FF2B5EF4-FFF2-40B4-BE49-F238E27FC236}">
                <a16:creationId xmlns:a16="http://schemas.microsoft.com/office/drawing/2014/main" id="{6D95DF89-515F-4601-BF60-CCF4C984996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24750" y="2250831"/>
            <a:ext cx="4889839" cy="4889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ADB0CBE-46F1-484B-B79A-1F2B48C508E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1199"/>
          <a:stretch/>
        </p:blipFill>
        <p:spPr>
          <a:xfrm>
            <a:off x="4452717" y="1145200"/>
            <a:ext cx="7133523" cy="4889839"/>
          </a:xfrm>
          <a:prstGeom prst="rect">
            <a:avLst/>
          </a:prstGeom>
        </p:spPr>
      </p:pic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DD4FA0BF-4FAD-4923-A11A-259B67CE17EC}"/>
              </a:ext>
            </a:extLst>
          </p:cNvPr>
          <p:cNvSpPr/>
          <p:nvPr/>
        </p:nvSpPr>
        <p:spPr>
          <a:xfrm>
            <a:off x="-45846" y="319901"/>
            <a:ext cx="2377440" cy="928468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Repetir las rimas</a:t>
            </a:r>
          </a:p>
        </p:txBody>
      </p:sp>
    </p:spTree>
    <p:extLst>
      <p:ext uri="{BB962C8B-B14F-4D97-AF65-F5344CB8AC3E}">
        <p14:creationId xmlns:p14="http://schemas.microsoft.com/office/powerpoint/2010/main" val="1693865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Revolucion Mexicana PNG Images | Vector and PSD Files | Free Download on  Pngtree">
            <a:extLst>
              <a:ext uri="{FF2B5EF4-FFF2-40B4-BE49-F238E27FC236}">
                <a16:creationId xmlns:a16="http://schemas.microsoft.com/office/drawing/2014/main" id="{F518C526-2797-4719-8A5D-9C6B9E3FDF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44" b="2055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6658"/>
          <a:stretch/>
        </p:blipFill>
        <p:spPr bwMode="auto">
          <a:xfrm>
            <a:off x="0" y="-24026"/>
            <a:ext cx="12192000" cy="8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ontáctanos">
            <a:extLst>
              <a:ext uri="{FF2B5EF4-FFF2-40B4-BE49-F238E27FC236}">
                <a16:creationId xmlns:a16="http://schemas.microsoft.com/office/drawing/2014/main" id="{A457FF5E-FF0D-4F53-BFC0-32DF78517E3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clrChange>
              <a:clrFrom>
                <a:srgbClr val="FFF8F2"/>
              </a:clrFrom>
              <a:clrTo>
                <a:srgbClr val="FFF8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14177"/>
            <a:ext cx="4030393" cy="3022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7C50E41B-6481-4EA6-ABEB-04A31A45139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35957" y="2668092"/>
            <a:ext cx="1419100" cy="246888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66585CA-91FD-496B-AF3F-73612FE2603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50032"/>
          <a:stretch/>
        </p:blipFill>
        <p:spPr>
          <a:xfrm>
            <a:off x="3777469" y="929134"/>
            <a:ext cx="6520082" cy="5162177"/>
          </a:xfrm>
          <a:prstGeom prst="rect">
            <a:avLst/>
          </a:prstGeom>
        </p:spPr>
      </p:pic>
      <p:sp>
        <p:nvSpPr>
          <p:cNvPr id="11" name="Flecha: a la derecha 10">
            <a:extLst>
              <a:ext uri="{FF2B5EF4-FFF2-40B4-BE49-F238E27FC236}">
                <a16:creationId xmlns:a16="http://schemas.microsoft.com/office/drawing/2014/main" id="{9D493863-FBAF-4345-A8CE-DC0050473E4E}"/>
              </a:ext>
            </a:extLst>
          </p:cNvPr>
          <p:cNvSpPr/>
          <p:nvPr/>
        </p:nvSpPr>
        <p:spPr>
          <a:xfrm>
            <a:off x="-45846" y="319901"/>
            <a:ext cx="2377440" cy="928468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Repetir las rimas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6"/>
          <p:cNvSpPr txBox="1">
            <a:spLocks noGrp="1"/>
          </p:cNvSpPr>
          <p:nvPr>
            <p:ph idx="1"/>
          </p:nvPr>
        </p:nvSpPr>
        <p:spPr>
          <a:xfrm>
            <a:off x="247274" y="1183902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 sz="3200" b="1" dirty="0"/>
              <a:t> </a:t>
            </a:r>
            <a:endParaRPr sz="3200" b="1" dirty="0"/>
          </a:p>
        </p:txBody>
      </p:sp>
      <p:sp>
        <p:nvSpPr>
          <p:cNvPr id="11" name="Flecha: a la derecha 10">
            <a:extLst>
              <a:ext uri="{FF2B5EF4-FFF2-40B4-BE49-F238E27FC236}">
                <a16:creationId xmlns:a16="http://schemas.microsoft.com/office/drawing/2014/main" id="{889320DA-7795-4895-94B9-6BCFDED61C3D}"/>
              </a:ext>
            </a:extLst>
          </p:cNvPr>
          <p:cNvSpPr/>
          <p:nvPr/>
        </p:nvSpPr>
        <p:spPr>
          <a:xfrm>
            <a:off x="-45846" y="319901"/>
            <a:ext cx="2377440" cy="928468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Repetir las rimas</a:t>
            </a:r>
          </a:p>
        </p:txBody>
      </p:sp>
      <p:pic>
        <p:nvPicPr>
          <p:cNvPr id="14" name="Picture 2" descr="Revolucion Mexicana PNG Images | Vector and PSD Files | Free Download on  Pngtree">
            <a:extLst>
              <a:ext uri="{FF2B5EF4-FFF2-40B4-BE49-F238E27FC236}">
                <a16:creationId xmlns:a16="http://schemas.microsoft.com/office/drawing/2014/main" id="{A724FC52-9188-445B-A4DB-D89D2A7B6A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44" b="2055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6658"/>
          <a:stretch/>
        </p:blipFill>
        <p:spPr bwMode="auto">
          <a:xfrm>
            <a:off x="0" y="0"/>
            <a:ext cx="12192000" cy="8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8333447-58AA-4521-9EEE-E8F31027CC1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0000"/>
          <a:stretch/>
        </p:blipFill>
        <p:spPr>
          <a:xfrm>
            <a:off x="2736458" y="633046"/>
            <a:ext cx="8767689" cy="584512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6"/>
          <p:cNvSpPr txBox="1">
            <a:spLocks noGrp="1"/>
          </p:cNvSpPr>
          <p:nvPr>
            <p:ph idx="1"/>
          </p:nvPr>
        </p:nvSpPr>
        <p:spPr>
          <a:xfrm>
            <a:off x="247274" y="1183902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 sz="3200" b="1" dirty="0"/>
              <a:t> </a:t>
            </a:r>
            <a:endParaRPr sz="3200" b="1" dirty="0"/>
          </a:p>
        </p:txBody>
      </p:sp>
      <p:sp>
        <p:nvSpPr>
          <p:cNvPr id="11" name="Flecha: a la derecha 10">
            <a:extLst>
              <a:ext uri="{FF2B5EF4-FFF2-40B4-BE49-F238E27FC236}">
                <a16:creationId xmlns:a16="http://schemas.microsoft.com/office/drawing/2014/main" id="{889320DA-7795-4895-94B9-6BCFDED61C3D}"/>
              </a:ext>
            </a:extLst>
          </p:cNvPr>
          <p:cNvSpPr/>
          <p:nvPr/>
        </p:nvSpPr>
        <p:spPr>
          <a:xfrm>
            <a:off x="-45846" y="319901"/>
            <a:ext cx="2377440" cy="928468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Repetir las adivinanzas </a:t>
            </a:r>
          </a:p>
        </p:txBody>
      </p:sp>
      <p:pic>
        <p:nvPicPr>
          <p:cNvPr id="14" name="Picture 2" descr="Revolucion Mexicana PNG Images | Vector and PSD Files | Free Download on  Pngtree">
            <a:extLst>
              <a:ext uri="{FF2B5EF4-FFF2-40B4-BE49-F238E27FC236}">
                <a16:creationId xmlns:a16="http://schemas.microsoft.com/office/drawing/2014/main" id="{A724FC52-9188-445B-A4DB-D89D2A7B6A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44" b="2055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6658"/>
          <a:stretch/>
        </p:blipFill>
        <p:spPr bwMode="auto">
          <a:xfrm>
            <a:off x="0" y="0"/>
            <a:ext cx="12192000" cy="8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3340B08-D136-4616-96C8-3CC63CD546D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0000"/>
          <a:stretch/>
        </p:blipFill>
        <p:spPr>
          <a:xfrm>
            <a:off x="3159285" y="924949"/>
            <a:ext cx="8656907" cy="5771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346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6"/>
          <p:cNvSpPr txBox="1">
            <a:spLocks noGrp="1"/>
          </p:cNvSpPr>
          <p:nvPr>
            <p:ph idx="1"/>
          </p:nvPr>
        </p:nvSpPr>
        <p:spPr>
          <a:xfrm>
            <a:off x="247274" y="1183902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 sz="3200" b="1" dirty="0"/>
              <a:t> </a:t>
            </a:r>
            <a:endParaRPr sz="3200" b="1" dirty="0"/>
          </a:p>
        </p:txBody>
      </p:sp>
      <p:pic>
        <p:nvPicPr>
          <p:cNvPr id="14" name="Picture 2" descr="Revolucion Mexicana PNG Images | Vector and PSD Files | Free Download on  Pngtree">
            <a:extLst>
              <a:ext uri="{FF2B5EF4-FFF2-40B4-BE49-F238E27FC236}">
                <a16:creationId xmlns:a16="http://schemas.microsoft.com/office/drawing/2014/main" id="{A724FC52-9188-445B-A4DB-D89D2A7B6A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44" b="2055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6658"/>
          <a:stretch/>
        </p:blipFill>
        <p:spPr bwMode="auto">
          <a:xfrm>
            <a:off x="0" y="0"/>
            <a:ext cx="12192000" cy="8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4B00268E-1050-4944-B5EC-780A34DBF8DD}"/>
              </a:ext>
            </a:extLst>
          </p:cNvPr>
          <p:cNvSpPr/>
          <p:nvPr/>
        </p:nvSpPr>
        <p:spPr>
          <a:xfrm>
            <a:off x="-45846" y="319901"/>
            <a:ext cx="2377440" cy="928468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Repetir las adivinanzas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E283303-94AF-4425-929C-261C371BB0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5200" y="784135"/>
            <a:ext cx="7933194" cy="586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001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volucion Mexicana PNG Images | Vector and PSD Files | Free Download on  Pngtree">
            <a:extLst>
              <a:ext uri="{FF2B5EF4-FFF2-40B4-BE49-F238E27FC236}">
                <a16:creationId xmlns:a16="http://schemas.microsoft.com/office/drawing/2014/main" id="{7E38FA1E-428F-41B5-988C-7007E36A27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44" b="2055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6658"/>
          <a:stretch/>
        </p:blipFill>
        <p:spPr bwMode="auto">
          <a:xfrm>
            <a:off x="0" y="-24026"/>
            <a:ext cx="12192000" cy="8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D05B9EFD-561A-4AFC-8A9E-BB80A4D6F5D2}"/>
              </a:ext>
            </a:extLst>
          </p:cNvPr>
          <p:cNvSpPr/>
          <p:nvPr/>
        </p:nvSpPr>
        <p:spPr>
          <a:xfrm>
            <a:off x="309489" y="464900"/>
            <a:ext cx="2377440" cy="928468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Cierre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EE56571-BE0E-4FD0-B7DF-FA6EB2FE8C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231" t="20303" r="28461" b="18343"/>
          <a:stretch/>
        </p:blipFill>
        <p:spPr>
          <a:xfrm>
            <a:off x="3313721" y="914400"/>
            <a:ext cx="8432355" cy="5781822"/>
          </a:xfrm>
          <a:prstGeom prst="rect">
            <a:avLst/>
          </a:prstGeom>
        </p:spPr>
      </p:pic>
      <p:pic>
        <p:nvPicPr>
          <p:cNvPr id="3074" name="Picture 2" descr="CONTENIDOS DEL TEMA">
            <a:extLst>
              <a:ext uri="{FF2B5EF4-FFF2-40B4-BE49-F238E27FC236}">
                <a16:creationId xmlns:a16="http://schemas.microsoft.com/office/drawing/2014/main" id="{6D95DF89-515F-4601-BF60-CCF4C984996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24750" y="2250831"/>
            <a:ext cx="4889839" cy="4889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6D6E7180-9606-4BC1-917F-925CC3BADB9A}"/>
              </a:ext>
            </a:extLst>
          </p:cNvPr>
          <p:cNvCxnSpPr/>
          <p:nvPr/>
        </p:nvCxnSpPr>
        <p:spPr>
          <a:xfrm>
            <a:off x="4895557" y="3727938"/>
            <a:ext cx="801858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33AF63AE-545E-4ED8-B4C9-BD0C98841FE4}"/>
              </a:ext>
            </a:extLst>
          </p:cNvPr>
          <p:cNvCxnSpPr/>
          <p:nvPr/>
        </p:nvCxnSpPr>
        <p:spPr>
          <a:xfrm>
            <a:off x="4895557" y="4203895"/>
            <a:ext cx="801858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075255FD-7440-48B4-A9D5-16BFE0C999C7}"/>
              </a:ext>
            </a:extLst>
          </p:cNvPr>
          <p:cNvCxnSpPr/>
          <p:nvPr/>
        </p:nvCxnSpPr>
        <p:spPr>
          <a:xfrm>
            <a:off x="5033889" y="4778326"/>
            <a:ext cx="801858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129C4D12-23CE-43C0-8F45-1EE136BE85A9}"/>
              </a:ext>
            </a:extLst>
          </p:cNvPr>
          <p:cNvCxnSpPr/>
          <p:nvPr/>
        </p:nvCxnSpPr>
        <p:spPr>
          <a:xfrm>
            <a:off x="5835747" y="5029200"/>
            <a:ext cx="801858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42483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f2cbdde3bb_0_6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s-MX" b="1" dirty="0"/>
              <a:t>Miércoles</a:t>
            </a:r>
            <a:endParaRPr b="1" dirty="0"/>
          </a:p>
        </p:txBody>
      </p:sp>
      <p:sp>
        <p:nvSpPr>
          <p:cNvPr id="284" name="Google Shape;284;gf2cbdde3bb_0_66"/>
          <p:cNvSpPr txBox="1">
            <a:spLocks noGrp="1"/>
          </p:cNvSpPr>
          <p:nvPr>
            <p:ph idx="1"/>
          </p:nvPr>
        </p:nvSpPr>
        <p:spPr>
          <a:xfrm>
            <a:off x="0" y="1027906"/>
            <a:ext cx="10992000" cy="40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457200" lvl="0" indent="-457200" algn="just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4000"/>
              <a:buChar char="●"/>
            </a:pPr>
            <a:r>
              <a:rPr lang="es-MX" sz="4000" dirty="0"/>
              <a:t>ACTIVACIÓN</a:t>
            </a:r>
            <a:endParaRPr sz="4000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34CBA6A-C24B-4E6C-A1BE-320C4039543C}"/>
              </a:ext>
            </a:extLst>
          </p:cNvPr>
          <p:cNvSpPr/>
          <p:nvPr/>
        </p:nvSpPr>
        <p:spPr>
          <a:xfrm>
            <a:off x="1701877" y="6200487"/>
            <a:ext cx="8534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https://www.youtube.com/watch?v=nv0j9uT_S8A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49F0E5A-EA8F-49FE-A0FB-54966D95F0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730" t="24641" r="42885" b="23015"/>
          <a:stretch/>
        </p:blipFill>
        <p:spPr>
          <a:xfrm>
            <a:off x="3268393" y="1950614"/>
            <a:ext cx="5655214" cy="4023299"/>
          </a:xfrm>
          <a:prstGeom prst="rect">
            <a:avLst/>
          </a:prstGeom>
        </p:spPr>
      </p:pic>
      <p:pic>
        <p:nvPicPr>
          <p:cNvPr id="7" name="Picture 2" descr="Revolucion Mexicana PNG Images | Vector and PSD Files | Free Download on  Pngtree">
            <a:extLst>
              <a:ext uri="{FF2B5EF4-FFF2-40B4-BE49-F238E27FC236}">
                <a16:creationId xmlns:a16="http://schemas.microsoft.com/office/drawing/2014/main" id="{21D5D351-EF72-440E-8C03-5E334301C4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44" b="2055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6658"/>
          <a:stretch/>
        </p:blipFill>
        <p:spPr bwMode="auto">
          <a:xfrm>
            <a:off x="0" y="-24026"/>
            <a:ext cx="12192000" cy="8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FC7533F-7BFF-40A9-B286-98A9A8BAA3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3882" y="1715525"/>
            <a:ext cx="4539108" cy="4192905"/>
          </a:xfrm>
          <a:prstGeom prst="rect">
            <a:avLst/>
          </a:prstGeom>
        </p:spPr>
      </p:pic>
      <p:pic>
        <p:nvPicPr>
          <p:cNvPr id="6" name="Picture 2" descr="Revolucion Mexicana PNG Images | Vector and PSD Files | Free Download on  Pngtree">
            <a:extLst>
              <a:ext uri="{FF2B5EF4-FFF2-40B4-BE49-F238E27FC236}">
                <a16:creationId xmlns:a16="http://schemas.microsoft.com/office/drawing/2014/main" id="{90FCF487-F81F-4DDC-8C2C-2637F6E8FF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44" b="2055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6658"/>
          <a:stretch/>
        </p:blipFill>
        <p:spPr bwMode="auto">
          <a:xfrm>
            <a:off x="0" y="-24026"/>
            <a:ext cx="12192000" cy="8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6148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0BB06435-41FE-44A1-92E3-2C1964F84F8A}"/>
              </a:ext>
            </a:extLst>
          </p:cNvPr>
          <p:cNvSpPr txBox="1">
            <a:spLocks/>
          </p:cNvSpPr>
          <p:nvPr/>
        </p:nvSpPr>
        <p:spPr>
          <a:xfrm rot="1023935">
            <a:off x="8559127" y="724061"/>
            <a:ext cx="3655025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Recordamos</a:t>
            </a:r>
          </a:p>
        </p:txBody>
      </p:sp>
      <p:pic>
        <p:nvPicPr>
          <p:cNvPr id="5" name="Picture 2" descr="Revolucion Mexicana PNG Images | Vector and PSD Files | Free Download on  Pngtree">
            <a:extLst>
              <a:ext uri="{FF2B5EF4-FFF2-40B4-BE49-F238E27FC236}">
                <a16:creationId xmlns:a16="http://schemas.microsoft.com/office/drawing/2014/main" id="{CB794864-1896-40AB-A9D2-04950351E2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44" b="2055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6658"/>
          <a:stretch/>
        </p:blipFill>
        <p:spPr bwMode="auto">
          <a:xfrm>
            <a:off x="0" y="0"/>
            <a:ext cx="12192000" cy="8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C9169F2-F46E-4C89-AA3C-9155FCD441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857" y="1307541"/>
            <a:ext cx="8911772" cy="5238401"/>
          </a:xfrm>
          <a:prstGeom prst="rect">
            <a:avLst/>
          </a:prstGeom>
        </p:spPr>
      </p:pic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553F0A2E-A5A7-49C6-90A0-DF7EB05C3AC5}"/>
              </a:ext>
            </a:extLst>
          </p:cNvPr>
          <p:cNvSpPr/>
          <p:nvPr/>
        </p:nvSpPr>
        <p:spPr>
          <a:xfrm rot="2183691">
            <a:off x="109894" y="3366059"/>
            <a:ext cx="2235200" cy="1349829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Jugamos</a:t>
            </a:r>
          </a:p>
        </p:txBody>
      </p:sp>
    </p:spTree>
    <p:extLst>
      <p:ext uri="{BB962C8B-B14F-4D97-AF65-F5344CB8AC3E}">
        <p14:creationId xmlns:p14="http://schemas.microsoft.com/office/powerpoint/2010/main" val="11433483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F219A7-C94C-4EAC-B583-5C5A615F406A}"/>
              </a:ext>
            </a:extLst>
          </p:cNvPr>
          <p:cNvSpPr txBox="1">
            <a:spLocks/>
          </p:cNvSpPr>
          <p:nvPr/>
        </p:nvSpPr>
        <p:spPr>
          <a:xfrm rot="1023935">
            <a:off x="8559127" y="724061"/>
            <a:ext cx="3655025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Recordamos</a:t>
            </a:r>
          </a:p>
        </p:txBody>
      </p:sp>
      <p:pic>
        <p:nvPicPr>
          <p:cNvPr id="3" name="Picture 2" descr="Revolucion Mexicana PNG Images | Vector and PSD Files | Free Download on  Pngtree">
            <a:extLst>
              <a:ext uri="{FF2B5EF4-FFF2-40B4-BE49-F238E27FC236}">
                <a16:creationId xmlns:a16="http://schemas.microsoft.com/office/drawing/2014/main" id="{ECFCCD1B-0323-4DEE-8E16-48B176154B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44" b="2055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6658"/>
          <a:stretch/>
        </p:blipFill>
        <p:spPr bwMode="auto">
          <a:xfrm>
            <a:off x="0" y="0"/>
            <a:ext cx="12192000" cy="8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E2EA119-3A5A-4418-9F2A-50742EC80F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915" y="800400"/>
            <a:ext cx="8076800" cy="60576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94E731B-550A-4762-8056-C31045D9AE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0630" y="1698612"/>
            <a:ext cx="3129831" cy="1975706"/>
          </a:xfrm>
          <a:prstGeom prst="rect">
            <a:avLst/>
          </a:prstGeom>
        </p:spPr>
      </p:pic>
      <p:pic>
        <p:nvPicPr>
          <p:cNvPr id="10" name="Picture 2" descr="Pin en Charros Mexicanos (Traditional Mexican Men)">
            <a:extLst>
              <a:ext uri="{FF2B5EF4-FFF2-40B4-BE49-F238E27FC236}">
                <a16:creationId xmlns:a16="http://schemas.microsoft.com/office/drawing/2014/main" id="{AE4EFCEF-4ABD-4578-A6D3-488AEA3FD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468" l="0" r="100000">
                        <a14:foregroundMark x1="42318" y1="53940" x2="42318" y2="53940"/>
                        <a14:foregroundMark x1="47210" y1="55804" x2="48927" y2="56230"/>
                        <a14:foregroundMark x1="53219" y1="56230" x2="54506" y2="56230"/>
                        <a14:foregroundMark x1="56481" y1="53940" x2="57511" y2="53727"/>
                        <a14:foregroundMark x1="62747" y1="50479" x2="62747" y2="50479"/>
                        <a14:foregroundMark x1="63090" y1="55591" x2="63433" y2="56230"/>
                        <a14:foregroundMark x1="59142" y1="58040" x2="59142" y2="58040"/>
                        <a14:foregroundMark x1="49270" y1="59904" x2="47210" y2="60117"/>
                        <a14:foregroundMark x1="44292" y1="58892" x2="42918" y2="59052"/>
                        <a14:foregroundMark x1="39313" y1="58253" x2="39313" y2="58253"/>
                        <a14:foregroundMark x1="37339" y1="57827" x2="40601" y2="58679"/>
                        <a14:foregroundMark x1="47554" y1="59691" x2="47554" y2="59691"/>
                        <a14:foregroundMark x1="51502" y1="61129" x2="56137" y2="61555"/>
                        <a14:foregroundMark x1="58197" y1="61129" x2="58197" y2="61129"/>
                        <a14:foregroundMark x1="27039" y1="85144" x2="27039" y2="85144"/>
                        <a14:foregroundMark x1="32361" y1="87167" x2="33391" y2="87380"/>
                        <a14:foregroundMark x1="38283" y1="88605" x2="40000" y2="88818"/>
                        <a14:foregroundMark x1="43262" y1="89244" x2="45236" y2="89830"/>
                        <a14:foregroundMark x1="59485" y1="89617" x2="59485" y2="89617"/>
                        <a14:foregroundMark x1="62146" y1="89244" x2="64807" y2="89244"/>
                        <a14:foregroundMark x1="67382" y1="89031" x2="68755" y2="89031"/>
                        <a14:foregroundMark x1="75708" y1="86794" x2="75708" y2="86794"/>
                        <a14:foregroundMark x1="78283" y1="85144" x2="78283" y2="85144"/>
                        <a14:foregroundMark x1="83948" y1="82481" x2="83948" y2="82481"/>
                        <a14:foregroundMark x1="81631" y1="82268" x2="81631" y2="82268"/>
                        <a14:foregroundMark x1="83948" y1="81842" x2="83948" y2="81842"/>
                        <a14:foregroundMark x1="83948" y1="81416" x2="83948" y2="81416"/>
                        <a14:foregroundMark x1="20429" y1="61928" x2="20429" y2="61928"/>
                        <a14:foregroundMark x1="17511" y1="67306" x2="17511" y2="67306"/>
                        <a14:foregroundMark x1="16824" y1="70554" x2="16824" y2="70554"/>
                        <a14:foregroundMark x1="17854" y1="70980" x2="17854" y2="70980"/>
                        <a14:foregroundMark x1="15193" y1="65868" x2="15193" y2="65868"/>
                        <a14:foregroundMark x1="17511" y1="63206" x2="18112" y2="62567"/>
                        <a14:foregroundMark x1="18112" y1="61129" x2="18112" y2="61129"/>
                        <a14:foregroundMark x1="19828" y1="59478" x2="19828" y2="59478"/>
                        <a14:foregroundMark x1="18112" y1="55591" x2="18112" y2="55591"/>
                        <a14:foregroundMark x1="20429" y1="57242" x2="20429" y2="57242"/>
                        <a14:foregroundMark x1="83605" y1="58040" x2="83605" y2="58040"/>
                        <a14:foregroundMark x1="80601" y1="63578" x2="83262" y2="66028"/>
                        <a14:foregroundMark x1="85923" y1="67306" x2="85923" y2="67306"/>
                        <a14:foregroundMark x1="85236" y1="69329" x2="85236" y2="69329"/>
                        <a14:foregroundMark x1="85236" y1="70980" x2="85236" y2="70980"/>
                        <a14:foregroundMark x1="85236" y1="70980" x2="85236" y2="70980"/>
                        <a14:foregroundMark x1="85579" y1="68903" x2="85579" y2="68903"/>
                        <a14:foregroundMark x1="84635" y1="67678" x2="84635" y2="67678"/>
                        <a14:foregroundMark x1="30730" y1="8626" x2="31674" y2="8626"/>
                        <a14:foregroundMark x1="19142" y1="11289" x2="19142" y2="11289"/>
                        <a14:foregroundMark x1="18455" y1="12300" x2="18455" y2="12300"/>
                        <a14:foregroundMark x1="62146" y1="4526" x2="62146" y2="4526"/>
                        <a14:foregroundMark x1="42575" y1="5112" x2="42575" y2="5112"/>
                        <a14:foregroundMark x1="33047" y1="4526" x2="33047" y2="4526"/>
                        <a14:foregroundMark x1="30043" y1="6550" x2="30043" y2="6550"/>
                        <a14:foregroundMark x1="22747" y1="7774" x2="22747" y2="7774"/>
                        <a14:foregroundMark x1="11245" y1="22790" x2="11245" y2="22790"/>
                        <a14:foregroundMark x1="12189" y1="24388" x2="12189" y2="24388"/>
                        <a14:foregroundMark x1="13219" y1="28115" x2="13219" y2="28115"/>
                        <a14:foregroundMark x1="11502" y1="24388" x2="11502" y2="24388"/>
                        <a14:foregroundMark x1="20429" y1="45527" x2="20429" y2="45527"/>
                        <a14:foregroundMark x1="20429" y1="47604" x2="20429" y2="47604"/>
                        <a14:foregroundMark x1="17511" y1="48403" x2="17511" y2="48403"/>
                        <a14:foregroundMark x1="16481" y1="47178" x2="16481" y2="47178"/>
                        <a14:foregroundMark x1="17511" y1="44941" x2="17511" y2="44941"/>
                        <a14:foregroundMark x1="17511" y1="42439" x2="17511" y2="42439"/>
                        <a14:foregroundMark x1="17511" y1="40628" x2="17511" y2="40628"/>
                        <a14:foregroundMark x1="17511" y1="38339" x2="17511" y2="37540"/>
                        <a14:foregroundMark x1="16137" y1="37540" x2="16137" y2="37540"/>
                        <a14:foregroundMark x1="16824" y1="37114" x2="16824" y2="37114"/>
                        <a14:foregroundMark x1="18112" y1="38978" x2="18112" y2="38978"/>
                        <a14:foregroundMark x1="21459" y1="40415" x2="21459" y2="40415"/>
                        <a14:foregroundMark x1="21803" y1="39776" x2="21116" y2="39191"/>
                        <a14:foregroundMark x1="19485" y1="37114" x2="19485" y2="37114"/>
                        <a14:foregroundMark x1="18798" y1="35676" x2="18798" y2="35676"/>
                        <a14:foregroundMark x1="18798" y1="37114" x2="18798" y2="37114"/>
                        <a14:foregroundMark x1="18798" y1="37327" x2="18798" y2="37327"/>
                        <a14:foregroundMark x1="17854" y1="37114" x2="17854" y2="37114"/>
                        <a14:foregroundMark x1="15193" y1="20288" x2="15794" y2="19489"/>
                        <a14:foregroundMark x1="16137" y1="15974" x2="16137" y2="15974"/>
                        <a14:foregroundMark x1="15193" y1="21512" x2="15193" y2="21512"/>
                        <a14:foregroundMark x1="16824" y1="17039" x2="16824" y2="17039"/>
                        <a14:foregroundMark x1="18455" y1="16187" x2="18455" y2="16187"/>
                        <a14:foregroundMark x1="33391" y1="9212" x2="33391" y2="9212"/>
                        <a14:foregroundMark x1="37682" y1="7401" x2="37682" y2="7401"/>
                        <a14:foregroundMark x1="38970" y1="4313" x2="40000" y2="4313"/>
                        <a14:foregroundMark x1="50215" y1="5751" x2="52876" y2="6550"/>
                        <a14:foregroundMark x1="59828" y1="9052" x2="61803" y2="9212"/>
                        <a14:foregroundMark x1="68412" y1="9851" x2="69356" y2="10650"/>
                        <a14:foregroundMark x1="73734" y1="13525" x2="75021" y2="14164"/>
                        <a14:foregroundMark x1="80000" y1="17625" x2="80000" y2="17625"/>
                        <a14:foregroundMark x1="81974" y1="33227" x2="81974" y2="33227"/>
                        <a14:foregroundMark x1="80944" y1="30138" x2="80944" y2="30138"/>
                        <a14:foregroundMark x1="79657" y1="19276" x2="78627" y2="18850"/>
                        <a14:foregroundMark x1="74678" y1="14377" x2="74678" y2="14377"/>
                        <a14:foregroundMark x1="75708" y1="11076" x2="75708" y2="11076"/>
                        <a14:foregroundMark x1="64464" y1="5751" x2="64464" y2="5751"/>
                        <a14:foregroundMark x1="54850" y1="3461" x2="54850" y2="3461"/>
                        <a14:foregroundMark x1="51245" y1="6337" x2="51502" y2="6976"/>
                        <a14:foregroundMark x1="61803" y1="7401" x2="63777" y2="7774"/>
                        <a14:foregroundMark x1="70386" y1="10277" x2="73391" y2="12300"/>
                        <a14:foregroundMark x1="76652" y1="13951" x2="78627" y2="15389"/>
                        <a14:foregroundMark x1="65751" y1="49042" x2="65751" y2="49042"/>
                        <a14:foregroundMark x1="60773" y1="47178" x2="60773" y2="47178"/>
                        <a14:foregroundMark x1="41974" y1="48403" x2="41974" y2="48403"/>
                        <a14:foregroundMark x1="33648" y1="47977" x2="33648" y2="47977"/>
                        <a14:foregroundMark x1="35708" y1="48829" x2="35708" y2="48829"/>
                        <a14:foregroundMark x1="36652" y1="50053" x2="36652" y2="50053"/>
                        <a14:foregroundMark x1="54163" y1="51491" x2="54163" y2="51491"/>
                        <a14:foregroundMark x1="62489" y1="47817" x2="62489" y2="47817"/>
                        <a14:foregroundMark x1="62489" y1="47178" x2="62489" y2="47178"/>
                        <a14:foregroundMark x1="52189" y1="58466" x2="52189" y2="58466"/>
                        <a14:foregroundMark x1="49871" y1="59904" x2="49871" y2="59904"/>
                        <a14:foregroundMark x1="41288" y1="52290" x2="41288" y2="52290"/>
                        <a14:foregroundMark x1="38627" y1="50479" x2="38627" y2="50479"/>
                        <a14:foregroundMark x1="33648" y1="50266" x2="33648" y2="50266"/>
                        <a14:foregroundMark x1="33648" y1="50266" x2="33648" y2="50266"/>
                        <a14:foregroundMark x1="39313" y1="48190" x2="39313" y2="48190"/>
                        <a14:foregroundMark x1="41974" y1="47391" x2="41974" y2="47391"/>
                        <a14:foregroundMark x1="69356" y1="50852" x2="69356" y2="50852"/>
                        <a14:foregroundMark x1="67382" y1="50053" x2="67382" y2="50053"/>
                        <a14:foregroundMark x1="60773" y1="47817" x2="60773" y2="47817"/>
                        <a14:foregroundMark x1="59828" y1="46379" x2="59828" y2="46379"/>
                        <a14:foregroundMark x1="60172" y1="46379" x2="60172" y2="46379"/>
                        <a14:foregroundMark x1="63433" y1="47977" x2="63433" y2="47977"/>
                        <a14:foregroundMark x1="65408" y1="52929" x2="65408" y2="52929"/>
                        <a14:foregroundMark x1="63433" y1="54792" x2="63433" y2="54792"/>
                        <a14:foregroundMark x1="53820" y1="55591" x2="53820" y2="55591"/>
                        <a14:foregroundMark x1="93562" y1="69329" x2="93562" y2="69329"/>
                        <a14:foregroundMark x1="94163" y1="66241" x2="94163" y2="66241"/>
                        <a14:foregroundMark x1="93219" y1="61342" x2="93219" y2="61342"/>
                        <a14:foregroundMark x1="19828" y1="82481" x2="19828" y2="82481"/>
                        <a14:foregroundMark x1="6609" y1="66880" x2="6609" y2="66880"/>
                        <a14:foregroundMark x1="6266" y1="62993" x2="6266" y2="62993"/>
                        <a14:foregroundMark x1="72704" y1="69329" x2="72704" y2="69329"/>
                        <a14:foregroundMark x1="68069" y1="75719" x2="68069" y2="75719"/>
                        <a14:foregroundMark x1="61459" y1="77529" x2="61459" y2="77529"/>
                        <a14:foregroundMark x1="53219" y1="78541" x2="53219" y2="78541"/>
                        <a14:foregroundMark x1="50215" y1="78381" x2="50215" y2="78381"/>
                        <a14:foregroundMark x1="47897" y1="77316" x2="47210" y2="76518"/>
                        <a14:foregroundMark x1="44635" y1="73642" x2="44635" y2="73642"/>
                        <a14:foregroundMark x1="43948" y1="72417" x2="43948" y2="72417"/>
                        <a14:foregroundMark x1="33991" y1="73642" x2="33991" y2="73642"/>
                        <a14:foregroundMark x1="28069" y1="71991" x2="28069" y2="71991"/>
                        <a14:foregroundMark x1="23433" y1="69968" x2="23433" y2="69968"/>
                        <a14:foregroundMark x1="18112" y1="66028" x2="18112" y2="65442"/>
                        <a14:foregroundMark x1="16824" y1="61928" x2="16824" y2="61928"/>
                        <a14:foregroundMark x1="21459" y1="54366" x2="22403" y2="54366"/>
                        <a14:foregroundMark x1="25408" y1="53940" x2="25408" y2="53940"/>
                        <a14:foregroundMark x1="23090" y1="52503" x2="24120" y2="52929"/>
                        <a14:foregroundMark x1="18112" y1="52929" x2="18112" y2="52929"/>
                        <a14:foregroundMark x1="18112" y1="52290" x2="18112" y2="52290"/>
                        <a14:foregroundMark x1="23433" y1="53727" x2="23433" y2="53727"/>
                        <a14:foregroundMark x1="24120" y1="69968" x2="24120" y2="69968"/>
                        <a14:foregroundMark x1="18455" y1="74867" x2="17511" y2="74068"/>
                        <a14:foregroundMark x1="16137" y1="64430" x2="16137" y2="64430"/>
                        <a14:foregroundMark x1="16824" y1="77742" x2="16824" y2="77742"/>
                        <a14:foregroundMark x1="27039" y1="80831" x2="27039" y2="80831"/>
                        <a14:foregroundMark x1="30386" y1="83919" x2="32361" y2="84718"/>
                        <a14:foregroundMark x1="44635" y1="85942" x2="47210" y2="86155"/>
                        <a14:foregroundMark x1="61459" y1="86155" x2="61459" y2="86155"/>
                        <a14:foregroundMark x1="70043" y1="84931" x2="70043" y2="84931"/>
                        <a14:foregroundMark x1="72017" y1="84292" x2="72017" y2="84292"/>
                        <a14:foregroundMark x1="76996" y1="81257" x2="79313" y2="78967"/>
                        <a14:foregroundMark x1="82918" y1="76305" x2="82918" y2="76305"/>
                        <a14:foregroundMark x1="83605" y1="74867" x2="83605" y2="74867"/>
                        <a14:foregroundMark x1="82918" y1="69542" x2="82918" y2="68903"/>
                        <a14:foregroundMark x1="82918" y1="67678" x2="82918" y2="66880"/>
                        <a14:foregroundMark x1="79313" y1="59904" x2="79313" y2="59904"/>
                        <a14:foregroundMark x1="78627" y1="54792" x2="78627" y2="54792"/>
                        <a14:foregroundMark x1="78970" y1="53355" x2="78970" y2="53355"/>
                        <a14:foregroundMark x1="52876" y1="50852" x2="51845" y2="51491"/>
                        <a14:foregroundMark x1="44635" y1="52503" x2="44635" y2="53142"/>
                        <a14:foregroundMark x1="46266" y1="53727" x2="46266" y2="53727"/>
                        <a14:foregroundMark x1="48927" y1="52077" x2="48927" y2="52077"/>
                        <a14:foregroundMark x1="58455" y1="52077" x2="59485" y2="52929"/>
                        <a14:foregroundMark x1="62146" y1="54366" x2="62489" y2="55165"/>
                        <a14:foregroundMark x1="61803" y1="56390" x2="61803" y2="57242"/>
                        <a14:foregroundMark x1="57511" y1="59265" x2="57511" y2="59265"/>
                        <a14:foregroundMark x1="55536" y1="59265" x2="55536" y2="59265"/>
                        <a14:foregroundMark x1="65064" y1="57827" x2="65064" y2="57827"/>
                        <a14:foregroundMark x1="64807" y1="66241" x2="64807" y2="66241"/>
                        <a14:foregroundMark x1="43948" y1="68903" x2="43948" y2="68903"/>
                        <a14:foregroundMark x1="38026" y1="66241" x2="38026" y2="66241"/>
                        <a14:foregroundMark x1="31073" y1="61555" x2="31073" y2="61555"/>
                        <a14:foregroundMark x1="42318" y1="66880" x2="43605" y2="67306"/>
                        <a14:foregroundMark x1="50215" y1="68104" x2="54163" y2="68104"/>
                        <a14:foregroundMark x1="62146" y1="67465" x2="64807" y2="66454"/>
                        <a14:foregroundMark x1="69099" y1="63365" x2="69099" y2="63365"/>
                        <a14:foregroundMark x1="80343" y1="61342" x2="80343" y2="61342"/>
                        <a14:foregroundMark x1="78026" y1="56816" x2="78026" y2="56816"/>
                        <a14:foregroundMark x1="78026" y1="53727" x2="78026" y2="53727"/>
                        <a14:foregroundMark x1="68755" y1="84079" x2="68755" y2="84079"/>
                        <a14:foregroundMark x1="62146" y1="87380" x2="62146" y2="87380"/>
                        <a14:foregroundMark x1="49871" y1="83919" x2="49871" y2="83919"/>
                        <a14:foregroundMark x1="66438" y1="84292" x2="66438" y2="84292"/>
                        <a14:foregroundMark x1="69700" y1="85942" x2="69700" y2="85942"/>
                        <a14:foregroundMark x1="75365" y1="83706" x2="75365" y2="83706"/>
                        <a14:foregroundMark x1="73991" y1="80405" x2="73991" y2="80405"/>
                        <a14:foregroundMark x1="47210" y1="82481" x2="47210" y2="82481"/>
                        <a14:foregroundMark x1="55193" y1="88818" x2="55193" y2="88818"/>
                        <a14:foregroundMark x1="49270" y1="88818" x2="49270" y2="88818"/>
                        <a14:foregroundMark x1="52189" y1="89457" x2="52189" y2="89457"/>
                        <a14:foregroundMark x1="48927" y1="89617" x2="48927" y2="89617"/>
                        <a14:foregroundMark x1="35708" y1="87593" x2="35708" y2="87593"/>
                        <a14:foregroundMark x1="24464" y1="85517" x2="24464" y2="85517"/>
                        <a14:foregroundMark x1="21803" y1="84292" x2="21803" y2="84292"/>
                        <a14:foregroundMark x1="18112" y1="69116" x2="18112" y2="69116"/>
                        <a14:foregroundMark x1="15794" y1="73003" x2="15794" y2="73003"/>
                        <a14:foregroundMark x1="16137" y1="68743" x2="16137" y2="68743"/>
                        <a14:foregroundMark x1="15536" y1="73429" x2="16824" y2="73429"/>
                        <a14:foregroundMark x1="46953" y1="62141" x2="46953" y2="62141"/>
                        <a14:foregroundMark x1="46953" y1="67093" x2="46953" y2="67093"/>
                        <a14:foregroundMark x1="48927" y1="67678" x2="48927" y2="67678"/>
                        <a14:foregroundMark x1="57511" y1="67678" x2="58798" y2="67678"/>
                        <a14:foregroundMark x1="65064" y1="65868" x2="66781" y2="65655"/>
                        <a14:foregroundMark x1="71073" y1="63791" x2="73391" y2="62141"/>
                        <a14:foregroundMark x1="76652" y1="60117" x2="76652" y2="60117"/>
                        <a14:foregroundMark x1="43948" y1="50053" x2="43948" y2="50053"/>
                        <a14:foregroundMark x1="46609" y1="50852" x2="46609" y2="50852"/>
                        <a14:foregroundMark x1="48927" y1="51065" x2="49871" y2="51065"/>
                        <a14:foregroundMark x1="53820" y1="51065" x2="55193" y2="51278"/>
                        <a14:foregroundMark x1="58197" y1="50266" x2="56481" y2="50266"/>
                        <a14:foregroundMark x1="54163" y1="50266" x2="53219" y2="50266"/>
                        <a14:foregroundMark x1="44292" y1="50266" x2="44292" y2="50266"/>
                        <a14:foregroundMark x1="45579" y1="51917" x2="45579" y2="51917"/>
                        <a14:foregroundMark x1="48584" y1="50053" x2="51245" y2="51491"/>
                        <a14:foregroundMark x1="84292" y1="60117" x2="84292" y2="60117"/>
                        <a14:foregroundMark x1="78627" y1="64004" x2="78627" y2="64004"/>
                        <a14:foregroundMark x1="82661" y1="64004" x2="82661" y2="64004"/>
                        <a14:foregroundMark x1="82918" y1="63206" x2="82918" y2="63206"/>
                        <a14:foregroundMark x1="83262" y1="62141" x2="83262" y2="62141"/>
                        <a14:foregroundMark x1="78026" y1="51917" x2="78026" y2="51917"/>
                        <a14:foregroundMark x1="78970" y1="51704" x2="80000" y2="52077"/>
                        <a14:foregroundMark x1="81974" y1="52503" x2="81974" y2="52503"/>
                        <a14:foregroundMark x1="83262" y1="55591" x2="83262" y2="56230"/>
                        <a14:foregroundMark x1="83262" y1="63206" x2="83605" y2="62567"/>
                        <a14:foregroundMark x1="81974" y1="54579" x2="81974" y2="54579"/>
                        <a14:foregroundMark x1="84635" y1="65016" x2="86609" y2="65442"/>
                        <a14:foregroundMark x1="85579" y1="70341" x2="85579" y2="70341"/>
                        <a14:foregroundMark x1="85923" y1="72204" x2="85923" y2="72204"/>
                        <a14:foregroundMark x1="85236" y1="73642" x2="85236" y2="73642"/>
                        <a14:foregroundMark x1="69700" y1="87167" x2="69700" y2="87167"/>
                        <a14:foregroundMark x1="55880" y1="89031" x2="55880" y2="89031"/>
                        <a14:foregroundMark x1="48927" y1="89244" x2="48927" y2="89244"/>
                        <a14:foregroundMark x1="51845" y1="89457" x2="56481" y2="89457"/>
                        <a14:foregroundMark x1="60172" y1="89244" x2="63777" y2="88392"/>
                        <a14:foregroundMark x1="70043" y1="87380" x2="70043" y2="87380"/>
                        <a14:foregroundMark x1="76996" y1="85942" x2="77339" y2="85144"/>
                        <a14:foregroundMark x1="96481" y1="63206" x2="96481" y2="63206"/>
                        <a14:foregroundMark x1="94506" y1="64590" x2="94506" y2="64590"/>
                        <a14:foregroundMark x1="93562" y1="63365" x2="93562" y2="63365"/>
                        <a14:foregroundMark x1="93562" y1="61342" x2="93562" y2="61342"/>
                        <a14:foregroundMark x1="12532" y1="42652" x2="12532" y2="42652"/>
                        <a14:foregroundMark x1="17167" y1="44302" x2="17167" y2="44302"/>
                        <a14:foregroundMark x1="11845" y1="45154" x2="11845" y2="45154"/>
                        <a14:foregroundMark x1="13820" y1="46379" x2="13820" y2="46379"/>
                        <a14:foregroundMark x1="12532" y1="45953" x2="12532" y2="45953"/>
                        <a14:foregroundMark x1="14850" y1="42279" x2="14850" y2="42279"/>
                        <a14:foregroundMark x1="11502" y1="41001" x2="11502" y2="41001"/>
                        <a14:foregroundMark x1="10215" y1="42439" x2="11245" y2="42865"/>
                        <a14:foregroundMark x1="14163" y1="43078" x2="14163" y2="43078"/>
                        <a14:foregroundMark x1="15193" y1="43078" x2="15193" y2="43078"/>
                        <a14:foregroundMark x1="24464" y1="43504" x2="24464" y2="43504"/>
                        <a14:foregroundMark x1="24464" y1="41853" x2="24464" y2="41853"/>
                        <a14:foregroundMark x1="25064" y1="42279" x2="25064" y2="42279"/>
                        <a14:foregroundMark x1="85923" y1="36315" x2="85923" y2="36315"/>
                        <a14:foregroundMark x1="82918" y1="39404" x2="82918" y2="39404"/>
                        <a14:foregroundMark x1="84979" y1="39989" x2="84979" y2="39989"/>
                        <a14:foregroundMark x1="86266" y1="40202" x2="86266" y2="40202"/>
                        <a14:foregroundMark x1="75021" y1="41427" x2="75021" y2="41427"/>
                        <a14:foregroundMark x1="75708" y1="38978" x2="75708" y2="38978"/>
                        <a14:foregroundMark x1="79313" y1="37753" x2="80601" y2="37753"/>
                        <a14:foregroundMark x1="84292" y1="37327" x2="85579" y2="37114"/>
                        <a14:foregroundMark x1="87554" y1="36528" x2="87554" y2="36528"/>
                        <a14:foregroundMark x1="87554" y1="35091" x2="87554" y2="35091"/>
                        <a14:foregroundMark x1="85236" y1="36315" x2="85236" y2="36315"/>
                        <a14:foregroundMark x1="37339" y1="47391" x2="37339" y2="47391"/>
                        <a14:foregroundMark x1="29700" y1="86155" x2="29700" y2="86155"/>
                        <a14:foregroundMark x1="17167" y1="81629" x2="17167" y2="81629"/>
                        <a14:foregroundMark x1="24120" y1="83493" x2="24120" y2="83493"/>
                        <a14:foregroundMark x1="77339" y1="83919" x2="77339" y2="83919"/>
                        <a14:foregroundMark x1="71674" y1="87593" x2="71674" y2="87593"/>
                        <a14:foregroundMark x1="72017" y1="97657" x2="72017" y2="97657"/>
                        <a14:foregroundMark x1="66438" y1="97657" x2="66438" y2="976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9217" y="3674318"/>
            <a:ext cx="1923432" cy="3100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44470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F219A7-C94C-4EAC-B583-5C5A615F406A}"/>
              </a:ext>
            </a:extLst>
          </p:cNvPr>
          <p:cNvSpPr txBox="1">
            <a:spLocks/>
          </p:cNvSpPr>
          <p:nvPr/>
        </p:nvSpPr>
        <p:spPr>
          <a:xfrm rot="1023935">
            <a:off x="8559127" y="724061"/>
            <a:ext cx="3655025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Recordamos</a:t>
            </a:r>
          </a:p>
        </p:txBody>
      </p:sp>
      <p:pic>
        <p:nvPicPr>
          <p:cNvPr id="3" name="Picture 2" descr="Revolucion Mexicana PNG Images | Vector and PSD Files | Free Download on  Pngtree">
            <a:extLst>
              <a:ext uri="{FF2B5EF4-FFF2-40B4-BE49-F238E27FC236}">
                <a16:creationId xmlns:a16="http://schemas.microsoft.com/office/drawing/2014/main" id="{ECFCCD1B-0323-4DEE-8E16-48B176154B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44" b="2055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6658"/>
          <a:stretch/>
        </p:blipFill>
        <p:spPr bwMode="auto">
          <a:xfrm>
            <a:off x="0" y="0"/>
            <a:ext cx="12192000" cy="8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CACE9DE-68E4-4030-B276-7A21C69D71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370" y="857249"/>
            <a:ext cx="7428913" cy="557168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1CDFC96-034C-4492-9067-537AB9A4D8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0630" y="4316318"/>
            <a:ext cx="3129831" cy="197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0626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F219A7-C94C-4EAC-B583-5C5A615F406A}"/>
              </a:ext>
            </a:extLst>
          </p:cNvPr>
          <p:cNvSpPr txBox="1">
            <a:spLocks/>
          </p:cNvSpPr>
          <p:nvPr/>
        </p:nvSpPr>
        <p:spPr>
          <a:xfrm rot="1023935">
            <a:off x="8559127" y="724061"/>
            <a:ext cx="3655025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Recordamos</a:t>
            </a:r>
          </a:p>
        </p:txBody>
      </p:sp>
      <p:pic>
        <p:nvPicPr>
          <p:cNvPr id="3" name="Picture 2" descr="Revolucion Mexicana PNG Images | Vector and PSD Files | Free Download on  Pngtree">
            <a:extLst>
              <a:ext uri="{FF2B5EF4-FFF2-40B4-BE49-F238E27FC236}">
                <a16:creationId xmlns:a16="http://schemas.microsoft.com/office/drawing/2014/main" id="{ECFCCD1B-0323-4DEE-8E16-48B176154B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44" b="2055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6658"/>
          <a:stretch/>
        </p:blipFill>
        <p:spPr bwMode="auto">
          <a:xfrm>
            <a:off x="0" y="0"/>
            <a:ext cx="12192000" cy="8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1CF7F15-6A2A-4628-BAA0-B06BC7DF42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632166"/>
            <a:ext cx="8301111" cy="622583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61B478F-FCA8-4F14-A7E1-3677DF81EC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0630" y="2066374"/>
            <a:ext cx="3129831" cy="1975706"/>
          </a:xfrm>
          <a:prstGeom prst="rect">
            <a:avLst/>
          </a:prstGeom>
        </p:spPr>
      </p:pic>
      <p:pic>
        <p:nvPicPr>
          <p:cNvPr id="8" name="Picture 4" descr="imagenes de la revolucion mexicana para niños - Brainly.lat">
            <a:extLst>
              <a:ext uri="{FF2B5EF4-FFF2-40B4-BE49-F238E27FC236}">
                <a16:creationId xmlns:a16="http://schemas.microsoft.com/office/drawing/2014/main" id="{949B2E16-DF4F-4E71-9253-39267F3301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97766">
                        <a14:foregroundMark x1="49313" y1="39800" x2="49313" y2="39800"/>
                        <a14:foregroundMark x1="32818" y1="57206" x2="32818" y2="57206"/>
                        <a14:foregroundMark x1="32474" y1="67849" x2="32474" y2="67849"/>
                        <a14:foregroundMark x1="67354" y1="56652" x2="67354" y2="56652"/>
                        <a14:foregroundMark x1="47423" y1="49446" x2="47423" y2="49446"/>
                        <a14:foregroundMark x1="51546" y1="49446" x2="51546" y2="49446"/>
                        <a14:foregroundMark x1="74399" y1="64412" x2="74399" y2="64412"/>
                        <a14:foregroundMark x1="59794" y1="83259" x2="59794" y2="83259"/>
                        <a14:foregroundMark x1="35052" y1="85366" x2="35052" y2="85366"/>
                        <a14:foregroundMark x1="32818" y1="97007" x2="32818" y2="97007"/>
                        <a14:foregroundMark x1="28351" y1="95787" x2="28351" y2="95787"/>
                        <a14:foregroundMark x1="69072" y1="93126" x2="69072" y2="93126"/>
                        <a14:foregroundMark x1="56873" y1="97228" x2="56873" y2="97228"/>
                        <a14:foregroundMark x1="65464" y1="85144" x2="65464" y2="85144"/>
                        <a14:foregroundMark x1="63230" y1="80044" x2="63230" y2="80044"/>
                        <a14:foregroundMark x1="41924" y1="81264" x2="41924" y2="81264"/>
                        <a14:foregroundMark x1="46392" y1="90244" x2="46392" y2="90244"/>
                        <a14:foregroundMark x1="46392" y1="87805" x2="46392" y2="87805"/>
                        <a14:foregroundMark x1="32990" y1="88248" x2="32990" y2="88248"/>
                        <a14:foregroundMark x1="32818" y1="85366" x2="32131" y2="84257"/>
                        <a14:foregroundMark x1="31443" y1="79157" x2="31787" y2="79823"/>
                        <a14:foregroundMark x1="39691" y1="81486" x2="40722" y2="81596"/>
                        <a14:foregroundMark x1="45704" y1="84146" x2="45704" y2="84146"/>
                        <a14:foregroundMark x1="45533" y1="86807" x2="45533" y2="86807"/>
                        <a14:foregroundMark x1="37801" y1="89468" x2="37801" y2="89468"/>
                        <a14:foregroundMark x1="41409" y1="87029" x2="41924" y2="86364"/>
                        <a14:foregroundMark x1="54296" y1="79157" x2="54296" y2="79157"/>
                        <a14:foregroundMark x1="53093" y1="85366" x2="53093" y2="85366"/>
                        <a14:foregroundMark x1="53780" y1="87583" x2="55670" y2="87583"/>
                        <a14:foregroundMark x1="57904" y1="88027" x2="62887" y2="88248"/>
                        <a14:foregroundMark x1="68729" y1="88248" x2="68729" y2="88248"/>
                        <a14:foregroundMark x1="70275" y1="86142" x2="70275" y2="86142"/>
                        <a14:foregroundMark x1="69072" y1="83703" x2="69072" y2="83703"/>
                        <a14:foregroundMark x1="71134" y1="72395" x2="71134" y2="72395"/>
                        <a14:foregroundMark x1="60137" y1="76275" x2="60137" y2="76275"/>
                        <a14:foregroundMark x1="47079" y1="77494" x2="47079" y2="77494"/>
                        <a14:foregroundMark x1="37457" y1="77384" x2="37457" y2="77384"/>
                        <a14:foregroundMark x1="29210" y1="78160" x2="29210" y2="78160"/>
                        <a14:foregroundMark x1="22509" y1="77938" x2="22509" y2="77938"/>
                        <a14:foregroundMark x1="23883" y1="75055" x2="23883" y2="75055"/>
                        <a14:foregroundMark x1="24742" y1="68958" x2="24742" y2="68958"/>
                        <a14:foregroundMark x1="21649" y1="68958" x2="21649" y2="68958"/>
                        <a14:foregroundMark x1="20619" y1="71397" x2="20619" y2="72173"/>
                        <a14:foregroundMark x1="20619" y1="73836" x2="21306" y2="74612"/>
                        <a14:foregroundMark x1="21649" y1="76275" x2="21649" y2="76275"/>
                        <a14:foregroundMark x1="19072" y1="65078" x2="19072" y2="65078"/>
                        <a14:foregroundMark x1="18041" y1="63415" x2="18041" y2="63415"/>
                        <a14:foregroundMark x1="18041" y1="62528" x2="18041" y2="62528"/>
                        <a14:foregroundMark x1="18385" y1="67849" x2="18385" y2="67849"/>
                        <a14:foregroundMark x1="20103" y1="69956" x2="20103" y2="69956"/>
                        <a14:foregroundMark x1="21306" y1="58869" x2="21306" y2="58869"/>
                        <a14:foregroundMark x1="24742" y1="60310" x2="24742" y2="60310"/>
                        <a14:foregroundMark x1="23196" y1="61973" x2="23196" y2="61973"/>
                        <a14:foregroundMark x1="22852" y1="64412" x2="22852" y2="64412"/>
                        <a14:foregroundMark x1="28351" y1="61973" x2="28351" y2="61973"/>
                        <a14:foregroundMark x1="31787" y1="64856" x2="31787" y2="64856"/>
                        <a14:foregroundMark x1="32474" y1="61308" x2="32474" y2="61308"/>
                        <a14:foregroundMark x1="31100" y1="60089" x2="31100" y2="60089"/>
                        <a14:foregroundMark x1="34708" y1="59313" x2="34708" y2="59313"/>
                        <a14:foregroundMark x1="38144" y1="59091" x2="38144" y2="59091"/>
                        <a14:foregroundMark x1="41409" y1="59645" x2="42955" y2="59867"/>
                        <a14:foregroundMark x1="46392" y1="60089" x2="46392" y2="60089"/>
                        <a14:foregroundMark x1="49828" y1="60089" x2="53093" y2="60532"/>
                        <a14:foregroundMark x1="54296" y1="60532" x2="56873" y2="60532"/>
                        <a14:foregroundMark x1="59107" y1="60532" x2="62371" y2="60310"/>
                        <a14:foregroundMark x1="66151" y1="59645" x2="69072" y2="59534"/>
                        <a14:foregroundMark x1="71134" y1="58869" x2="71134" y2="58869"/>
                        <a14:foregroundMark x1="75945" y1="59091" x2="75945" y2="59091"/>
                        <a14:foregroundMark x1="78179" y1="60089" x2="80756" y2="60089"/>
                        <a14:foregroundMark x1="81100" y1="60089" x2="81100" y2="60089"/>
                        <a14:foregroundMark x1="82646" y1="67295" x2="82646" y2="67295"/>
                        <a14:foregroundMark x1="78179" y1="73392" x2="78179" y2="73392"/>
                        <a14:foregroundMark x1="76976" y1="75277" x2="76976" y2="75277"/>
                        <a14:foregroundMark x1="73196" y1="71840" x2="72852" y2="71175"/>
                        <a14:foregroundMark x1="67010" y1="68736" x2="64777" y2="68736"/>
                        <a14:foregroundMark x1="43814" y1="70510" x2="43814" y2="70510"/>
                        <a14:foregroundMark x1="40722" y1="70177" x2="40722" y2="70177"/>
                        <a14:foregroundMark x1="38832" y1="68736" x2="38832" y2="68736"/>
                        <a14:foregroundMark x1="26632" y1="67738" x2="26632" y2="67738"/>
                        <a14:foregroundMark x1="27320" y1="65632" x2="27320" y2="65632"/>
                        <a14:foregroundMark x1="34708" y1="75277" x2="34708" y2="75277"/>
                        <a14:foregroundMark x1="56873" y1="78160" x2="58419" y2="78160"/>
                        <a14:foregroundMark x1="64605" y1="78603" x2="67698" y2="78603"/>
                        <a14:foregroundMark x1="68729" y1="78381" x2="70619" y2="78381"/>
                        <a14:foregroundMark x1="72852" y1="78381" x2="75430" y2="78381"/>
                        <a14:foregroundMark x1="79210" y1="78381" x2="82646" y2="77938"/>
                        <a14:foregroundMark x1="83333" y1="77494" x2="83333" y2="77494"/>
                        <a14:foregroundMark x1="83849" y1="74612" x2="83677" y2="74058"/>
                        <a14:foregroundMark x1="81787" y1="70732" x2="81787" y2="70732"/>
                        <a14:foregroundMark x1="81959" y1="68736" x2="81959" y2="68736"/>
                        <a14:foregroundMark x1="57216" y1="66297" x2="57216" y2="66297"/>
                        <a14:foregroundMark x1="74055" y1="65854" x2="74055" y2="65854"/>
                        <a14:foregroundMark x1="71478" y1="66408" x2="71478" y2="66408"/>
                        <a14:foregroundMark x1="67010" y1="66630" x2="67010" y2="66630"/>
                        <a14:foregroundMark x1="64261" y1="66408" x2="64261" y2="66408"/>
                        <a14:foregroundMark x1="59794" y1="67295" x2="59794" y2="67295"/>
                        <a14:foregroundMark x1="54124" y1="67849" x2="54124" y2="67849"/>
                        <a14:foregroundMark x1="53093" y1="66408" x2="53093" y2="66408"/>
                        <a14:foregroundMark x1="45533" y1="66297" x2="45533" y2="66297"/>
                        <a14:foregroundMark x1="43814" y1="65632" x2="43814" y2="65632"/>
                        <a14:foregroundMark x1="40034" y1="66630" x2="40034" y2="66630"/>
                        <a14:foregroundMark x1="39691" y1="74279" x2="39691" y2="74279"/>
                        <a14:foregroundMark x1="40034" y1="72616" x2="40034" y2="72616"/>
                        <a14:foregroundMark x1="33333" y1="72616" x2="33333" y2="72616"/>
                        <a14:foregroundMark x1="32474" y1="72838" x2="32474" y2="72838"/>
                        <a14:foregroundMark x1="31100" y1="72838" x2="31100" y2="72838"/>
                        <a14:foregroundMark x1="34021" y1="71840" x2="34021" y2="71840"/>
                        <a14:foregroundMark x1="45533" y1="73836" x2="45533" y2="73836"/>
                        <a14:foregroundMark x1="45533" y1="72616" x2="45533" y2="72616"/>
                        <a14:foregroundMark x1="49656" y1="71951" x2="49656" y2="71951"/>
                        <a14:foregroundMark x1="54124" y1="73282" x2="54124" y2="73282"/>
                        <a14:foregroundMark x1="58247" y1="72838" x2="58247" y2="72838"/>
                        <a14:foregroundMark x1="65120" y1="72838" x2="65120" y2="72838"/>
                        <a14:foregroundMark x1="48282" y1="40798" x2="48282" y2="40798"/>
                        <a14:foregroundMark x1="55326" y1="40466" x2="56873" y2="40466"/>
                        <a14:foregroundMark x1="66495" y1="71397" x2="66495" y2="71397"/>
                        <a14:foregroundMark x1="62715" y1="82705" x2="62715" y2="82705"/>
                        <a14:foregroundMark x1="58247" y1="82262" x2="57216" y2="82262"/>
                        <a14:foregroundMark x1="43814" y1="82262" x2="43814" y2="82262"/>
                        <a14:foregroundMark x1="34021" y1="83259" x2="34021" y2="83259"/>
                        <a14:foregroundMark x1="31787" y1="81596" x2="31787" y2="81596"/>
                        <a14:foregroundMark x1="39347" y1="80377" x2="39347" y2="80377"/>
                        <a14:foregroundMark x1="32818" y1="80377" x2="32818" y2="80377"/>
                        <a14:foregroundMark x1="36598" y1="56874" x2="36598" y2="56874"/>
                        <a14:foregroundMark x1="33333" y1="56208" x2="33333" y2="56208"/>
                        <a14:foregroundMark x1="33677" y1="54102" x2="33677" y2="54102"/>
                        <a14:foregroundMark x1="31787" y1="53991" x2="31787" y2="53991"/>
                        <a14:foregroundMark x1="31443" y1="56874" x2="31443" y2="56874"/>
                        <a14:foregroundMark x1="66495" y1="56208" x2="66495" y2="56208"/>
                        <a14:foregroundMark x1="66151" y1="55543" x2="65120" y2="54767"/>
                        <a14:foregroundMark x1="59794" y1="54989" x2="59794" y2="54989"/>
                        <a14:foregroundMark x1="60997" y1="56652" x2="60997" y2="56652"/>
                        <a14:foregroundMark x1="62715" y1="56874" x2="62715" y2="568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3912" y="4023359"/>
            <a:ext cx="1828737" cy="2834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47100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F219A7-C94C-4EAC-B583-5C5A615F406A}"/>
              </a:ext>
            </a:extLst>
          </p:cNvPr>
          <p:cNvSpPr txBox="1">
            <a:spLocks/>
          </p:cNvSpPr>
          <p:nvPr/>
        </p:nvSpPr>
        <p:spPr>
          <a:xfrm rot="1023935">
            <a:off x="8559127" y="724061"/>
            <a:ext cx="3655025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Recordamos</a:t>
            </a:r>
          </a:p>
        </p:txBody>
      </p:sp>
      <p:pic>
        <p:nvPicPr>
          <p:cNvPr id="3" name="Picture 2" descr="Revolucion Mexicana PNG Images | Vector and PSD Files | Free Download on  Pngtree">
            <a:extLst>
              <a:ext uri="{FF2B5EF4-FFF2-40B4-BE49-F238E27FC236}">
                <a16:creationId xmlns:a16="http://schemas.microsoft.com/office/drawing/2014/main" id="{ECFCCD1B-0323-4DEE-8E16-48B176154B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44" b="2055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6658"/>
          <a:stretch/>
        </p:blipFill>
        <p:spPr bwMode="auto">
          <a:xfrm>
            <a:off x="0" y="0"/>
            <a:ext cx="12192000" cy="8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8E3B757-C64E-4B4A-A4AE-58ED294F103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615" t="13109" r="36654" b="16498"/>
          <a:stretch/>
        </p:blipFill>
        <p:spPr>
          <a:xfrm>
            <a:off x="438903" y="661181"/>
            <a:ext cx="7652824" cy="596470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209E97A-5417-4F91-9C06-4EA7A0C1FA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4268" y="1453294"/>
            <a:ext cx="3129831" cy="1975706"/>
          </a:xfrm>
          <a:prstGeom prst="rect">
            <a:avLst/>
          </a:prstGeom>
        </p:spPr>
      </p:pic>
      <p:pic>
        <p:nvPicPr>
          <p:cNvPr id="9" name="Picture 4" descr="37 Revolucion mexicana para niños ideas | mexico, mexican art, mexican  revolution">
            <a:extLst>
              <a:ext uri="{FF2B5EF4-FFF2-40B4-BE49-F238E27FC236}">
                <a16:creationId xmlns:a16="http://schemas.microsoft.com/office/drawing/2014/main" id="{6A76DD9F-16DB-4EF1-9988-F49ED5B020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304" b="96203" l="4430" r="9409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685" y="2689926"/>
            <a:ext cx="2617745" cy="436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19072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F219A7-C94C-4EAC-B583-5C5A615F406A}"/>
              </a:ext>
            </a:extLst>
          </p:cNvPr>
          <p:cNvSpPr txBox="1">
            <a:spLocks/>
          </p:cNvSpPr>
          <p:nvPr/>
        </p:nvSpPr>
        <p:spPr>
          <a:xfrm rot="1023935">
            <a:off x="8559127" y="724061"/>
            <a:ext cx="3655025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Recordamos</a:t>
            </a:r>
          </a:p>
        </p:txBody>
      </p:sp>
      <p:pic>
        <p:nvPicPr>
          <p:cNvPr id="3" name="Picture 2" descr="Revolucion Mexicana PNG Images | Vector and PSD Files | Free Download on  Pngtree">
            <a:extLst>
              <a:ext uri="{FF2B5EF4-FFF2-40B4-BE49-F238E27FC236}">
                <a16:creationId xmlns:a16="http://schemas.microsoft.com/office/drawing/2014/main" id="{ECFCCD1B-0323-4DEE-8E16-48B176154B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44" b="2055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6658"/>
          <a:stretch/>
        </p:blipFill>
        <p:spPr bwMode="auto">
          <a:xfrm>
            <a:off x="0" y="0"/>
            <a:ext cx="12192000" cy="8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CCB38C1-800D-4FA3-B013-5ADD1843BEB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385" t="13727" r="36769" b="16291"/>
          <a:stretch/>
        </p:blipFill>
        <p:spPr>
          <a:xfrm>
            <a:off x="304018" y="800400"/>
            <a:ext cx="7104185" cy="619124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8A2FD42-171C-44A9-BDF6-E8A26E1444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7464" y="2441147"/>
            <a:ext cx="3129831" cy="197570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100722F-8AA6-48ED-9C90-A30C1384E3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20579" y="4832367"/>
            <a:ext cx="2622070" cy="2025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9707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265CF66-6822-4F2E-8DCD-22094FE0A8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7180"/>
          <a:stretch/>
        </p:blipFill>
        <p:spPr>
          <a:xfrm>
            <a:off x="397045" y="800400"/>
            <a:ext cx="5230031" cy="5568749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44A5B9E7-59A3-423E-B1CD-9A49D7F095D3}"/>
              </a:ext>
            </a:extLst>
          </p:cNvPr>
          <p:cNvSpPr txBox="1">
            <a:spLocks/>
          </p:cNvSpPr>
          <p:nvPr/>
        </p:nvSpPr>
        <p:spPr>
          <a:xfrm rot="1023935">
            <a:off x="8559127" y="724061"/>
            <a:ext cx="3655025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Cierre</a:t>
            </a:r>
          </a:p>
        </p:txBody>
      </p:sp>
      <p:pic>
        <p:nvPicPr>
          <p:cNvPr id="4" name="Picture 2" descr="Revolucion Mexicana PNG Images | Vector and PSD Files | Free Download on  Pngtree">
            <a:extLst>
              <a:ext uri="{FF2B5EF4-FFF2-40B4-BE49-F238E27FC236}">
                <a16:creationId xmlns:a16="http://schemas.microsoft.com/office/drawing/2014/main" id="{43C0B3FA-D4B9-4FE8-AD23-33F6260A11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44" b="2055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6658"/>
          <a:stretch/>
        </p:blipFill>
        <p:spPr bwMode="auto">
          <a:xfrm>
            <a:off x="0" y="0"/>
            <a:ext cx="12192000" cy="8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AF492568-644B-478B-B2E4-1DA5FA93443D}"/>
              </a:ext>
            </a:extLst>
          </p:cNvPr>
          <p:cNvCxnSpPr/>
          <p:nvPr/>
        </p:nvCxnSpPr>
        <p:spPr>
          <a:xfrm>
            <a:off x="6391420" y="2504049"/>
            <a:ext cx="46986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7B82CE94-CB04-4264-A7E6-6002B88CFC27}"/>
              </a:ext>
            </a:extLst>
          </p:cNvPr>
          <p:cNvCxnSpPr/>
          <p:nvPr/>
        </p:nvCxnSpPr>
        <p:spPr>
          <a:xfrm>
            <a:off x="6391420" y="2110884"/>
            <a:ext cx="46986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0D357969-C01D-42CF-BED6-7F8ADDE50EC7}"/>
              </a:ext>
            </a:extLst>
          </p:cNvPr>
          <p:cNvCxnSpPr/>
          <p:nvPr/>
        </p:nvCxnSpPr>
        <p:spPr>
          <a:xfrm>
            <a:off x="6391421" y="2893256"/>
            <a:ext cx="46986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1C970A40-95F3-4E85-8DD3-0A9705CF7C63}"/>
              </a:ext>
            </a:extLst>
          </p:cNvPr>
          <p:cNvCxnSpPr/>
          <p:nvPr/>
        </p:nvCxnSpPr>
        <p:spPr>
          <a:xfrm>
            <a:off x="6391421" y="3256670"/>
            <a:ext cx="46986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A1CF0BEC-87A1-47B4-9ECE-BD01F7E094AD}"/>
              </a:ext>
            </a:extLst>
          </p:cNvPr>
          <p:cNvCxnSpPr/>
          <p:nvPr/>
        </p:nvCxnSpPr>
        <p:spPr>
          <a:xfrm>
            <a:off x="6391421" y="3584774"/>
            <a:ext cx="46986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Revolución Mexicana Fotografias GIF - Revolucion Mexicana Documentos Fotos  - Discover &amp;amp; Share GIFs">
            <a:extLst>
              <a:ext uri="{FF2B5EF4-FFF2-40B4-BE49-F238E27FC236}">
                <a16:creationId xmlns:a16="http://schemas.microsoft.com/office/drawing/2014/main" id="{2DB6C200-7169-4B83-A372-336D6466C5B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68419" y="3799892"/>
            <a:ext cx="3683684" cy="2569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15296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f2cbdde3bb_0_7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s-MX" b="1" dirty="0"/>
              <a:t>Jueves</a:t>
            </a:r>
            <a:endParaRPr b="1" dirty="0"/>
          </a:p>
        </p:txBody>
      </p:sp>
      <p:sp>
        <p:nvSpPr>
          <p:cNvPr id="298" name="Google Shape;298;gf2cbdde3bb_0_79"/>
          <p:cNvSpPr txBox="1">
            <a:spLocks noGrp="1"/>
          </p:cNvSpPr>
          <p:nvPr>
            <p:ph idx="1"/>
          </p:nvPr>
        </p:nvSpPr>
        <p:spPr>
          <a:xfrm>
            <a:off x="0" y="1027906"/>
            <a:ext cx="11506200" cy="40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457200" lvl="0" indent="-457200" algn="just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4000"/>
              <a:buChar char="●"/>
            </a:pPr>
            <a:r>
              <a:rPr lang="es-MX" sz="4000" dirty="0"/>
              <a:t>ACTIVACIÓN</a:t>
            </a:r>
            <a:endParaRPr sz="4000" dirty="0"/>
          </a:p>
          <a:p>
            <a:pPr marL="0" lvl="0" indent="0" algn="just" rtl="0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</a:pPr>
            <a:endParaRPr sz="4000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EF1C4C0-8F5C-4D0E-A85C-71EA3A4C60E0}"/>
              </a:ext>
            </a:extLst>
          </p:cNvPr>
          <p:cNvSpPr/>
          <p:nvPr/>
        </p:nvSpPr>
        <p:spPr>
          <a:xfrm>
            <a:off x="1921907" y="6200487"/>
            <a:ext cx="89503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https://www.youtube.com/watch?v=o_mEG-b7GuM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13EA6B5-98F2-4257-BEC2-5B532E0E92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885" t="24641" r="53731" b="23015"/>
          <a:stretch/>
        </p:blipFill>
        <p:spPr>
          <a:xfrm>
            <a:off x="3446585" y="1690688"/>
            <a:ext cx="5308208" cy="4366912"/>
          </a:xfrm>
          <a:prstGeom prst="rect">
            <a:avLst/>
          </a:prstGeom>
        </p:spPr>
      </p:pic>
      <p:pic>
        <p:nvPicPr>
          <p:cNvPr id="7" name="Picture 2" descr="Revolucion Mexicana PNG Images | Vector and PSD Files | Free Download on  Pngtree">
            <a:extLst>
              <a:ext uri="{FF2B5EF4-FFF2-40B4-BE49-F238E27FC236}">
                <a16:creationId xmlns:a16="http://schemas.microsoft.com/office/drawing/2014/main" id="{30AD1399-2746-486D-9861-8095557091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44" b="2055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6658"/>
          <a:stretch/>
        </p:blipFill>
        <p:spPr bwMode="auto">
          <a:xfrm>
            <a:off x="0" y="-24026"/>
            <a:ext cx="12192000" cy="8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B0AF4FA-F19D-45D0-91FD-D5F1ED91E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1341" y="1411897"/>
            <a:ext cx="8309317" cy="4848225"/>
          </a:xfrm>
          <a:prstGeom prst="rect">
            <a:avLst/>
          </a:prstGeom>
        </p:spPr>
      </p:pic>
      <p:pic>
        <p:nvPicPr>
          <p:cNvPr id="4" name="Picture 2" descr="Revolucion Mexicana PNG Images | Vector and PSD Files | Free Download on  Pngtree">
            <a:extLst>
              <a:ext uri="{FF2B5EF4-FFF2-40B4-BE49-F238E27FC236}">
                <a16:creationId xmlns:a16="http://schemas.microsoft.com/office/drawing/2014/main" id="{F3E0B5C1-D6DD-41FF-9DDC-036FD25B68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44" b="2055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6658"/>
          <a:stretch/>
        </p:blipFill>
        <p:spPr bwMode="auto">
          <a:xfrm>
            <a:off x="0" y="-24026"/>
            <a:ext cx="12192000" cy="8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51041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volucion Mexicana PNG Images | Vector and PSD Files | Free Download on  Pngtree">
            <a:extLst>
              <a:ext uri="{FF2B5EF4-FFF2-40B4-BE49-F238E27FC236}">
                <a16:creationId xmlns:a16="http://schemas.microsoft.com/office/drawing/2014/main" id="{C00B0A13-57F2-4E53-8E98-633BC63E53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44" b="2055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6658"/>
          <a:stretch/>
        </p:blipFill>
        <p:spPr bwMode="auto">
          <a:xfrm>
            <a:off x="0" y="0"/>
            <a:ext cx="12192000" cy="8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DDDB7E5-5E83-4F36-A7CF-F91CC6B332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1145" y="4628270"/>
            <a:ext cx="2622070" cy="202563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1A955AA-17C9-4C13-B910-BC693E342C93}"/>
              </a:ext>
            </a:extLst>
          </p:cNvPr>
          <p:cNvSpPr txBox="1">
            <a:spLocks/>
          </p:cNvSpPr>
          <p:nvPr/>
        </p:nvSpPr>
        <p:spPr>
          <a:xfrm rot="1023935">
            <a:off x="8559127" y="724061"/>
            <a:ext cx="3655025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Juegos motrices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7FA54DC8-4239-4943-AEF5-8C0941E75D9F}"/>
              </a:ext>
            </a:extLst>
          </p:cNvPr>
          <p:cNvSpPr/>
          <p:nvPr/>
        </p:nvSpPr>
        <p:spPr>
          <a:xfrm>
            <a:off x="1230096" y="5917195"/>
            <a:ext cx="8656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https://www.youtube.com/watch?v=7LoqLPRNYJw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AE77EA3-0E0D-4F96-B274-C3CAA0997CD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616" t="23167" r="40115" b="23064"/>
          <a:stretch/>
        </p:blipFill>
        <p:spPr>
          <a:xfrm>
            <a:off x="267286" y="1004874"/>
            <a:ext cx="7863840" cy="4548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2430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volucion Mexicana PNG Images | Vector and PSD Files | Free Download on  Pngtree">
            <a:extLst>
              <a:ext uri="{FF2B5EF4-FFF2-40B4-BE49-F238E27FC236}">
                <a16:creationId xmlns:a16="http://schemas.microsoft.com/office/drawing/2014/main" id="{C00B0A13-57F2-4E53-8E98-633BC63E53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44" b="2055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6658"/>
          <a:stretch/>
        </p:blipFill>
        <p:spPr bwMode="auto">
          <a:xfrm>
            <a:off x="0" y="0"/>
            <a:ext cx="12192000" cy="8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blob:https://web.whatsapp.com/3ef5cc79-599c-4bb2-8d74-4a9de95b11ec">
            <a:extLst>
              <a:ext uri="{FF2B5EF4-FFF2-40B4-BE49-F238E27FC236}">
                <a16:creationId xmlns:a16="http://schemas.microsoft.com/office/drawing/2014/main" id="{AE838A34-3D9B-4569-84AE-100AE9AF46C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3076" name="Picture 4" descr="37 Revolucion mexicana para niños ideas | mexico, mexican art, mexican  revolution">
            <a:extLst>
              <a:ext uri="{FF2B5EF4-FFF2-40B4-BE49-F238E27FC236}">
                <a16:creationId xmlns:a16="http://schemas.microsoft.com/office/drawing/2014/main" id="{46534501-C738-4603-8BD0-EAB8666EC4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304" b="96203" l="4430" r="9409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4255" y="2496359"/>
            <a:ext cx="2617745" cy="436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70466957-D17F-4579-90E9-6142D80D413C}"/>
              </a:ext>
            </a:extLst>
          </p:cNvPr>
          <p:cNvSpPr txBox="1">
            <a:spLocks/>
          </p:cNvSpPr>
          <p:nvPr/>
        </p:nvSpPr>
        <p:spPr>
          <a:xfrm rot="1023935">
            <a:off x="8559127" y="724061"/>
            <a:ext cx="3655025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Juegos motrices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55329F65-BBF9-42BD-B4FE-DA5F346EFA2B}"/>
              </a:ext>
            </a:extLst>
          </p:cNvPr>
          <p:cNvSpPr/>
          <p:nvPr/>
        </p:nvSpPr>
        <p:spPr>
          <a:xfrm>
            <a:off x="1035402" y="6057600"/>
            <a:ext cx="73226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https://www.youtube.com/watch?v=aZh3Je6lCI8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4FF1E31-4EAA-4B2B-8665-FF39EB2234B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492" t="23988" r="39769" b="22448"/>
          <a:stretch/>
        </p:blipFill>
        <p:spPr>
          <a:xfrm>
            <a:off x="149137" y="1006144"/>
            <a:ext cx="7721256" cy="449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1032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volucion Mexicana PNG Images | Vector and PSD Files | Free Download on  Pngtree">
            <a:extLst>
              <a:ext uri="{FF2B5EF4-FFF2-40B4-BE49-F238E27FC236}">
                <a16:creationId xmlns:a16="http://schemas.microsoft.com/office/drawing/2014/main" id="{C00B0A13-57F2-4E53-8E98-633BC63E53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44" b="2055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6658"/>
          <a:stretch/>
        </p:blipFill>
        <p:spPr bwMode="auto">
          <a:xfrm>
            <a:off x="0" y="0"/>
            <a:ext cx="12192000" cy="8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nes de la revolucion mexicana para niños - Brainly.lat">
            <a:extLst>
              <a:ext uri="{FF2B5EF4-FFF2-40B4-BE49-F238E27FC236}">
                <a16:creationId xmlns:a16="http://schemas.microsoft.com/office/drawing/2014/main" id="{0240D89D-7198-4153-85A6-E71C85B6D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7766">
                        <a14:foregroundMark x1="49313" y1="39800" x2="49313" y2="39800"/>
                        <a14:foregroundMark x1="32818" y1="57206" x2="32818" y2="57206"/>
                        <a14:foregroundMark x1="32474" y1="67849" x2="32474" y2="67849"/>
                        <a14:foregroundMark x1="67354" y1="56652" x2="67354" y2="56652"/>
                        <a14:foregroundMark x1="47423" y1="49446" x2="47423" y2="49446"/>
                        <a14:foregroundMark x1="51546" y1="49446" x2="51546" y2="49446"/>
                        <a14:foregroundMark x1="74399" y1="64412" x2="74399" y2="64412"/>
                        <a14:foregroundMark x1="59794" y1="83259" x2="59794" y2="83259"/>
                        <a14:foregroundMark x1="35052" y1="85366" x2="35052" y2="85366"/>
                        <a14:foregroundMark x1="32818" y1="97007" x2="32818" y2="97007"/>
                        <a14:foregroundMark x1="28351" y1="95787" x2="28351" y2="95787"/>
                        <a14:foregroundMark x1="69072" y1="93126" x2="69072" y2="93126"/>
                        <a14:foregroundMark x1="56873" y1="97228" x2="56873" y2="97228"/>
                        <a14:foregroundMark x1="65464" y1="85144" x2="65464" y2="85144"/>
                        <a14:foregroundMark x1="63230" y1="80044" x2="63230" y2="80044"/>
                        <a14:foregroundMark x1="41924" y1="81264" x2="41924" y2="81264"/>
                        <a14:foregroundMark x1="46392" y1="90244" x2="46392" y2="90244"/>
                        <a14:foregroundMark x1="46392" y1="87805" x2="46392" y2="87805"/>
                        <a14:foregroundMark x1="32990" y1="88248" x2="32990" y2="88248"/>
                        <a14:foregroundMark x1="32818" y1="85366" x2="32131" y2="84257"/>
                        <a14:foregroundMark x1="31443" y1="79157" x2="31787" y2="79823"/>
                        <a14:foregroundMark x1="39691" y1="81486" x2="40722" y2="81596"/>
                        <a14:foregroundMark x1="45704" y1="84146" x2="45704" y2="84146"/>
                        <a14:foregroundMark x1="45533" y1="86807" x2="45533" y2="86807"/>
                        <a14:foregroundMark x1="37801" y1="89468" x2="37801" y2="89468"/>
                        <a14:foregroundMark x1="41409" y1="87029" x2="41924" y2="86364"/>
                        <a14:foregroundMark x1="54296" y1="79157" x2="54296" y2="79157"/>
                        <a14:foregroundMark x1="53093" y1="85366" x2="53093" y2="85366"/>
                        <a14:foregroundMark x1="53780" y1="87583" x2="55670" y2="87583"/>
                        <a14:foregroundMark x1="57904" y1="88027" x2="62887" y2="88248"/>
                        <a14:foregroundMark x1="68729" y1="88248" x2="68729" y2="88248"/>
                        <a14:foregroundMark x1="70275" y1="86142" x2="70275" y2="86142"/>
                        <a14:foregroundMark x1="69072" y1="83703" x2="69072" y2="83703"/>
                        <a14:foregroundMark x1="71134" y1="72395" x2="71134" y2="72395"/>
                        <a14:foregroundMark x1="60137" y1="76275" x2="60137" y2="76275"/>
                        <a14:foregroundMark x1="47079" y1="77494" x2="47079" y2="77494"/>
                        <a14:foregroundMark x1="37457" y1="77384" x2="37457" y2="77384"/>
                        <a14:foregroundMark x1="29210" y1="78160" x2="29210" y2="78160"/>
                        <a14:foregroundMark x1="22509" y1="77938" x2="22509" y2="77938"/>
                        <a14:foregroundMark x1="23883" y1="75055" x2="23883" y2="75055"/>
                        <a14:foregroundMark x1="24742" y1="68958" x2="24742" y2="68958"/>
                        <a14:foregroundMark x1="21649" y1="68958" x2="21649" y2="68958"/>
                        <a14:foregroundMark x1="20619" y1="71397" x2="20619" y2="72173"/>
                        <a14:foregroundMark x1="20619" y1="73836" x2="21306" y2="74612"/>
                        <a14:foregroundMark x1="21649" y1="76275" x2="21649" y2="76275"/>
                        <a14:foregroundMark x1="19072" y1="65078" x2="19072" y2="65078"/>
                        <a14:foregroundMark x1="18041" y1="63415" x2="18041" y2="63415"/>
                        <a14:foregroundMark x1="18041" y1="62528" x2="18041" y2="62528"/>
                        <a14:foregroundMark x1="18385" y1="67849" x2="18385" y2="67849"/>
                        <a14:foregroundMark x1="20103" y1="69956" x2="20103" y2="69956"/>
                        <a14:foregroundMark x1="21306" y1="58869" x2="21306" y2="58869"/>
                        <a14:foregroundMark x1="24742" y1="60310" x2="24742" y2="60310"/>
                        <a14:foregroundMark x1="23196" y1="61973" x2="23196" y2="61973"/>
                        <a14:foregroundMark x1="22852" y1="64412" x2="22852" y2="64412"/>
                        <a14:foregroundMark x1="28351" y1="61973" x2="28351" y2="61973"/>
                        <a14:foregroundMark x1="31787" y1="64856" x2="31787" y2="64856"/>
                        <a14:foregroundMark x1="32474" y1="61308" x2="32474" y2="61308"/>
                        <a14:foregroundMark x1="31100" y1="60089" x2="31100" y2="60089"/>
                        <a14:foregroundMark x1="34708" y1="59313" x2="34708" y2="59313"/>
                        <a14:foregroundMark x1="38144" y1="59091" x2="38144" y2="59091"/>
                        <a14:foregroundMark x1="41409" y1="59645" x2="42955" y2="59867"/>
                        <a14:foregroundMark x1="46392" y1="60089" x2="46392" y2="60089"/>
                        <a14:foregroundMark x1="49828" y1="60089" x2="53093" y2="60532"/>
                        <a14:foregroundMark x1="54296" y1="60532" x2="56873" y2="60532"/>
                        <a14:foregroundMark x1="59107" y1="60532" x2="62371" y2="60310"/>
                        <a14:foregroundMark x1="66151" y1="59645" x2="69072" y2="59534"/>
                        <a14:foregroundMark x1="71134" y1="58869" x2="71134" y2="58869"/>
                        <a14:foregroundMark x1="75945" y1="59091" x2="75945" y2="59091"/>
                        <a14:foregroundMark x1="78179" y1="60089" x2="80756" y2="60089"/>
                        <a14:foregroundMark x1="81100" y1="60089" x2="81100" y2="60089"/>
                        <a14:foregroundMark x1="82646" y1="67295" x2="82646" y2="67295"/>
                        <a14:foregroundMark x1="78179" y1="73392" x2="78179" y2="73392"/>
                        <a14:foregroundMark x1="76976" y1="75277" x2="76976" y2="75277"/>
                        <a14:foregroundMark x1="73196" y1="71840" x2="72852" y2="71175"/>
                        <a14:foregroundMark x1="67010" y1="68736" x2="64777" y2="68736"/>
                        <a14:foregroundMark x1="43814" y1="70510" x2="43814" y2="70510"/>
                        <a14:foregroundMark x1="40722" y1="70177" x2="40722" y2="70177"/>
                        <a14:foregroundMark x1="38832" y1="68736" x2="38832" y2="68736"/>
                        <a14:foregroundMark x1="26632" y1="67738" x2="26632" y2="67738"/>
                        <a14:foregroundMark x1="27320" y1="65632" x2="27320" y2="65632"/>
                        <a14:foregroundMark x1="34708" y1="75277" x2="34708" y2="75277"/>
                        <a14:foregroundMark x1="56873" y1="78160" x2="58419" y2="78160"/>
                        <a14:foregroundMark x1="64605" y1="78603" x2="67698" y2="78603"/>
                        <a14:foregroundMark x1="68729" y1="78381" x2="70619" y2="78381"/>
                        <a14:foregroundMark x1="72852" y1="78381" x2="75430" y2="78381"/>
                        <a14:foregroundMark x1="79210" y1="78381" x2="82646" y2="77938"/>
                        <a14:foregroundMark x1="83333" y1="77494" x2="83333" y2="77494"/>
                        <a14:foregroundMark x1="83849" y1="74612" x2="83677" y2="74058"/>
                        <a14:foregroundMark x1="81787" y1="70732" x2="81787" y2="70732"/>
                        <a14:foregroundMark x1="81959" y1="68736" x2="81959" y2="68736"/>
                        <a14:foregroundMark x1="57216" y1="66297" x2="57216" y2="66297"/>
                        <a14:foregroundMark x1="74055" y1="65854" x2="74055" y2="65854"/>
                        <a14:foregroundMark x1="71478" y1="66408" x2="71478" y2="66408"/>
                        <a14:foregroundMark x1="67010" y1="66630" x2="67010" y2="66630"/>
                        <a14:foregroundMark x1="64261" y1="66408" x2="64261" y2="66408"/>
                        <a14:foregroundMark x1="59794" y1="67295" x2="59794" y2="67295"/>
                        <a14:foregroundMark x1="54124" y1="67849" x2="54124" y2="67849"/>
                        <a14:foregroundMark x1="53093" y1="66408" x2="53093" y2="66408"/>
                        <a14:foregroundMark x1="45533" y1="66297" x2="45533" y2="66297"/>
                        <a14:foregroundMark x1="43814" y1="65632" x2="43814" y2="65632"/>
                        <a14:foregroundMark x1="40034" y1="66630" x2="40034" y2="66630"/>
                        <a14:foregroundMark x1="39691" y1="74279" x2="39691" y2="74279"/>
                        <a14:foregroundMark x1="40034" y1="72616" x2="40034" y2="72616"/>
                        <a14:foregroundMark x1="33333" y1="72616" x2="33333" y2="72616"/>
                        <a14:foregroundMark x1="32474" y1="72838" x2="32474" y2="72838"/>
                        <a14:foregroundMark x1="31100" y1="72838" x2="31100" y2="72838"/>
                        <a14:foregroundMark x1="34021" y1="71840" x2="34021" y2="71840"/>
                        <a14:foregroundMark x1="45533" y1="73836" x2="45533" y2="73836"/>
                        <a14:foregroundMark x1="45533" y1="72616" x2="45533" y2="72616"/>
                        <a14:foregroundMark x1="49656" y1="71951" x2="49656" y2="71951"/>
                        <a14:foregroundMark x1="54124" y1="73282" x2="54124" y2="73282"/>
                        <a14:foregroundMark x1="58247" y1="72838" x2="58247" y2="72838"/>
                        <a14:foregroundMark x1="65120" y1="72838" x2="65120" y2="72838"/>
                        <a14:foregroundMark x1="48282" y1="40798" x2="48282" y2="40798"/>
                        <a14:foregroundMark x1="55326" y1="40466" x2="56873" y2="40466"/>
                        <a14:foregroundMark x1="66495" y1="71397" x2="66495" y2="71397"/>
                        <a14:foregroundMark x1="62715" y1="82705" x2="62715" y2="82705"/>
                        <a14:foregroundMark x1="58247" y1="82262" x2="57216" y2="82262"/>
                        <a14:foregroundMark x1="43814" y1="82262" x2="43814" y2="82262"/>
                        <a14:foregroundMark x1="34021" y1="83259" x2="34021" y2="83259"/>
                        <a14:foregroundMark x1="31787" y1="81596" x2="31787" y2="81596"/>
                        <a14:foregroundMark x1="39347" y1="80377" x2="39347" y2="80377"/>
                        <a14:foregroundMark x1="32818" y1="80377" x2="32818" y2="80377"/>
                        <a14:foregroundMark x1="36598" y1="56874" x2="36598" y2="56874"/>
                        <a14:foregroundMark x1="33333" y1="56208" x2="33333" y2="56208"/>
                        <a14:foregroundMark x1="33677" y1="54102" x2="33677" y2="54102"/>
                        <a14:foregroundMark x1="31787" y1="53991" x2="31787" y2="53991"/>
                        <a14:foregroundMark x1="31443" y1="56874" x2="31443" y2="56874"/>
                        <a14:foregroundMark x1="66495" y1="56208" x2="66495" y2="56208"/>
                        <a14:foregroundMark x1="66151" y1="55543" x2="65120" y2="54767"/>
                        <a14:foregroundMark x1="59794" y1="54989" x2="59794" y2="54989"/>
                        <a14:foregroundMark x1="60997" y1="56652" x2="60997" y2="56652"/>
                        <a14:foregroundMark x1="62715" y1="56874" x2="62715" y2="568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7094" y="4121834"/>
            <a:ext cx="1828737" cy="2834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7EA93E32-FC25-47D6-A3C7-8CAEEF937187}"/>
              </a:ext>
            </a:extLst>
          </p:cNvPr>
          <p:cNvSpPr/>
          <p:nvPr/>
        </p:nvSpPr>
        <p:spPr>
          <a:xfrm>
            <a:off x="515137" y="5846857"/>
            <a:ext cx="89489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https://www.youtube.com/watch?v=HDpWnd46kaQ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72445B0-FEDE-4B19-8B8B-2C8052C9C5F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470" t="24494" r="40261" b="23173"/>
          <a:stretch/>
        </p:blipFill>
        <p:spPr>
          <a:xfrm>
            <a:off x="647114" y="1310532"/>
            <a:ext cx="7385538" cy="4157422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3CE46CB8-03F7-4810-9FF7-30F2C235BED5}"/>
              </a:ext>
            </a:extLst>
          </p:cNvPr>
          <p:cNvSpPr txBox="1">
            <a:spLocks/>
          </p:cNvSpPr>
          <p:nvPr/>
        </p:nvSpPr>
        <p:spPr>
          <a:xfrm rot="1023935">
            <a:off x="8559127" y="724061"/>
            <a:ext cx="3655025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Juegos motrices</a:t>
            </a:r>
          </a:p>
        </p:txBody>
      </p:sp>
    </p:spTree>
    <p:extLst>
      <p:ext uri="{BB962C8B-B14F-4D97-AF65-F5344CB8AC3E}">
        <p14:creationId xmlns:p14="http://schemas.microsoft.com/office/powerpoint/2010/main" val="10368069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volucion Mexicana PNG Images | Vector and PSD Files | Free Download on  Pngtree">
            <a:extLst>
              <a:ext uri="{FF2B5EF4-FFF2-40B4-BE49-F238E27FC236}">
                <a16:creationId xmlns:a16="http://schemas.microsoft.com/office/drawing/2014/main" id="{C00B0A13-57F2-4E53-8E98-633BC63E53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44" b="2055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6658"/>
          <a:stretch/>
        </p:blipFill>
        <p:spPr bwMode="auto">
          <a:xfrm>
            <a:off x="0" y="0"/>
            <a:ext cx="12192000" cy="8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1A955AA-17C9-4C13-B910-BC693E342C93}"/>
              </a:ext>
            </a:extLst>
          </p:cNvPr>
          <p:cNvSpPr txBox="1">
            <a:spLocks/>
          </p:cNvSpPr>
          <p:nvPr/>
        </p:nvSpPr>
        <p:spPr>
          <a:xfrm rot="1023935">
            <a:off x="8559127" y="724061"/>
            <a:ext cx="3655025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Cierre:</a:t>
            </a:r>
          </a:p>
        </p:txBody>
      </p:sp>
      <p:pic>
        <p:nvPicPr>
          <p:cNvPr id="4098" name="Picture 2" descr="Pin en Charros Mexicanos (Traditional Mexican Men)">
            <a:extLst>
              <a:ext uri="{FF2B5EF4-FFF2-40B4-BE49-F238E27FC236}">
                <a16:creationId xmlns:a16="http://schemas.microsoft.com/office/drawing/2014/main" id="{126217FD-1853-460E-A94C-A9DBC5D3BF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468" l="0" r="100000">
                        <a14:foregroundMark x1="42318" y1="53940" x2="42318" y2="53940"/>
                        <a14:foregroundMark x1="47210" y1="55804" x2="48927" y2="56230"/>
                        <a14:foregroundMark x1="53219" y1="56230" x2="54506" y2="56230"/>
                        <a14:foregroundMark x1="56481" y1="53940" x2="57511" y2="53727"/>
                        <a14:foregroundMark x1="62747" y1="50479" x2="62747" y2="50479"/>
                        <a14:foregroundMark x1="63090" y1="55591" x2="63433" y2="56230"/>
                        <a14:foregroundMark x1="59142" y1="58040" x2="59142" y2="58040"/>
                        <a14:foregroundMark x1="49270" y1="59904" x2="47210" y2="60117"/>
                        <a14:foregroundMark x1="44292" y1="58892" x2="42918" y2="59052"/>
                        <a14:foregroundMark x1="39313" y1="58253" x2="39313" y2="58253"/>
                        <a14:foregroundMark x1="37339" y1="57827" x2="40601" y2="58679"/>
                        <a14:foregroundMark x1="47554" y1="59691" x2="47554" y2="59691"/>
                        <a14:foregroundMark x1="51502" y1="61129" x2="56137" y2="61555"/>
                        <a14:foregroundMark x1="58197" y1="61129" x2="58197" y2="61129"/>
                        <a14:foregroundMark x1="27039" y1="85144" x2="27039" y2="85144"/>
                        <a14:foregroundMark x1="32361" y1="87167" x2="33391" y2="87380"/>
                        <a14:foregroundMark x1="38283" y1="88605" x2="40000" y2="88818"/>
                        <a14:foregroundMark x1="43262" y1="89244" x2="45236" y2="89830"/>
                        <a14:foregroundMark x1="59485" y1="89617" x2="59485" y2="89617"/>
                        <a14:foregroundMark x1="62146" y1="89244" x2="64807" y2="89244"/>
                        <a14:foregroundMark x1="67382" y1="89031" x2="68755" y2="89031"/>
                        <a14:foregroundMark x1="75708" y1="86794" x2="75708" y2="86794"/>
                        <a14:foregroundMark x1="78283" y1="85144" x2="78283" y2="85144"/>
                        <a14:foregroundMark x1="83948" y1="82481" x2="83948" y2="82481"/>
                        <a14:foregroundMark x1="81631" y1="82268" x2="81631" y2="82268"/>
                        <a14:foregroundMark x1="83948" y1="81842" x2="83948" y2="81842"/>
                        <a14:foregroundMark x1="83948" y1="81416" x2="83948" y2="81416"/>
                        <a14:foregroundMark x1="20429" y1="61928" x2="20429" y2="61928"/>
                        <a14:foregroundMark x1="17511" y1="67306" x2="17511" y2="67306"/>
                        <a14:foregroundMark x1="16824" y1="70554" x2="16824" y2="70554"/>
                        <a14:foregroundMark x1="17854" y1="70980" x2="17854" y2="70980"/>
                        <a14:foregroundMark x1="15193" y1="65868" x2="15193" y2="65868"/>
                        <a14:foregroundMark x1="17511" y1="63206" x2="18112" y2="62567"/>
                        <a14:foregroundMark x1="18112" y1="61129" x2="18112" y2="61129"/>
                        <a14:foregroundMark x1="19828" y1="59478" x2="19828" y2="59478"/>
                        <a14:foregroundMark x1="18112" y1="55591" x2="18112" y2="55591"/>
                        <a14:foregroundMark x1="20429" y1="57242" x2="20429" y2="57242"/>
                        <a14:foregroundMark x1="83605" y1="58040" x2="83605" y2="58040"/>
                        <a14:foregroundMark x1="80601" y1="63578" x2="83262" y2="66028"/>
                        <a14:foregroundMark x1="85923" y1="67306" x2="85923" y2="67306"/>
                        <a14:foregroundMark x1="85236" y1="69329" x2="85236" y2="69329"/>
                        <a14:foregroundMark x1="85236" y1="70980" x2="85236" y2="70980"/>
                        <a14:foregroundMark x1="85236" y1="70980" x2="85236" y2="70980"/>
                        <a14:foregroundMark x1="85579" y1="68903" x2="85579" y2="68903"/>
                        <a14:foregroundMark x1="84635" y1="67678" x2="84635" y2="67678"/>
                        <a14:foregroundMark x1="30730" y1="8626" x2="31674" y2="8626"/>
                        <a14:foregroundMark x1="19142" y1="11289" x2="19142" y2="11289"/>
                        <a14:foregroundMark x1="18455" y1="12300" x2="18455" y2="12300"/>
                        <a14:foregroundMark x1="62146" y1="4526" x2="62146" y2="4526"/>
                        <a14:foregroundMark x1="42575" y1="5112" x2="42575" y2="5112"/>
                        <a14:foregroundMark x1="33047" y1="4526" x2="33047" y2="4526"/>
                        <a14:foregroundMark x1="30043" y1="6550" x2="30043" y2="6550"/>
                        <a14:foregroundMark x1="22747" y1="7774" x2="22747" y2="7774"/>
                        <a14:foregroundMark x1="11245" y1="22790" x2="11245" y2="22790"/>
                        <a14:foregroundMark x1="12189" y1="24388" x2="12189" y2="24388"/>
                        <a14:foregroundMark x1="13219" y1="28115" x2="13219" y2="28115"/>
                        <a14:foregroundMark x1="11502" y1="24388" x2="11502" y2="24388"/>
                        <a14:foregroundMark x1="20429" y1="45527" x2="20429" y2="45527"/>
                        <a14:foregroundMark x1="20429" y1="47604" x2="20429" y2="47604"/>
                        <a14:foregroundMark x1="17511" y1="48403" x2="17511" y2="48403"/>
                        <a14:foregroundMark x1="16481" y1="47178" x2="16481" y2="47178"/>
                        <a14:foregroundMark x1="17511" y1="44941" x2="17511" y2="44941"/>
                        <a14:foregroundMark x1="17511" y1="42439" x2="17511" y2="42439"/>
                        <a14:foregroundMark x1="17511" y1="40628" x2="17511" y2="40628"/>
                        <a14:foregroundMark x1="17511" y1="38339" x2="17511" y2="37540"/>
                        <a14:foregroundMark x1="16137" y1="37540" x2="16137" y2="37540"/>
                        <a14:foregroundMark x1="16824" y1="37114" x2="16824" y2="37114"/>
                        <a14:foregroundMark x1="18112" y1="38978" x2="18112" y2="38978"/>
                        <a14:foregroundMark x1="21459" y1="40415" x2="21459" y2="40415"/>
                        <a14:foregroundMark x1="21803" y1="39776" x2="21116" y2="39191"/>
                        <a14:foregroundMark x1="19485" y1="37114" x2="19485" y2="37114"/>
                        <a14:foregroundMark x1="18798" y1="35676" x2="18798" y2="35676"/>
                        <a14:foregroundMark x1="18798" y1="37114" x2="18798" y2="37114"/>
                        <a14:foregroundMark x1="18798" y1="37327" x2="18798" y2="37327"/>
                        <a14:foregroundMark x1="17854" y1="37114" x2="17854" y2="37114"/>
                        <a14:foregroundMark x1="15193" y1="20288" x2="15794" y2="19489"/>
                        <a14:foregroundMark x1="16137" y1="15974" x2="16137" y2="15974"/>
                        <a14:foregroundMark x1="15193" y1="21512" x2="15193" y2="21512"/>
                        <a14:foregroundMark x1="16824" y1="17039" x2="16824" y2="17039"/>
                        <a14:foregroundMark x1="18455" y1="16187" x2="18455" y2="16187"/>
                        <a14:foregroundMark x1="33391" y1="9212" x2="33391" y2="9212"/>
                        <a14:foregroundMark x1="37682" y1="7401" x2="37682" y2="7401"/>
                        <a14:foregroundMark x1="38970" y1="4313" x2="40000" y2="4313"/>
                        <a14:foregroundMark x1="50215" y1="5751" x2="52876" y2="6550"/>
                        <a14:foregroundMark x1="59828" y1="9052" x2="61803" y2="9212"/>
                        <a14:foregroundMark x1="68412" y1="9851" x2="69356" y2="10650"/>
                        <a14:foregroundMark x1="73734" y1="13525" x2="75021" y2="14164"/>
                        <a14:foregroundMark x1="80000" y1="17625" x2="80000" y2="17625"/>
                        <a14:foregroundMark x1="81974" y1="33227" x2="81974" y2="33227"/>
                        <a14:foregroundMark x1="80944" y1="30138" x2="80944" y2="30138"/>
                        <a14:foregroundMark x1="79657" y1="19276" x2="78627" y2="18850"/>
                        <a14:foregroundMark x1="74678" y1="14377" x2="74678" y2="14377"/>
                        <a14:foregroundMark x1="75708" y1="11076" x2="75708" y2="11076"/>
                        <a14:foregroundMark x1="64464" y1="5751" x2="64464" y2="5751"/>
                        <a14:foregroundMark x1="54850" y1="3461" x2="54850" y2="3461"/>
                        <a14:foregroundMark x1="51245" y1="6337" x2="51502" y2="6976"/>
                        <a14:foregroundMark x1="61803" y1="7401" x2="63777" y2="7774"/>
                        <a14:foregroundMark x1="70386" y1="10277" x2="73391" y2="12300"/>
                        <a14:foregroundMark x1="76652" y1="13951" x2="78627" y2="15389"/>
                        <a14:foregroundMark x1="65751" y1="49042" x2="65751" y2="49042"/>
                        <a14:foregroundMark x1="60773" y1="47178" x2="60773" y2="47178"/>
                        <a14:foregroundMark x1="41974" y1="48403" x2="41974" y2="48403"/>
                        <a14:foregroundMark x1="33648" y1="47977" x2="33648" y2="47977"/>
                        <a14:foregroundMark x1="35708" y1="48829" x2="35708" y2="48829"/>
                        <a14:foregroundMark x1="36652" y1="50053" x2="36652" y2="50053"/>
                        <a14:foregroundMark x1="54163" y1="51491" x2="54163" y2="51491"/>
                        <a14:foregroundMark x1="62489" y1="47817" x2="62489" y2="47817"/>
                        <a14:foregroundMark x1="62489" y1="47178" x2="62489" y2="47178"/>
                        <a14:foregroundMark x1="52189" y1="58466" x2="52189" y2="58466"/>
                        <a14:foregroundMark x1="49871" y1="59904" x2="49871" y2="59904"/>
                        <a14:foregroundMark x1="41288" y1="52290" x2="41288" y2="52290"/>
                        <a14:foregroundMark x1="38627" y1="50479" x2="38627" y2="50479"/>
                        <a14:foregroundMark x1="33648" y1="50266" x2="33648" y2="50266"/>
                        <a14:foregroundMark x1="33648" y1="50266" x2="33648" y2="50266"/>
                        <a14:foregroundMark x1="39313" y1="48190" x2="39313" y2="48190"/>
                        <a14:foregroundMark x1="41974" y1="47391" x2="41974" y2="47391"/>
                        <a14:foregroundMark x1="69356" y1="50852" x2="69356" y2="50852"/>
                        <a14:foregroundMark x1="67382" y1="50053" x2="67382" y2="50053"/>
                        <a14:foregroundMark x1="60773" y1="47817" x2="60773" y2="47817"/>
                        <a14:foregroundMark x1="59828" y1="46379" x2="59828" y2="46379"/>
                        <a14:foregroundMark x1="60172" y1="46379" x2="60172" y2="46379"/>
                        <a14:foregroundMark x1="63433" y1="47977" x2="63433" y2="47977"/>
                        <a14:foregroundMark x1="65408" y1="52929" x2="65408" y2="52929"/>
                        <a14:foregroundMark x1="63433" y1="54792" x2="63433" y2="54792"/>
                        <a14:foregroundMark x1="53820" y1="55591" x2="53820" y2="55591"/>
                        <a14:foregroundMark x1="93562" y1="69329" x2="93562" y2="69329"/>
                        <a14:foregroundMark x1="94163" y1="66241" x2="94163" y2="66241"/>
                        <a14:foregroundMark x1="93219" y1="61342" x2="93219" y2="61342"/>
                        <a14:foregroundMark x1="19828" y1="82481" x2="19828" y2="82481"/>
                        <a14:foregroundMark x1="6609" y1="66880" x2="6609" y2="66880"/>
                        <a14:foregroundMark x1="6266" y1="62993" x2="6266" y2="62993"/>
                        <a14:foregroundMark x1="72704" y1="69329" x2="72704" y2="69329"/>
                        <a14:foregroundMark x1="68069" y1="75719" x2="68069" y2="75719"/>
                        <a14:foregroundMark x1="61459" y1="77529" x2="61459" y2="77529"/>
                        <a14:foregroundMark x1="53219" y1="78541" x2="53219" y2="78541"/>
                        <a14:foregroundMark x1="50215" y1="78381" x2="50215" y2="78381"/>
                        <a14:foregroundMark x1="47897" y1="77316" x2="47210" y2="76518"/>
                        <a14:foregroundMark x1="44635" y1="73642" x2="44635" y2="73642"/>
                        <a14:foregroundMark x1="43948" y1="72417" x2="43948" y2="72417"/>
                        <a14:foregroundMark x1="33991" y1="73642" x2="33991" y2="73642"/>
                        <a14:foregroundMark x1="28069" y1="71991" x2="28069" y2="71991"/>
                        <a14:foregroundMark x1="23433" y1="69968" x2="23433" y2="69968"/>
                        <a14:foregroundMark x1="18112" y1="66028" x2="18112" y2="65442"/>
                        <a14:foregroundMark x1="16824" y1="61928" x2="16824" y2="61928"/>
                        <a14:foregroundMark x1="21459" y1="54366" x2="22403" y2="54366"/>
                        <a14:foregroundMark x1="25408" y1="53940" x2="25408" y2="53940"/>
                        <a14:foregroundMark x1="23090" y1="52503" x2="24120" y2="52929"/>
                        <a14:foregroundMark x1="18112" y1="52929" x2="18112" y2="52929"/>
                        <a14:foregroundMark x1="18112" y1="52290" x2="18112" y2="52290"/>
                        <a14:foregroundMark x1="23433" y1="53727" x2="23433" y2="53727"/>
                        <a14:foregroundMark x1="24120" y1="69968" x2="24120" y2="69968"/>
                        <a14:foregroundMark x1="18455" y1="74867" x2="17511" y2="74068"/>
                        <a14:foregroundMark x1="16137" y1="64430" x2="16137" y2="64430"/>
                        <a14:foregroundMark x1="16824" y1="77742" x2="16824" y2="77742"/>
                        <a14:foregroundMark x1="27039" y1="80831" x2="27039" y2="80831"/>
                        <a14:foregroundMark x1="30386" y1="83919" x2="32361" y2="84718"/>
                        <a14:foregroundMark x1="44635" y1="85942" x2="47210" y2="86155"/>
                        <a14:foregroundMark x1="61459" y1="86155" x2="61459" y2="86155"/>
                        <a14:foregroundMark x1="70043" y1="84931" x2="70043" y2="84931"/>
                        <a14:foregroundMark x1="72017" y1="84292" x2="72017" y2="84292"/>
                        <a14:foregroundMark x1="76996" y1="81257" x2="79313" y2="78967"/>
                        <a14:foregroundMark x1="82918" y1="76305" x2="82918" y2="76305"/>
                        <a14:foregroundMark x1="83605" y1="74867" x2="83605" y2="74867"/>
                        <a14:foregroundMark x1="82918" y1="69542" x2="82918" y2="68903"/>
                        <a14:foregroundMark x1="82918" y1="67678" x2="82918" y2="66880"/>
                        <a14:foregroundMark x1="79313" y1="59904" x2="79313" y2="59904"/>
                        <a14:foregroundMark x1="78627" y1="54792" x2="78627" y2="54792"/>
                        <a14:foregroundMark x1="78970" y1="53355" x2="78970" y2="53355"/>
                        <a14:foregroundMark x1="52876" y1="50852" x2="51845" y2="51491"/>
                        <a14:foregroundMark x1="44635" y1="52503" x2="44635" y2="53142"/>
                        <a14:foregroundMark x1="46266" y1="53727" x2="46266" y2="53727"/>
                        <a14:foregroundMark x1="48927" y1="52077" x2="48927" y2="52077"/>
                        <a14:foregroundMark x1="58455" y1="52077" x2="59485" y2="52929"/>
                        <a14:foregroundMark x1="62146" y1="54366" x2="62489" y2="55165"/>
                        <a14:foregroundMark x1="61803" y1="56390" x2="61803" y2="57242"/>
                        <a14:foregroundMark x1="57511" y1="59265" x2="57511" y2="59265"/>
                        <a14:foregroundMark x1="55536" y1="59265" x2="55536" y2="59265"/>
                        <a14:foregroundMark x1="65064" y1="57827" x2="65064" y2="57827"/>
                        <a14:foregroundMark x1="64807" y1="66241" x2="64807" y2="66241"/>
                        <a14:foregroundMark x1="43948" y1="68903" x2="43948" y2="68903"/>
                        <a14:foregroundMark x1="38026" y1="66241" x2="38026" y2="66241"/>
                        <a14:foregroundMark x1="31073" y1="61555" x2="31073" y2="61555"/>
                        <a14:foregroundMark x1="42318" y1="66880" x2="43605" y2="67306"/>
                        <a14:foregroundMark x1="50215" y1="68104" x2="54163" y2="68104"/>
                        <a14:foregroundMark x1="62146" y1="67465" x2="64807" y2="66454"/>
                        <a14:foregroundMark x1="69099" y1="63365" x2="69099" y2="63365"/>
                        <a14:foregroundMark x1="80343" y1="61342" x2="80343" y2="61342"/>
                        <a14:foregroundMark x1="78026" y1="56816" x2="78026" y2="56816"/>
                        <a14:foregroundMark x1="78026" y1="53727" x2="78026" y2="53727"/>
                        <a14:foregroundMark x1="68755" y1="84079" x2="68755" y2="84079"/>
                        <a14:foregroundMark x1="62146" y1="87380" x2="62146" y2="87380"/>
                        <a14:foregroundMark x1="49871" y1="83919" x2="49871" y2="83919"/>
                        <a14:foregroundMark x1="66438" y1="84292" x2="66438" y2="84292"/>
                        <a14:foregroundMark x1="69700" y1="85942" x2="69700" y2="85942"/>
                        <a14:foregroundMark x1="75365" y1="83706" x2="75365" y2="83706"/>
                        <a14:foregroundMark x1="73991" y1="80405" x2="73991" y2="80405"/>
                        <a14:foregroundMark x1="47210" y1="82481" x2="47210" y2="82481"/>
                        <a14:foregroundMark x1="55193" y1="88818" x2="55193" y2="88818"/>
                        <a14:foregroundMark x1="49270" y1="88818" x2="49270" y2="88818"/>
                        <a14:foregroundMark x1="52189" y1="89457" x2="52189" y2="89457"/>
                        <a14:foregroundMark x1="48927" y1="89617" x2="48927" y2="89617"/>
                        <a14:foregroundMark x1="35708" y1="87593" x2="35708" y2="87593"/>
                        <a14:foregroundMark x1="24464" y1="85517" x2="24464" y2="85517"/>
                        <a14:foregroundMark x1="21803" y1="84292" x2="21803" y2="84292"/>
                        <a14:foregroundMark x1="18112" y1="69116" x2="18112" y2="69116"/>
                        <a14:foregroundMark x1="15794" y1="73003" x2="15794" y2="73003"/>
                        <a14:foregroundMark x1="16137" y1="68743" x2="16137" y2="68743"/>
                        <a14:foregroundMark x1="15536" y1="73429" x2="16824" y2="73429"/>
                        <a14:foregroundMark x1="46953" y1="62141" x2="46953" y2="62141"/>
                        <a14:foregroundMark x1="46953" y1="67093" x2="46953" y2="67093"/>
                        <a14:foregroundMark x1="48927" y1="67678" x2="48927" y2="67678"/>
                        <a14:foregroundMark x1="57511" y1="67678" x2="58798" y2="67678"/>
                        <a14:foregroundMark x1="65064" y1="65868" x2="66781" y2="65655"/>
                        <a14:foregroundMark x1="71073" y1="63791" x2="73391" y2="62141"/>
                        <a14:foregroundMark x1="76652" y1="60117" x2="76652" y2="60117"/>
                        <a14:foregroundMark x1="43948" y1="50053" x2="43948" y2="50053"/>
                        <a14:foregroundMark x1="46609" y1="50852" x2="46609" y2="50852"/>
                        <a14:foregroundMark x1="48927" y1="51065" x2="49871" y2="51065"/>
                        <a14:foregroundMark x1="53820" y1="51065" x2="55193" y2="51278"/>
                        <a14:foregroundMark x1="58197" y1="50266" x2="56481" y2="50266"/>
                        <a14:foregroundMark x1="54163" y1="50266" x2="53219" y2="50266"/>
                        <a14:foregroundMark x1="44292" y1="50266" x2="44292" y2="50266"/>
                        <a14:foregroundMark x1="45579" y1="51917" x2="45579" y2="51917"/>
                        <a14:foregroundMark x1="48584" y1="50053" x2="51245" y2="51491"/>
                        <a14:foregroundMark x1="84292" y1="60117" x2="84292" y2="60117"/>
                        <a14:foregroundMark x1="78627" y1="64004" x2="78627" y2="64004"/>
                        <a14:foregroundMark x1="82661" y1="64004" x2="82661" y2="64004"/>
                        <a14:foregroundMark x1="82918" y1="63206" x2="82918" y2="63206"/>
                        <a14:foregroundMark x1="83262" y1="62141" x2="83262" y2="62141"/>
                        <a14:foregroundMark x1="78026" y1="51917" x2="78026" y2="51917"/>
                        <a14:foregroundMark x1="78970" y1="51704" x2="80000" y2="52077"/>
                        <a14:foregroundMark x1="81974" y1="52503" x2="81974" y2="52503"/>
                        <a14:foregroundMark x1="83262" y1="55591" x2="83262" y2="56230"/>
                        <a14:foregroundMark x1="83262" y1="63206" x2="83605" y2="62567"/>
                        <a14:foregroundMark x1="81974" y1="54579" x2="81974" y2="54579"/>
                        <a14:foregroundMark x1="84635" y1="65016" x2="86609" y2="65442"/>
                        <a14:foregroundMark x1="85579" y1="70341" x2="85579" y2="70341"/>
                        <a14:foregroundMark x1="85923" y1="72204" x2="85923" y2="72204"/>
                        <a14:foregroundMark x1="85236" y1="73642" x2="85236" y2="73642"/>
                        <a14:foregroundMark x1="69700" y1="87167" x2="69700" y2="87167"/>
                        <a14:foregroundMark x1="55880" y1="89031" x2="55880" y2="89031"/>
                        <a14:foregroundMark x1="48927" y1="89244" x2="48927" y2="89244"/>
                        <a14:foregroundMark x1="51845" y1="89457" x2="56481" y2="89457"/>
                        <a14:foregroundMark x1="60172" y1="89244" x2="63777" y2="88392"/>
                        <a14:foregroundMark x1="70043" y1="87380" x2="70043" y2="87380"/>
                        <a14:foregroundMark x1="76996" y1="85942" x2="77339" y2="85144"/>
                        <a14:foregroundMark x1="96481" y1="63206" x2="96481" y2="63206"/>
                        <a14:foregroundMark x1="94506" y1="64590" x2="94506" y2="64590"/>
                        <a14:foregroundMark x1="93562" y1="63365" x2="93562" y2="63365"/>
                        <a14:foregroundMark x1="93562" y1="61342" x2="93562" y2="61342"/>
                        <a14:foregroundMark x1="12532" y1="42652" x2="12532" y2="42652"/>
                        <a14:foregroundMark x1="17167" y1="44302" x2="17167" y2="44302"/>
                        <a14:foregroundMark x1="11845" y1="45154" x2="11845" y2="45154"/>
                        <a14:foregroundMark x1="13820" y1="46379" x2="13820" y2="46379"/>
                        <a14:foregroundMark x1="12532" y1="45953" x2="12532" y2="45953"/>
                        <a14:foregroundMark x1="14850" y1="42279" x2="14850" y2="42279"/>
                        <a14:foregroundMark x1="11502" y1="41001" x2="11502" y2="41001"/>
                        <a14:foregroundMark x1="10215" y1="42439" x2="11245" y2="42865"/>
                        <a14:foregroundMark x1="14163" y1="43078" x2="14163" y2="43078"/>
                        <a14:foregroundMark x1="15193" y1="43078" x2="15193" y2="43078"/>
                        <a14:foregroundMark x1="24464" y1="43504" x2="24464" y2="43504"/>
                        <a14:foregroundMark x1="24464" y1="41853" x2="24464" y2="41853"/>
                        <a14:foregroundMark x1="25064" y1="42279" x2="25064" y2="42279"/>
                        <a14:foregroundMark x1="85923" y1="36315" x2="85923" y2="36315"/>
                        <a14:foregroundMark x1="82918" y1="39404" x2="82918" y2="39404"/>
                        <a14:foregroundMark x1="84979" y1="39989" x2="84979" y2="39989"/>
                        <a14:foregroundMark x1="86266" y1="40202" x2="86266" y2="40202"/>
                        <a14:foregroundMark x1="75021" y1="41427" x2="75021" y2="41427"/>
                        <a14:foregroundMark x1="75708" y1="38978" x2="75708" y2="38978"/>
                        <a14:foregroundMark x1="79313" y1="37753" x2="80601" y2="37753"/>
                        <a14:foregroundMark x1="84292" y1="37327" x2="85579" y2="37114"/>
                        <a14:foregroundMark x1="87554" y1="36528" x2="87554" y2="36528"/>
                        <a14:foregroundMark x1="87554" y1="35091" x2="87554" y2="35091"/>
                        <a14:foregroundMark x1="85236" y1="36315" x2="85236" y2="36315"/>
                        <a14:foregroundMark x1="37339" y1="47391" x2="37339" y2="47391"/>
                        <a14:foregroundMark x1="29700" y1="86155" x2="29700" y2="86155"/>
                        <a14:foregroundMark x1="17167" y1="81629" x2="17167" y2="81629"/>
                        <a14:foregroundMark x1="24120" y1="83493" x2="24120" y2="83493"/>
                        <a14:foregroundMark x1="77339" y1="83919" x2="77339" y2="83919"/>
                        <a14:foregroundMark x1="71674" y1="87593" x2="71674" y2="87593"/>
                        <a14:foregroundMark x1="72017" y1="97657" x2="72017" y2="97657"/>
                        <a14:foregroundMark x1="66438" y1="97657" x2="66438" y2="976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9217" y="3674318"/>
            <a:ext cx="1923432" cy="3100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50DA7D5-2981-4C0F-A75E-BE4487E2890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7880" b="42069"/>
          <a:stretch/>
        </p:blipFill>
        <p:spPr>
          <a:xfrm rot="16200000">
            <a:off x="1037542" y="270853"/>
            <a:ext cx="6003537" cy="7170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9741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volucion Mexicana PNG Images | Vector and PSD Files | Free Download on  Pngtree">
            <a:extLst>
              <a:ext uri="{FF2B5EF4-FFF2-40B4-BE49-F238E27FC236}">
                <a16:creationId xmlns:a16="http://schemas.microsoft.com/office/drawing/2014/main" id="{C00B0A13-57F2-4E53-8E98-633BC63E53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44" b="2055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6658"/>
          <a:stretch/>
        </p:blipFill>
        <p:spPr bwMode="auto">
          <a:xfrm>
            <a:off x="0" y="0"/>
            <a:ext cx="12192000" cy="8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blob:https://web.whatsapp.com/ca067c8c-b7e4-4624-9d1c-ced56e3c809a">
            <a:extLst>
              <a:ext uri="{FF2B5EF4-FFF2-40B4-BE49-F238E27FC236}">
                <a16:creationId xmlns:a16="http://schemas.microsoft.com/office/drawing/2014/main" id="{EEBD262E-15B0-4C6F-B71C-417B47CBD4C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1A955AA-17C9-4C13-B910-BC693E342C93}"/>
              </a:ext>
            </a:extLst>
          </p:cNvPr>
          <p:cNvSpPr txBox="1">
            <a:spLocks/>
          </p:cNvSpPr>
          <p:nvPr/>
        </p:nvSpPr>
        <p:spPr>
          <a:xfrm rot="1023935">
            <a:off x="8508478" y="766266"/>
            <a:ext cx="3655025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Cierre: </a:t>
            </a:r>
          </a:p>
        </p:txBody>
      </p:sp>
      <p:pic>
        <p:nvPicPr>
          <p:cNvPr id="6150" name="Picture 6" descr="Agnes mexicana en Gru: Mi Villano Favorito - GIF Animado | REYGIF">
            <a:extLst>
              <a:ext uri="{FF2B5EF4-FFF2-40B4-BE49-F238E27FC236}">
                <a16:creationId xmlns:a16="http://schemas.microsoft.com/office/drawing/2014/main" id="{DF07EE60-AE4A-4F78-B2D2-5F430CD7394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8985" y="4362596"/>
            <a:ext cx="2333625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F9913E1-EDBA-47A8-A564-7564B3B4B5B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774" t="6154" b="17846"/>
          <a:stretch/>
        </p:blipFill>
        <p:spPr>
          <a:xfrm>
            <a:off x="611952" y="969264"/>
            <a:ext cx="5657568" cy="5487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5594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f2cbdde3bb_0_8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s-MX" b="1" dirty="0"/>
              <a:t>Viernes</a:t>
            </a:r>
            <a:endParaRPr b="1" dirty="0"/>
          </a:p>
        </p:txBody>
      </p:sp>
      <p:sp>
        <p:nvSpPr>
          <p:cNvPr id="312" name="Google Shape;312;gf2cbdde3bb_0_86"/>
          <p:cNvSpPr txBox="1">
            <a:spLocks noGrp="1"/>
          </p:cNvSpPr>
          <p:nvPr>
            <p:ph idx="1"/>
          </p:nvPr>
        </p:nvSpPr>
        <p:spPr>
          <a:xfrm>
            <a:off x="0" y="800400"/>
            <a:ext cx="11411100" cy="40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457200" lvl="0" indent="-4572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4000"/>
              <a:buChar char="●"/>
            </a:pPr>
            <a:r>
              <a:rPr lang="es-MX" sz="4000" dirty="0"/>
              <a:t>ACTIVACIÓN</a:t>
            </a:r>
            <a:endParaRPr sz="4000" dirty="0"/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000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BC9514A-A1CA-4812-AF16-1FF2C534AD5A}"/>
              </a:ext>
            </a:extLst>
          </p:cNvPr>
          <p:cNvSpPr/>
          <p:nvPr/>
        </p:nvSpPr>
        <p:spPr>
          <a:xfrm>
            <a:off x="1708773" y="5624100"/>
            <a:ext cx="87744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https://www.youtube.com/watch?v=QUPVmIktzHU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BAC3A29-3702-4756-97BA-22441C022B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07" t="24641" r="51539" b="23303"/>
          <a:stretch/>
        </p:blipFill>
        <p:spPr>
          <a:xfrm>
            <a:off x="3611079" y="1027906"/>
            <a:ext cx="5219114" cy="4458575"/>
          </a:xfrm>
          <a:prstGeom prst="rect">
            <a:avLst/>
          </a:prstGeom>
        </p:spPr>
      </p:pic>
      <p:pic>
        <p:nvPicPr>
          <p:cNvPr id="7" name="Picture 2" descr="Revolucion Mexicana PNG Images | Vector and PSD Files | Free Download on  Pngtree">
            <a:extLst>
              <a:ext uri="{FF2B5EF4-FFF2-40B4-BE49-F238E27FC236}">
                <a16:creationId xmlns:a16="http://schemas.microsoft.com/office/drawing/2014/main" id="{9A100232-788C-4FA3-AF4D-A896A96CDF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44" b="2055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6658"/>
          <a:stretch/>
        </p:blipFill>
        <p:spPr bwMode="auto">
          <a:xfrm>
            <a:off x="0" y="-38094"/>
            <a:ext cx="12192000" cy="8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6A8D157E-E28A-47A9-85F3-5497D2CF9DCA}"/>
              </a:ext>
            </a:extLst>
          </p:cNvPr>
          <p:cNvSpPr/>
          <p:nvPr/>
        </p:nvSpPr>
        <p:spPr>
          <a:xfrm>
            <a:off x="2223857" y="6100075"/>
            <a:ext cx="85345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https://www.youtube.com/watch?v=g_Is2wh1xIw&amp;t=38s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197C630-A8D3-4635-B36B-FCB2781683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962" t="23782" r="46230" b="23269"/>
          <a:stretch/>
        </p:blipFill>
        <p:spPr>
          <a:xfrm>
            <a:off x="2039815" y="1392701"/>
            <a:ext cx="7821637" cy="4438677"/>
          </a:xfrm>
          <a:prstGeom prst="rect">
            <a:avLst/>
          </a:prstGeom>
        </p:spPr>
      </p:pic>
      <p:pic>
        <p:nvPicPr>
          <p:cNvPr id="5" name="Picture 2" descr="Revolucion Mexicana PNG Images | Vector and PSD Files | Free Download on  Pngtree">
            <a:extLst>
              <a:ext uri="{FF2B5EF4-FFF2-40B4-BE49-F238E27FC236}">
                <a16:creationId xmlns:a16="http://schemas.microsoft.com/office/drawing/2014/main" id="{DC641BE1-C8D8-4849-A9A0-31B1A07220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44" b="2055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6658"/>
          <a:stretch/>
        </p:blipFill>
        <p:spPr bwMode="auto">
          <a:xfrm>
            <a:off x="0" y="-24026"/>
            <a:ext cx="12192000" cy="8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16592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volucion Mexicana PNG Images | Vector and PSD Files | Free Download on  Pngtree">
            <a:extLst>
              <a:ext uri="{FF2B5EF4-FFF2-40B4-BE49-F238E27FC236}">
                <a16:creationId xmlns:a16="http://schemas.microsoft.com/office/drawing/2014/main" id="{C00B0A13-57F2-4E53-8E98-633BC63E53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44" b="2055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6658"/>
          <a:stretch/>
        </p:blipFill>
        <p:spPr bwMode="auto">
          <a:xfrm>
            <a:off x="0" y="0"/>
            <a:ext cx="12192000" cy="8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1A955AA-17C9-4C13-B910-BC693E342C93}"/>
              </a:ext>
            </a:extLst>
          </p:cNvPr>
          <p:cNvSpPr txBox="1">
            <a:spLocks/>
          </p:cNvSpPr>
          <p:nvPr/>
        </p:nvSpPr>
        <p:spPr>
          <a:xfrm rot="1023935">
            <a:off x="8559127" y="724061"/>
            <a:ext cx="3655025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Juegos motrices</a:t>
            </a:r>
          </a:p>
        </p:txBody>
      </p:sp>
      <p:pic>
        <p:nvPicPr>
          <p:cNvPr id="4098" name="Picture 2" descr="Pin en Charros Mexicanos (Traditional Mexican Men)">
            <a:extLst>
              <a:ext uri="{FF2B5EF4-FFF2-40B4-BE49-F238E27FC236}">
                <a16:creationId xmlns:a16="http://schemas.microsoft.com/office/drawing/2014/main" id="{126217FD-1853-460E-A94C-A9DBC5D3BF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468" l="0" r="100000">
                        <a14:foregroundMark x1="42318" y1="53940" x2="42318" y2="53940"/>
                        <a14:foregroundMark x1="47210" y1="55804" x2="48927" y2="56230"/>
                        <a14:foregroundMark x1="53219" y1="56230" x2="54506" y2="56230"/>
                        <a14:foregroundMark x1="56481" y1="53940" x2="57511" y2="53727"/>
                        <a14:foregroundMark x1="62747" y1="50479" x2="62747" y2="50479"/>
                        <a14:foregroundMark x1="63090" y1="55591" x2="63433" y2="56230"/>
                        <a14:foregroundMark x1="59142" y1="58040" x2="59142" y2="58040"/>
                        <a14:foregroundMark x1="49270" y1="59904" x2="47210" y2="60117"/>
                        <a14:foregroundMark x1="44292" y1="58892" x2="42918" y2="59052"/>
                        <a14:foregroundMark x1="39313" y1="58253" x2="39313" y2="58253"/>
                        <a14:foregroundMark x1="37339" y1="57827" x2="40601" y2="58679"/>
                        <a14:foregroundMark x1="47554" y1="59691" x2="47554" y2="59691"/>
                        <a14:foregroundMark x1="51502" y1="61129" x2="56137" y2="61555"/>
                        <a14:foregroundMark x1="58197" y1="61129" x2="58197" y2="61129"/>
                        <a14:foregroundMark x1="27039" y1="85144" x2="27039" y2="85144"/>
                        <a14:foregroundMark x1="32361" y1="87167" x2="33391" y2="87380"/>
                        <a14:foregroundMark x1="38283" y1="88605" x2="40000" y2="88818"/>
                        <a14:foregroundMark x1="43262" y1="89244" x2="45236" y2="89830"/>
                        <a14:foregroundMark x1="59485" y1="89617" x2="59485" y2="89617"/>
                        <a14:foregroundMark x1="62146" y1="89244" x2="64807" y2="89244"/>
                        <a14:foregroundMark x1="67382" y1="89031" x2="68755" y2="89031"/>
                        <a14:foregroundMark x1="75708" y1="86794" x2="75708" y2="86794"/>
                        <a14:foregroundMark x1="78283" y1="85144" x2="78283" y2="85144"/>
                        <a14:foregroundMark x1="83948" y1="82481" x2="83948" y2="82481"/>
                        <a14:foregroundMark x1="81631" y1="82268" x2="81631" y2="82268"/>
                        <a14:foregroundMark x1="83948" y1="81842" x2="83948" y2="81842"/>
                        <a14:foregroundMark x1="83948" y1="81416" x2="83948" y2="81416"/>
                        <a14:foregroundMark x1="20429" y1="61928" x2="20429" y2="61928"/>
                        <a14:foregroundMark x1="17511" y1="67306" x2="17511" y2="67306"/>
                        <a14:foregroundMark x1="16824" y1="70554" x2="16824" y2="70554"/>
                        <a14:foregroundMark x1="17854" y1="70980" x2="17854" y2="70980"/>
                        <a14:foregroundMark x1="15193" y1="65868" x2="15193" y2="65868"/>
                        <a14:foregroundMark x1="17511" y1="63206" x2="18112" y2="62567"/>
                        <a14:foregroundMark x1="18112" y1="61129" x2="18112" y2="61129"/>
                        <a14:foregroundMark x1="19828" y1="59478" x2="19828" y2="59478"/>
                        <a14:foregroundMark x1="18112" y1="55591" x2="18112" y2="55591"/>
                        <a14:foregroundMark x1="20429" y1="57242" x2="20429" y2="57242"/>
                        <a14:foregroundMark x1="83605" y1="58040" x2="83605" y2="58040"/>
                        <a14:foregroundMark x1="80601" y1="63578" x2="83262" y2="66028"/>
                        <a14:foregroundMark x1="85923" y1="67306" x2="85923" y2="67306"/>
                        <a14:foregroundMark x1="85236" y1="69329" x2="85236" y2="69329"/>
                        <a14:foregroundMark x1="85236" y1="70980" x2="85236" y2="70980"/>
                        <a14:foregroundMark x1="85236" y1="70980" x2="85236" y2="70980"/>
                        <a14:foregroundMark x1="85579" y1="68903" x2="85579" y2="68903"/>
                        <a14:foregroundMark x1="84635" y1="67678" x2="84635" y2="67678"/>
                        <a14:foregroundMark x1="30730" y1="8626" x2="31674" y2="8626"/>
                        <a14:foregroundMark x1="19142" y1="11289" x2="19142" y2="11289"/>
                        <a14:foregroundMark x1="18455" y1="12300" x2="18455" y2="12300"/>
                        <a14:foregroundMark x1="62146" y1="4526" x2="62146" y2="4526"/>
                        <a14:foregroundMark x1="42575" y1="5112" x2="42575" y2="5112"/>
                        <a14:foregroundMark x1="33047" y1="4526" x2="33047" y2="4526"/>
                        <a14:foregroundMark x1="30043" y1="6550" x2="30043" y2="6550"/>
                        <a14:foregroundMark x1="22747" y1="7774" x2="22747" y2="7774"/>
                        <a14:foregroundMark x1="11245" y1="22790" x2="11245" y2="22790"/>
                        <a14:foregroundMark x1="12189" y1="24388" x2="12189" y2="24388"/>
                        <a14:foregroundMark x1="13219" y1="28115" x2="13219" y2="28115"/>
                        <a14:foregroundMark x1="11502" y1="24388" x2="11502" y2="24388"/>
                        <a14:foregroundMark x1="20429" y1="45527" x2="20429" y2="45527"/>
                        <a14:foregroundMark x1="20429" y1="47604" x2="20429" y2="47604"/>
                        <a14:foregroundMark x1="17511" y1="48403" x2="17511" y2="48403"/>
                        <a14:foregroundMark x1="16481" y1="47178" x2="16481" y2="47178"/>
                        <a14:foregroundMark x1="17511" y1="44941" x2="17511" y2="44941"/>
                        <a14:foregroundMark x1="17511" y1="42439" x2="17511" y2="42439"/>
                        <a14:foregroundMark x1="17511" y1="40628" x2="17511" y2="40628"/>
                        <a14:foregroundMark x1="17511" y1="38339" x2="17511" y2="37540"/>
                        <a14:foregroundMark x1="16137" y1="37540" x2="16137" y2="37540"/>
                        <a14:foregroundMark x1="16824" y1="37114" x2="16824" y2="37114"/>
                        <a14:foregroundMark x1="18112" y1="38978" x2="18112" y2="38978"/>
                        <a14:foregroundMark x1="21459" y1="40415" x2="21459" y2="40415"/>
                        <a14:foregroundMark x1="21803" y1="39776" x2="21116" y2="39191"/>
                        <a14:foregroundMark x1="19485" y1="37114" x2="19485" y2="37114"/>
                        <a14:foregroundMark x1="18798" y1="35676" x2="18798" y2="35676"/>
                        <a14:foregroundMark x1="18798" y1="37114" x2="18798" y2="37114"/>
                        <a14:foregroundMark x1="18798" y1="37327" x2="18798" y2="37327"/>
                        <a14:foregroundMark x1="17854" y1="37114" x2="17854" y2="37114"/>
                        <a14:foregroundMark x1="15193" y1="20288" x2="15794" y2="19489"/>
                        <a14:foregroundMark x1="16137" y1="15974" x2="16137" y2="15974"/>
                        <a14:foregroundMark x1="15193" y1="21512" x2="15193" y2="21512"/>
                        <a14:foregroundMark x1="16824" y1="17039" x2="16824" y2="17039"/>
                        <a14:foregroundMark x1="18455" y1="16187" x2="18455" y2="16187"/>
                        <a14:foregroundMark x1="33391" y1="9212" x2="33391" y2="9212"/>
                        <a14:foregroundMark x1="37682" y1="7401" x2="37682" y2="7401"/>
                        <a14:foregroundMark x1="38970" y1="4313" x2="40000" y2="4313"/>
                        <a14:foregroundMark x1="50215" y1="5751" x2="52876" y2="6550"/>
                        <a14:foregroundMark x1="59828" y1="9052" x2="61803" y2="9212"/>
                        <a14:foregroundMark x1="68412" y1="9851" x2="69356" y2="10650"/>
                        <a14:foregroundMark x1="73734" y1="13525" x2="75021" y2="14164"/>
                        <a14:foregroundMark x1="80000" y1="17625" x2="80000" y2="17625"/>
                        <a14:foregroundMark x1="81974" y1="33227" x2="81974" y2="33227"/>
                        <a14:foregroundMark x1="80944" y1="30138" x2="80944" y2="30138"/>
                        <a14:foregroundMark x1="79657" y1="19276" x2="78627" y2="18850"/>
                        <a14:foregroundMark x1="74678" y1="14377" x2="74678" y2="14377"/>
                        <a14:foregroundMark x1="75708" y1="11076" x2="75708" y2="11076"/>
                        <a14:foregroundMark x1="64464" y1="5751" x2="64464" y2="5751"/>
                        <a14:foregroundMark x1="54850" y1="3461" x2="54850" y2="3461"/>
                        <a14:foregroundMark x1="51245" y1="6337" x2="51502" y2="6976"/>
                        <a14:foregroundMark x1="61803" y1="7401" x2="63777" y2="7774"/>
                        <a14:foregroundMark x1="70386" y1="10277" x2="73391" y2="12300"/>
                        <a14:foregroundMark x1="76652" y1="13951" x2="78627" y2="15389"/>
                        <a14:foregroundMark x1="65751" y1="49042" x2="65751" y2="49042"/>
                        <a14:foregroundMark x1="60773" y1="47178" x2="60773" y2="47178"/>
                        <a14:foregroundMark x1="41974" y1="48403" x2="41974" y2="48403"/>
                        <a14:foregroundMark x1="33648" y1="47977" x2="33648" y2="47977"/>
                        <a14:foregroundMark x1="35708" y1="48829" x2="35708" y2="48829"/>
                        <a14:foregroundMark x1="36652" y1="50053" x2="36652" y2="50053"/>
                        <a14:foregroundMark x1="54163" y1="51491" x2="54163" y2="51491"/>
                        <a14:foregroundMark x1="62489" y1="47817" x2="62489" y2="47817"/>
                        <a14:foregroundMark x1="62489" y1="47178" x2="62489" y2="47178"/>
                        <a14:foregroundMark x1="52189" y1="58466" x2="52189" y2="58466"/>
                        <a14:foregroundMark x1="49871" y1="59904" x2="49871" y2="59904"/>
                        <a14:foregroundMark x1="41288" y1="52290" x2="41288" y2="52290"/>
                        <a14:foregroundMark x1="38627" y1="50479" x2="38627" y2="50479"/>
                        <a14:foregroundMark x1="33648" y1="50266" x2="33648" y2="50266"/>
                        <a14:foregroundMark x1="33648" y1="50266" x2="33648" y2="50266"/>
                        <a14:foregroundMark x1="39313" y1="48190" x2="39313" y2="48190"/>
                        <a14:foregroundMark x1="41974" y1="47391" x2="41974" y2="47391"/>
                        <a14:foregroundMark x1="69356" y1="50852" x2="69356" y2="50852"/>
                        <a14:foregroundMark x1="67382" y1="50053" x2="67382" y2="50053"/>
                        <a14:foregroundMark x1="60773" y1="47817" x2="60773" y2="47817"/>
                        <a14:foregroundMark x1="59828" y1="46379" x2="59828" y2="46379"/>
                        <a14:foregroundMark x1="60172" y1="46379" x2="60172" y2="46379"/>
                        <a14:foregroundMark x1="63433" y1="47977" x2="63433" y2="47977"/>
                        <a14:foregroundMark x1="65408" y1="52929" x2="65408" y2="52929"/>
                        <a14:foregroundMark x1="63433" y1="54792" x2="63433" y2="54792"/>
                        <a14:foregroundMark x1="53820" y1="55591" x2="53820" y2="55591"/>
                        <a14:foregroundMark x1="93562" y1="69329" x2="93562" y2="69329"/>
                        <a14:foregroundMark x1="94163" y1="66241" x2="94163" y2="66241"/>
                        <a14:foregroundMark x1="93219" y1="61342" x2="93219" y2="61342"/>
                        <a14:foregroundMark x1="19828" y1="82481" x2="19828" y2="82481"/>
                        <a14:foregroundMark x1="6609" y1="66880" x2="6609" y2="66880"/>
                        <a14:foregroundMark x1="6266" y1="62993" x2="6266" y2="62993"/>
                        <a14:foregroundMark x1="72704" y1="69329" x2="72704" y2="69329"/>
                        <a14:foregroundMark x1="68069" y1="75719" x2="68069" y2="75719"/>
                        <a14:foregroundMark x1="61459" y1="77529" x2="61459" y2="77529"/>
                        <a14:foregroundMark x1="53219" y1="78541" x2="53219" y2="78541"/>
                        <a14:foregroundMark x1="50215" y1="78381" x2="50215" y2="78381"/>
                        <a14:foregroundMark x1="47897" y1="77316" x2="47210" y2="76518"/>
                        <a14:foregroundMark x1="44635" y1="73642" x2="44635" y2="73642"/>
                        <a14:foregroundMark x1="43948" y1="72417" x2="43948" y2="72417"/>
                        <a14:foregroundMark x1="33991" y1="73642" x2="33991" y2="73642"/>
                        <a14:foregroundMark x1="28069" y1="71991" x2="28069" y2="71991"/>
                        <a14:foregroundMark x1="23433" y1="69968" x2="23433" y2="69968"/>
                        <a14:foregroundMark x1="18112" y1="66028" x2="18112" y2="65442"/>
                        <a14:foregroundMark x1="16824" y1="61928" x2="16824" y2="61928"/>
                        <a14:foregroundMark x1="21459" y1="54366" x2="22403" y2="54366"/>
                        <a14:foregroundMark x1="25408" y1="53940" x2="25408" y2="53940"/>
                        <a14:foregroundMark x1="23090" y1="52503" x2="24120" y2="52929"/>
                        <a14:foregroundMark x1="18112" y1="52929" x2="18112" y2="52929"/>
                        <a14:foregroundMark x1="18112" y1="52290" x2="18112" y2="52290"/>
                        <a14:foregroundMark x1="23433" y1="53727" x2="23433" y2="53727"/>
                        <a14:foregroundMark x1="24120" y1="69968" x2="24120" y2="69968"/>
                        <a14:foregroundMark x1="18455" y1="74867" x2="17511" y2="74068"/>
                        <a14:foregroundMark x1="16137" y1="64430" x2="16137" y2="64430"/>
                        <a14:foregroundMark x1="16824" y1="77742" x2="16824" y2="77742"/>
                        <a14:foregroundMark x1="27039" y1="80831" x2="27039" y2="80831"/>
                        <a14:foregroundMark x1="30386" y1="83919" x2="32361" y2="84718"/>
                        <a14:foregroundMark x1="44635" y1="85942" x2="47210" y2="86155"/>
                        <a14:foregroundMark x1="61459" y1="86155" x2="61459" y2="86155"/>
                        <a14:foregroundMark x1="70043" y1="84931" x2="70043" y2="84931"/>
                        <a14:foregroundMark x1="72017" y1="84292" x2="72017" y2="84292"/>
                        <a14:foregroundMark x1="76996" y1="81257" x2="79313" y2="78967"/>
                        <a14:foregroundMark x1="82918" y1="76305" x2="82918" y2="76305"/>
                        <a14:foregroundMark x1="83605" y1="74867" x2="83605" y2="74867"/>
                        <a14:foregroundMark x1="82918" y1="69542" x2="82918" y2="68903"/>
                        <a14:foregroundMark x1="82918" y1="67678" x2="82918" y2="66880"/>
                        <a14:foregroundMark x1="79313" y1="59904" x2="79313" y2="59904"/>
                        <a14:foregroundMark x1="78627" y1="54792" x2="78627" y2="54792"/>
                        <a14:foregroundMark x1="78970" y1="53355" x2="78970" y2="53355"/>
                        <a14:foregroundMark x1="52876" y1="50852" x2="51845" y2="51491"/>
                        <a14:foregroundMark x1="44635" y1="52503" x2="44635" y2="53142"/>
                        <a14:foregroundMark x1="46266" y1="53727" x2="46266" y2="53727"/>
                        <a14:foregroundMark x1="48927" y1="52077" x2="48927" y2="52077"/>
                        <a14:foregroundMark x1="58455" y1="52077" x2="59485" y2="52929"/>
                        <a14:foregroundMark x1="62146" y1="54366" x2="62489" y2="55165"/>
                        <a14:foregroundMark x1="61803" y1="56390" x2="61803" y2="57242"/>
                        <a14:foregroundMark x1="57511" y1="59265" x2="57511" y2="59265"/>
                        <a14:foregroundMark x1="55536" y1="59265" x2="55536" y2="59265"/>
                        <a14:foregroundMark x1="65064" y1="57827" x2="65064" y2="57827"/>
                        <a14:foregroundMark x1="64807" y1="66241" x2="64807" y2="66241"/>
                        <a14:foregroundMark x1="43948" y1="68903" x2="43948" y2="68903"/>
                        <a14:foregroundMark x1="38026" y1="66241" x2="38026" y2="66241"/>
                        <a14:foregroundMark x1="31073" y1="61555" x2="31073" y2="61555"/>
                        <a14:foregroundMark x1="42318" y1="66880" x2="43605" y2="67306"/>
                        <a14:foregroundMark x1="50215" y1="68104" x2="54163" y2="68104"/>
                        <a14:foregroundMark x1="62146" y1="67465" x2="64807" y2="66454"/>
                        <a14:foregroundMark x1="69099" y1="63365" x2="69099" y2="63365"/>
                        <a14:foregroundMark x1="80343" y1="61342" x2="80343" y2="61342"/>
                        <a14:foregroundMark x1="78026" y1="56816" x2="78026" y2="56816"/>
                        <a14:foregroundMark x1="78026" y1="53727" x2="78026" y2="53727"/>
                        <a14:foregroundMark x1="68755" y1="84079" x2="68755" y2="84079"/>
                        <a14:foregroundMark x1="62146" y1="87380" x2="62146" y2="87380"/>
                        <a14:foregroundMark x1="49871" y1="83919" x2="49871" y2="83919"/>
                        <a14:foregroundMark x1="66438" y1="84292" x2="66438" y2="84292"/>
                        <a14:foregroundMark x1="69700" y1="85942" x2="69700" y2="85942"/>
                        <a14:foregroundMark x1="75365" y1="83706" x2="75365" y2="83706"/>
                        <a14:foregroundMark x1="73991" y1="80405" x2="73991" y2="80405"/>
                        <a14:foregroundMark x1="47210" y1="82481" x2="47210" y2="82481"/>
                        <a14:foregroundMark x1="55193" y1="88818" x2="55193" y2="88818"/>
                        <a14:foregroundMark x1="49270" y1="88818" x2="49270" y2="88818"/>
                        <a14:foregroundMark x1="52189" y1="89457" x2="52189" y2="89457"/>
                        <a14:foregroundMark x1="48927" y1="89617" x2="48927" y2="89617"/>
                        <a14:foregroundMark x1="35708" y1="87593" x2="35708" y2="87593"/>
                        <a14:foregroundMark x1="24464" y1="85517" x2="24464" y2="85517"/>
                        <a14:foregroundMark x1="21803" y1="84292" x2="21803" y2="84292"/>
                        <a14:foregroundMark x1="18112" y1="69116" x2="18112" y2="69116"/>
                        <a14:foregroundMark x1="15794" y1="73003" x2="15794" y2="73003"/>
                        <a14:foregroundMark x1="16137" y1="68743" x2="16137" y2="68743"/>
                        <a14:foregroundMark x1="15536" y1="73429" x2="16824" y2="73429"/>
                        <a14:foregroundMark x1="46953" y1="62141" x2="46953" y2="62141"/>
                        <a14:foregroundMark x1="46953" y1="67093" x2="46953" y2="67093"/>
                        <a14:foregroundMark x1="48927" y1="67678" x2="48927" y2="67678"/>
                        <a14:foregroundMark x1="57511" y1="67678" x2="58798" y2="67678"/>
                        <a14:foregroundMark x1="65064" y1="65868" x2="66781" y2="65655"/>
                        <a14:foregroundMark x1="71073" y1="63791" x2="73391" y2="62141"/>
                        <a14:foregroundMark x1="76652" y1="60117" x2="76652" y2="60117"/>
                        <a14:foregroundMark x1="43948" y1="50053" x2="43948" y2="50053"/>
                        <a14:foregroundMark x1="46609" y1="50852" x2="46609" y2="50852"/>
                        <a14:foregroundMark x1="48927" y1="51065" x2="49871" y2="51065"/>
                        <a14:foregroundMark x1="53820" y1="51065" x2="55193" y2="51278"/>
                        <a14:foregroundMark x1="58197" y1="50266" x2="56481" y2="50266"/>
                        <a14:foregroundMark x1="54163" y1="50266" x2="53219" y2="50266"/>
                        <a14:foregroundMark x1="44292" y1="50266" x2="44292" y2="50266"/>
                        <a14:foregroundMark x1="45579" y1="51917" x2="45579" y2="51917"/>
                        <a14:foregroundMark x1="48584" y1="50053" x2="51245" y2="51491"/>
                        <a14:foregroundMark x1="84292" y1="60117" x2="84292" y2="60117"/>
                        <a14:foregroundMark x1="78627" y1="64004" x2="78627" y2="64004"/>
                        <a14:foregroundMark x1="82661" y1="64004" x2="82661" y2="64004"/>
                        <a14:foregroundMark x1="82918" y1="63206" x2="82918" y2="63206"/>
                        <a14:foregroundMark x1="83262" y1="62141" x2="83262" y2="62141"/>
                        <a14:foregroundMark x1="78026" y1="51917" x2="78026" y2="51917"/>
                        <a14:foregroundMark x1="78970" y1="51704" x2="80000" y2="52077"/>
                        <a14:foregroundMark x1="81974" y1="52503" x2="81974" y2="52503"/>
                        <a14:foregroundMark x1="83262" y1="55591" x2="83262" y2="56230"/>
                        <a14:foregroundMark x1="83262" y1="63206" x2="83605" y2="62567"/>
                        <a14:foregroundMark x1="81974" y1="54579" x2="81974" y2="54579"/>
                        <a14:foregroundMark x1="84635" y1="65016" x2="86609" y2="65442"/>
                        <a14:foregroundMark x1="85579" y1="70341" x2="85579" y2="70341"/>
                        <a14:foregroundMark x1="85923" y1="72204" x2="85923" y2="72204"/>
                        <a14:foregroundMark x1="85236" y1="73642" x2="85236" y2="73642"/>
                        <a14:foregroundMark x1="69700" y1="87167" x2="69700" y2="87167"/>
                        <a14:foregroundMark x1="55880" y1="89031" x2="55880" y2="89031"/>
                        <a14:foregroundMark x1="48927" y1="89244" x2="48927" y2="89244"/>
                        <a14:foregroundMark x1="51845" y1="89457" x2="56481" y2="89457"/>
                        <a14:foregroundMark x1="60172" y1="89244" x2="63777" y2="88392"/>
                        <a14:foregroundMark x1="70043" y1="87380" x2="70043" y2="87380"/>
                        <a14:foregroundMark x1="76996" y1="85942" x2="77339" y2="85144"/>
                        <a14:foregroundMark x1="96481" y1="63206" x2="96481" y2="63206"/>
                        <a14:foregroundMark x1="94506" y1="64590" x2="94506" y2="64590"/>
                        <a14:foregroundMark x1="93562" y1="63365" x2="93562" y2="63365"/>
                        <a14:foregroundMark x1="93562" y1="61342" x2="93562" y2="61342"/>
                        <a14:foregroundMark x1="12532" y1="42652" x2="12532" y2="42652"/>
                        <a14:foregroundMark x1="17167" y1="44302" x2="17167" y2="44302"/>
                        <a14:foregroundMark x1="11845" y1="45154" x2="11845" y2="45154"/>
                        <a14:foregroundMark x1="13820" y1="46379" x2="13820" y2="46379"/>
                        <a14:foregroundMark x1="12532" y1="45953" x2="12532" y2="45953"/>
                        <a14:foregroundMark x1="14850" y1="42279" x2="14850" y2="42279"/>
                        <a14:foregroundMark x1="11502" y1="41001" x2="11502" y2="41001"/>
                        <a14:foregroundMark x1="10215" y1="42439" x2="11245" y2="42865"/>
                        <a14:foregroundMark x1="14163" y1="43078" x2="14163" y2="43078"/>
                        <a14:foregroundMark x1="15193" y1="43078" x2="15193" y2="43078"/>
                        <a14:foregroundMark x1="24464" y1="43504" x2="24464" y2="43504"/>
                        <a14:foregroundMark x1="24464" y1="41853" x2="24464" y2="41853"/>
                        <a14:foregroundMark x1="25064" y1="42279" x2="25064" y2="42279"/>
                        <a14:foregroundMark x1="85923" y1="36315" x2="85923" y2="36315"/>
                        <a14:foregroundMark x1="82918" y1="39404" x2="82918" y2="39404"/>
                        <a14:foregroundMark x1="84979" y1="39989" x2="84979" y2="39989"/>
                        <a14:foregroundMark x1="86266" y1="40202" x2="86266" y2="40202"/>
                        <a14:foregroundMark x1="75021" y1="41427" x2="75021" y2="41427"/>
                        <a14:foregroundMark x1="75708" y1="38978" x2="75708" y2="38978"/>
                        <a14:foregroundMark x1="79313" y1="37753" x2="80601" y2="37753"/>
                        <a14:foregroundMark x1="84292" y1="37327" x2="85579" y2="37114"/>
                        <a14:foregroundMark x1="87554" y1="36528" x2="87554" y2="36528"/>
                        <a14:foregroundMark x1="87554" y1="35091" x2="87554" y2="35091"/>
                        <a14:foregroundMark x1="85236" y1="36315" x2="85236" y2="36315"/>
                        <a14:foregroundMark x1="37339" y1="47391" x2="37339" y2="47391"/>
                        <a14:foregroundMark x1="29700" y1="86155" x2="29700" y2="86155"/>
                        <a14:foregroundMark x1="17167" y1="81629" x2="17167" y2="81629"/>
                        <a14:foregroundMark x1="24120" y1="83493" x2="24120" y2="83493"/>
                        <a14:foregroundMark x1="77339" y1="83919" x2="77339" y2="83919"/>
                        <a14:foregroundMark x1="71674" y1="87593" x2="71674" y2="87593"/>
                        <a14:foregroundMark x1="72017" y1="97657" x2="72017" y2="97657"/>
                        <a14:foregroundMark x1="66438" y1="97657" x2="66438" y2="976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9217" y="3674318"/>
            <a:ext cx="1923432" cy="3100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9F043725-37FC-431F-90E7-68628BD36050}"/>
              </a:ext>
            </a:extLst>
          </p:cNvPr>
          <p:cNvSpPr/>
          <p:nvPr/>
        </p:nvSpPr>
        <p:spPr>
          <a:xfrm>
            <a:off x="194232" y="5933743"/>
            <a:ext cx="86195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https://www.youtube.com/watch?v=1dC3gdbhr48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E0F5EF3-26D1-4C7F-801F-420B70E6C0E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043" t="23988" r="41050" b="23987"/>
          <a:stretch/>
        </p:blipFill>
        <p:spPr>
          <a:xfrm>
            <a:off x="194232" y="924257"/>
            <a:ext cx="8090232" cy="46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6705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volucion Mexicana PNG Images | Vector and PSD Files | Free Download on  Pngtree">
            <a:extLst>
              <a:ext uri="{FF2B5EF4-FFF2-40B4-BE49-F238E27FC236}">
                <a16:creationId xmlns:a16="http://schemas.microsoft.com/office/drawing/2014/main" id="{C00B0A13-57F2-4E53-8E98-633BC63E53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44" b="2055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6658"/>
          <a:stretch/>
        </p:blipFill>
        <p:spPr bwMode="auto">
          <a:xfrm>
            <a:off x="0" y="0"/>
            <a:ext cx="12192000" cy="8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1A955AA-17C9-4C13-B910-BC693E342C93}"/>
              </a:ext>
            </a:extLst>
          </p:cNvPr>
          <p:cNvSpPr txBox="1">
            <a:spLocks/>
          </p:cNvSpPr>
          <p:nvPr/>
        </p:nvSpPr>
        <p:spPr>
          <a:xfrm rot="1023935">
            <a:off x="8559127" y="724061"/>
            <a:ext cx="3655025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 err="1"/>
              <a:t>Concetar</a:t>
            </a:r>
            <a:r>
              <a:rPr lang="es-MX" dirty="0"/>
              <a:t> de manera oral </a:t>
            </a:r>
          </a:p>
        </p:txBody>
      </p:sp>
      <p:pic>
        <p:nvPicPr>
          <p:cNvPr id="4098" name="Picture 2" descr="Pin en Charros Mexicanos (Traditional Mexican Men)">
            <a:extLst>
              <a:ext uri="{FF2B5EF4-FFF2-40B4-BE49-F238E27FC236}">
                <a16:creationId xmlns:a16="http://schemas.microsoft.com/office/drawing/2014/main" id="{126217FD-1853-460E-A94C-A9DBC5D3BF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468" l="0" r="100000">
                        <a14:foregroundMark x1="42318" y1="53940" x2="42318" y2="53940"/>
                        <a14:foregroundMark x1="47210" y1="55804" x2="48927" y2="56230"/>
                        <a14:foregroundMark x1="53219" y1="56230" x2="54506" y2="56230"/>
                        <a14:foregroundMark x1="56481" y1="53940" x2="57511" y2="53727"/>
                        <a14:foregroundMark x1="62747" y1="50479" x2="62747" y2="50479"/>
                        <a14:foregroundMark x1="63090" y1="55591" x2="63433" y2="56230"/>
                        <a14:foregroundMark x1="59142" y1="58040" x2="59142" y2="58040"/>
                        <a14:foregroundMark x1="49270" y1="59904" x2="47210" y2="60117"/>
                        <a14:foregroundMark x1="44292" y1="58892" x2="42918" y2="59052"/>
                        <a14:foregroundMark x1="39313" y1="58253" x2="39313" y2="58253"/>
                        <a14:foregroundMark x1="37339" y1="57827" x2="40601" y2="58679"/>
                        <a14:foregroundMark x1="47554" y1="59691" x2="47554" y2="59691"/>
                        <a14:foregroundMark x1="51502" y1="61129" x2="56137" y2="61555"/>
                        <a14:foregroundMark x1="58197" y1="61129" x2="58197" y2="61129"/>
                        <a14:foregroundMark x1="27039" y1="85144" x2="27039" y2="85144"/>
                        <a14:foregroundMark x1="32361" y1="87167" x2="33391" y2="87380"/>
                        <a14:foregroundMark x1="38283" y1="88605" x2="40000" y2="88818"/>
                        <a14:foregroundMark x1="43262" y1="89244" x2="45236" y2="89830"/>
                        <a14:foregroundMark x1="59485" y1="89617" x2="59485" y2="89617"/>
                        <a14:foregroundMark x1="62146" y1="89244" x2="64807" y2="89244"/>
                        <a14:foregroundMark x1="67382" y1="89031" x2="68755" y2="89031"/>
                        <a14:foregroundMark x1="75708" y1="86794" x2="75708" y2="86794"/>
                        <a14:foregroundMark x1="78283" y1="85144" x2="78283" y2="85144"/>
                        <a14:foregroundMark x1="83948" y1="82481" x2="83948" y2="82481"/>
                        <a14:foregroundMark x1="81631" y1="82268" x2="81631" y2="82268"/>
                        <a14:foregroundMark x1="83948" y1="81842" x2="83948" y2="81842"/>
                        <a14:foregroundMark x1="83948" y1="81416" x2="83948" y2="81416"/>
                        <a14:foregroundMark x1="20429" y1="61928" x2="20429" y2="61928"/>
                        <a14:foregroundMark x1="17511" y1="67306" x2="17511" y2="67306"/>
                        <a14:foregroundMark x1="16824" y1="70554" x2="16824" y2="70554"/>
                        <a14:foregroundMark x1="17854" y1="70980" x2="17854" y2="70980"/>
                        <a14:foregroundMark x1="15193" y1="65868" x2="15193" y2="65868"/>
                        <a14:foregroundMark x1="17511" y1="63206" x2="18112" y2="62567"/>
                        <a14:foregroundMark x1="18112" y1="61129" x2="18112" y2="61129"/>
                        <a14:foregroundMark x1="19828" y1="59478" x2="19828" y2="59478"/>
                        <a14:foregroundMark x1="18112" y1="55591" x2="18112" y2="55591"/>
                        <a14:foregroundMark x1="20429" y1="57242" x2="20429" y2="57242"/>
                        <a14:foregroundMark x1="83605" y1="58040" x2="83605" y2="58040"/>
                        <a14:foregroundMark x1="80601" y1="63578" x2="83262" y2="66028"/>
                        <a14:foregroundMark x1="85923" y1="67306" x2="85923" y2="67306"/>
                        <a14:foregroundMark x1="85236" y1="69329" x2="85236" y2="69329"/>
                        <a14:foregroundMark x1="85236" y1="70980" x2="85236" y2="70980"/>
                        <a14:foregroundMark x1="85236" y1="70980" x2="85236" y2="70980"/>
                        <a14:foregroundMark x1="85579" y1="68903" x2="85579" y2="68903"/>
                        <a14:foregroundMark x1="84635" y1="67678" x2="84635" y2="67678"/>
                        <a14:foregroundMark x1="30730" y1="8626" x2="31674" y2="8626"/>
                        <a14:foregroundMark x1="19142" y1="11289" x2="19142" y2="11289"/>
                        <a14:foregroundMark x1="18455" y1="12300" x2="18455" y2="12300"/>
                        <a14:foregroundMark x1="62146" y1="4526" x2="62146" y2="4526"/>
                        <a14:foregroundMark x1="42575" y1="5112" x2="42575" y2="5112"/>
                        <a14:foregroundMark x1="33047" y1="4526" x2="33047" y2="4526"/>
                        <a14:foregroundMark x1="30043" y1="6550" x2="30043" y2="6550"/>
                        <a14:foregroundMark x1="22747" y1="7774" x2="22747" y2="7774"/>
                        <a14:foregroundMark x1="11245" y1="22790" x2="11245" y2="22790"/>
                        <a14:foregroundMark x1="12189" y1="24388" x2="12189" y2="24388"/>
                        <a14:foregroundMark x1="13219" y1="28115" x2="13219" y2="28115"/>
                        <a14:foregroundMark x1="11502" y1="24388" x2="11502" y2="24388"/>
                        <a14:foregroundMark x1="20429" y1="45527" x2="20429" y2="45527"/>
                        <a14:foregroundMark x1="20429" y1="47604" x2="20429" y2="47604"/>
                        <a14:foregroundMark x1="17511" y1="48403" x2="17511" y2="48403"/>
                        <a14:foregroundMark x1="16481" y1="47178" x2="16481" y2="47178"/>
                        <a14:foregroundMark x1="17511" y1="44941" x2="17511" y2="44941"/>
                        <a14:foregroundMark x1="17511" y1="42439" x2="17511" y2="42439"/>
                        <a14:foregroundMark x1="17511" y1="40628" x2="17511" y2="40628"/>
                        <a14:foregroundMark x1="17511" y1="38339" x2="17511" y2="37540"/>
                        <a14:foregroundMark x1="16137" y1="37540" x2="16137" y2="37540"/>
                        <a14:foregroundMark x1="16824" y1="37114" x2="16824" y2="37114"/>
                        <a14:foregroundMark x1="18112" y1="38978" x2="18112" y2="38978"/>
                        <a14:foregroundMark x1="21459" y1="40415" x2="21459" y2="40415"/>
                        <a14:foregroundMark x1="21803" y1="39776" x2="21116" y2="39191"/>
                        <a14:foregroundMark x1="19485" y1="37114" x2="19485" y2="37114"/>
                        <a14:foregroundMark x1="18798" y1="35676" x2="18798" y2="35676"/>
                        <a14:foregroundMark x1="18798" y1="37114" x2="18798" y2="37114"/>
                        <a14:foregroundMark x1="18798" y1="37327" x2="18798" y2="37327"/>
                        <a14:foregroundMark x1="17854" y1="37114" x2="17854" y2="37114"/>
                        <a14:foregroundMark x1="15193" y1="20288" x2="15794" y2="19489"/>
                        <a14:foregroundMark x1="16137" y1="15974" x2="16137" y2="15974"/>
                        <a14:foregroundMark x1="15193" y1="21512" x2="15193" y2="21512"/>
                        <a14:foregroundMark x1="16824" y1="17039" x2="16824" y2="17039"/>
                        <a14:foregroundMark x1="18455" y1="16187" x2="18455" y2="16187"/>
                        <a14:foregroundMark x1="33391" y1="9212" x2="33391" y2="9212"/>
                        <a14:foregroundMark x1="37682" y1="7401" x2="37682" y2="7401"/>
                        <a14:foregroundMark x1="38970" y1="4313" x2="40000" y2="4313"/>
                        <a14:foregroundMark x1="50215" y1="5751" x2="52876" y2="6550"/>
                        <a14:foregroundMark x1="59828" y1="9052" x2="61803" y2="9212"/>
                        <a14:foregroundMark x1="68412" y1="9851" x2="69356" y2="10650"/>
                        <a14:foregroundMark x1="73734" y1="13525" x2="75021" y2="14164"/>
                        <a14:foregroundMark x1="80000" y1="17625" x2="80000" y2="17625"/>
                        <a14:foregroundMark x1="81974" y1="33227" x2="81974" y2="33227"/>
                        <a14:foregroundMark x1="80944" y1="30138" x2="80944" y2="30138"/>
                        <a14:foregroundMark x1="79657" y1="19276" x2="78627" y2="18850"/>
                        <a14:foregroundMark x1="74678" y1="14377" x2="74678" y2="14377"/>
                        <a14:foregroundMark x1="75708" y1="11076" x2="75708" y2="11076"/>
                        <a14:foregroundMark x1="64464" y1="5751" x2="64464" y2="5751"/>
                        <a14:foregroundMark x1="54850" y1="3461" x2="54850" y2="3461"/>
                        <a14:foregroundMark x1="51245" y1="6337" x2="51502" y2="6976"/>
                        <a14:foregroundMark x1="61803" y1="7401" x2="63777" y2="7774"/>
                        <a14:foregroundMark x1="70386" y1="10277" x2="73391" y2="12300"/>
                        <a14:foregroundMark x1="76652" y1="13951" x2="78627" y2="15389"/>
                        <a14:foregroundMark x1="65751" y1="49042" x2="65751" y2="49042"/>
                        <a14:foregroundMark x1="60773" y1="47178" x2="60773" y2="47178"/>
                        <a14:foregroundMark x1="41974" y1="48403" x2="41974" y2="48403"/>
                        <a14:foregroundMark x1="33648" y1="47977" x2="33648" y2="47977"/>
                        <a14:foregroundMark x1="35708" y1="48829" x2="35708" y2="48829"/>
                        <a14:foregroundMark x1="36652" y1="50053" x2="36652" y2="50053"/>
                        <a14:foregroundMark x1="54163" y1="51491" x2="54163" y2="51491"/>
                        <a14:foregroundMark x1="62489" y1="47817" x2="62489" y2="47817"/>
                        <a14:foregroundMark x1="62489" y1="47178" x2="62489" y2="47178"/>
                        <a14:foregroundMark x1="52189" y1="58466" x2="52189" y2="58466"/>
                        <a14:foregroundMark x1="49871" y1="59904" x2="49871" y2="59904"/>
                        <a14:foregroundMark x1="41288" y1="52290" x2="41288" y2="52290"/>
                        <a14:foregroundMark x1="38627" y1="50479" x2="38627" y2="50479"/>
                        <a14:foregroundMark x1="33648" y1="50266" x2="33648" y2="50266"/>
                        <a14:foregroundMark x1="33648" y1="50266" x2="33648" y2="50266"/>
                        <a14:foregroundMark x1="39313" y1="48190" x2="39313" y2="48190"/>
                        <a14:foregroundMark x1="41974" y1="47391" x2="41974" y2="47391"/>
                        <a14:foregroundMark x1="69356" y1="50852" x2="69356" y2="50852"/>
                        <a14:foregroundMark x1="67382" y1="50053" x2="67382" y2="50053"/>
                        <a14:foregroundMark x1="60773" y1="47817" x2="60773" y2="47817"/>
                        <a14:foregroundMark x1="59828" y1="46379" x2="59828" y2="46379"/>
                        <a14:foregroundMark x1="60172" y1="46379" x2="60172" y2="46379"/>
                        <a14:foregroundMark x1="63433" y1="47977" x2="63433" y2="47977"/>
                        <a14:foregroundMark x1="65408" y1="52929" x2="65408" y2="52929"/>
                        <a14:foregroundMark x1="63433" y1="54792" x2="63433" y2="54792"/>
                        <a14:foregroundMark x1="53820" y1="55591" x2="53820" y2="55591"/>
                        <a14:foregroundMark x1="93562" y1="69329" x2="93562" y2="69329"/>
                        <a14:foregroundMark x1="94163" y1="66241" x2="94163" y2="66241"/>
                        <a14:foregroundMark x1="93219" y1="61342" x2="93219" y2="61342"/>
                        <a14:foregroundMark x1="19828" y1="82481" x2="19828" y2="82481"/>
                        <a14:foregroundMark x1="6609" y1="66880" x2="6609" y2="66880"/>
                        <a14:foregroundMark x1="6266" y1="62993" x2="6266" y2="62993"/>
                        <a14:foregroundMark x1="72704" y1="69329" x2="72704" y2="69329"/>
                        <a14:foregroundMark x1="68069" y1="75719" x2="68069" y2="75719"/>
                        <a14:foregroundMark x1="61459" y1="77529" x2="61459" y2="77529"/>
                        <a14:foregroundMark x1="53219" y1="78541" x2="53219" y2="78541"/>
                        <a14:foregroundMark x1="50215" y1="78381" x2="50215" y2="78381"/>
                        <a14:foregroundMark x1="47897" y1="77316" x2="47210" y2="76518"/>
                        <a14:foregroundMark x1="44635" y1="73642" x2="44635" y2="73642"/>
                        <a14:foregroundMark x1="43948" y1="72417" x2="43948" y2="72417"/>
                        <a14:foregroundMark x1="33991" y1="73642" x2="33991" y2="73642"/>
                        <a14:foregroundMark x1="28069" y1="71991" x2="28069" y2="71991"/>
                        <a14:foregroundMark x1="23433" y1="69968" x2="23433" y2="69968"/>
                        <a14:foregroundMark x1="18112" y1="66028" x2="18112" y2="65442"/>
                        <a14:foregroundMark x1="16824" y1="61928" x2="16824" y2="61928"/>
                        <a14:foregroundMark x1="21459" y1="54366" x2="22403" y2="54366"/>
                        <a14:foregroundMark x1="25408" y1="53940" x2="25408" y2="53940"/>
                        <a14:foregroundMark x1="23090" y1="52503" x2="24120" y2="52929"/>
                        <a14:foregroundMark x1="18112" y1="52929" x2="18112" y2="52929"/>
                        <a14:foregroundMark x1="18112" y1="52290" x2="18112" y2="52290"/>
                        <a14:foregroundMark x1="23433" y1="53727" x2="23433" y2="53727"/>
                        <a14:foregroundMark x1="24120" y1="69968" x2="24120" y2="69968"/>
                        <a14:foregroundMark x1="18455" y1="74867" x2="17511" y2="74068"/>
                        <a14:foregroundMark x1="16137" y1="64430" x2="16137" y2="64430"/>
                        <a14:foregroundMark x1="16824" y1="77742" x2="16824" y2="77742"/>
                        <a14:foregroundMark x1="27039" y1="80831" x2="27039" y2="80831"/>
                        <a14:foregroundMark x1="30386" y1="83919" x2="32361" y2="84718"/>
                        <a14:foregroundMark x1="44635" y1="85942" x2="47210" y2="86155"/>
                        <a14:foregroundMark x1="61459" y1="86155" x2="61459" y2="86155"/>
                        <a14:foregroundMark x1="70043" y1="84931" x2="70043" y2="84931"/>
                        <a14:foregroundMark x1="72017" y1="84292" x2="72017" y2="84292"/>
                        <a14:foregroundMark x1="76996" y1="81257" x2="79313" y2="78967"/>
                        <a14:foregroundMark x1="82918" y1="76305" x2="82918" y2="76305"/>
                        <a14:foregroundMark x1="83605" y1="74867" x2="83605" y2="74867"/>
                        <a14:foregroundMark x1="82918" y1="69542" x2="82918" y2="68903"/>
                        <a14:foregroundMark x1="82918" y1="67678" x2="82918" y2="66880"/>
                        <a14:foregroundMark x1="79313" y1="59904" x2="79313" y2="59904"/>
                        <a14:foregroundMark x1="78627" y1="54792" x2="78627" y2="54792"/>
                        <a14:foregroundMark x1="78970" y1="53355" x2="78970" y2="53355"/>
                        <a14:foregroundMark x1="52876" y1="50852" x2="51845" y2="51491"/>
                        <a14:foregroundMark x1="44635" y1="52503" x2="44635" y2="53142"/>
                        <a14:foregroundMark x1="46266" y1="53727" x2="46266" y2="53727"/>
                        <a14:foregroundMark x1="48927" y1="52077" x2="48927" y2="52077"/>
                        <a14:foregroundMark x1="58455" y1="52077" x2="59485" y2="52929"/>
                        <a14:foregroundMark x1="62146" y1="54366" x2="62489" y2="55165"/>
                        <a14:foregroundMark x1="61803" y1="56390" x2="61803" y2="57242"/>
                        <a14:foregroundMark x1="57511" y1="59265" x2="57511" y2="59265"/>
                        <a14:foregroundMark x1="55536" y1="59265" x2="55536" y2="59265"/>
                        <a14:foregroundMark x1="65064" y1="57827" x2="65064" y2="57827"/>
                        <a14:foregroundMark x1="64807" y1="66241" x2="64807" y2="66241"/>
                        <a14:foregroundMark x1="43948" y1="68903" x2="43948" y2="68903"/>
                        <a14:foregroundMark x1="38026" y1="66241" x2="38026" y2="66241"/>
                        <a14:foregroundMark x1="31073" y1="61555" x2="31073" y2="61555"/>
                        <a14:foregroundMark x1="42318" y1="66880" x2="43605" y2="67306"/>
                        <a14:foregroundMark x1="50215" y1="68104" x2="54163" y2="68104"/>
                        <a14:foregroundMark x1="62146" y1="67465" x2="64807" y2="66454"/>
                        <a14:foregroundMark x1="69099" y1="63365" x2="69099" y2="63365"/>
                        <a14:foregroundMark x1="80343" y1="61342" x2="80343" y2="61342"/>
                        <a14:foregroundMark x1="78026" y1="56816" x2="78026" y2="56816"/>
                        <a14:foregroundMark x1="78026" y1="53727" x2="78026" y2="53727"/>
                        <a14:foregroundMark x1="68755" y1="84079" x2="68755" y2="84079"/>
                        <a14:foregroundMark x1="62146" y1="87380" x2="62146" y2="87380"/>
                        <a14:foregroundMark x1="49871" y1="83919" x2="49871" y2="83919"/>
                        <a14:foregroundMark x1="66438" y1="84292" x2="66438" y2="84292"/>
                        <a14:foregroundMark x1="69700" y1="85942" x2="69700" y2="85942"/>
                        <a14:foregroundMark x1="75365" y1="83706" x2="75365" y2="83706"/>
                        <a14:foregroundMark x1="73991" y1="80405" x2="73991" y2="80405"/>
                        <a14:foregroundMark x1="47210" y1="82481" x2="47210" y2="82481"/>
                        <a14:foregroundMark x1="55193" y1="88818" x2="55193" y2="88818"/>
                        <a14:foregroundMark x1="49270" y1="88818" x2="49270" y2="88818"/>
                        <a14:foregroundMark x1="52189" y1="89457" x2="52189" y2="89457"/>
                        <a14:foregroundMark x1="48927" y1="89617" x2="48927" y2="89617"/>
                        <a14:foregroundMark x1="35708" y1="87593" x2="35708" y2="87593"/>
                        <a14:foregroundMark x1="24464" y1="85517" x2="24464" y2="85517"/>
                        <a14:foregroundMark x1="21803" y1="84292" x2="21803" y2="84292"/>
                        <a14:foregroundMark x1="18112" y1="69116" x2="18112" y2="69116"/>
                        <a14:foregroundMark x1="15794" y1="73003" x2="15794" y2="73003"/>
                        <a14:foregroundMark x1="16137" y1="68743" x2="16137" y2="68743"/>
                        <a14:foregroundMark x1="15536" y1="73429" x2="16824" y2="73429"/>
                        <a14:foregroundMark x1="46953" y1="62141" x2="46953" y2="62141"/>
                        <a14:foregroundMark x1="46953" y1="67093" x2="46953" y2="67093"/>
                        <a14:foregroundMark x1="48927" y1="67678" x2="48927" y2="67678"/>
                        <a14:foregroundMark x1="57511" y1="67678" x2="58798" y2="67678"/>
                        <a14:foregroundMark x1="65064" y1="65868" x2="66781" y2="65655"/>
                        <a14:foregroundMark x1="71073" y1="63791" x2="73391" y2="62141"/>
                        <a14:foregroundMark x1="76652" y1="60117" x2="76652" y2="60117"/>
                        <a14:foregroundMark x1="43948" y1="50053" x2="43948" y2="50053"/>
                        <a14:foregroundMark x1="46609" y1="50852" x2="46609" y2="50852"/>
                        <a14:foregroundMark x1="48927" y1="51065" x2="49871" y2="51065"/>
                        <a14:foregroundMark x1="53820" y1="51065" x2="55193" y2="51278"/>
                        <a14:foregroundMark x1="58197" y1="50266" x2="56481" y2="50266"/>
                        <a14:foregroundMark x1="54163" y1="50266" x2="53219" y2="50266"/>
                        <a14:foregroundMark x1="44292" y1="50266" x2="44292" y2="50266"/>
                        <a14:foregroundMark x1="45579" y1="51917" x2="45579" y2="51917"/>
                        <a14:foregroundMark x1="48584" y1="50053" x2="51245" y2="51491"/>
                        <a14:foregroundMark x1="84292" y1="60117" x2="84292" y2="60117"/>
                        <a14:foregroundMark x1="78627" y1="64004" x2="78627" y2="64004"/>
                        <a14:foregroundMark x1="82661" y1="64004" x2="82661" y2="64004"/>
                        <a14:foregroundMark x1="82918" y1="63206" x2="82918" y2="63206"/>
                        <a14:foregroundMark x1="83262" y1="62141" x2="83262" y2="62141"/>
                        <a14:foregroundMark x1="78026" y1="51917" x2="78026" y2="51917"/>
                        <a14:foregroundMark x1="78970" y1="51704" x2="80000" y2="52077"/>
                        <a14:foregroundMark x1="81974" y1="52503" x2="81974" y2="52503"/>
                        <a14:foregroundMark x1="83262" y1="55591" x2="83262" y2="56230"/>
                        <a14:foregroundMark x1="83262" y1="63206" x2="83605" y2="62567"/>
                        <a14:foregroundMark x1="81974" y1="54579" x2="81974" y2="54579"/>
                        <a14:foregroundMark x1="84635" y1="65016" x2="86609" y2="65442"/>
                        <a14:foregroundMark x1="85579" y1="70341" x2="85579" y2="70341"/>
                        <a14:foregroundMark x1="85923" y1="72204" x2="85923" y2="72204"/>
                        <a14:foregroundMark x1="85236" y1="73642" x2="85236" y2="73642"/>
                        <a14:foregroundMark x1="69700" y1="87167" x2="69700" y2="87167"/>
                        <a14:foregroundMark x1="55880" y1="89031" x2="55880" y2="89031"/>
                        <a14:foregroundMark x1="48927" y1="89244" x2="48927" y2="89244"/>
                        <a14:foregroundMark x1="51845" y1="89457" x2="56481" y2="89457"/>
                        <a14:foregroundMark x1="60172" y1="89244" x2="63777" y2="88392"/>
                        <a14:foregroundMark x1="70043" y1="87380" x2="70043" y2="87380"/>
                        <a14:foregroundMark x1="76996" y1="85942" x2="77339" y2="85144"/>
                        <a14:foregroundMark x1="96481" y1="63206" x2="96481" y2="63206"/>
                        <a14:foregroundMark x1="94506" y1="64590" x2="94506" y2="64590"/>
                        <a14:foregroundMark x1="93562" y1="63365" x2="93562" y2="63365"/>
                        <a14:foregroundMark x1="93562" y1="61342" x2="93562" y2="61342"/>
                        <a14:foregroundMark x1="12532" y1="42652" x2="12532" y2="42652"/>
                        <a14:foregroundMark x1="17167" y1="44302" x2="17167" y2="44302"/>
                        <a14:foregroundMark x1="11845" y1="45154" x2="11845" y2="45154"/>
                        <a14:foregroundMark x1="13820" y1="46379" x2="13820" y2="46379"/>
                        <a14:foregroundMark x1="12532" y1="45953" x2="12532" y2="45953"/>
                        <a14:foregroundMark x1="14850" y1="42279" x2="14850" y2="42279"/>
                        <a14:foregroundMark x1="11502" y1="41001" x2="11502" y2="41001"/>
                        <a14:foregroundMark x1="10215" y1="42439" x2="11245" y2="42865"/>
                        <a14:foregroundMark x1="14163" y1="43078" x2="14163" y2="43078"/>
                        <a14:foregroundMark x1="15193" y1="43078" x2="15193" y2="43078"/>
                        <a14:foregroundMark x1="24464" y1="43504" x2="24464" y2="43504"/>
                        <a14:foregroundMark x1="24464" y1="41853" x2="24464" y2="41853"/>
                        <a14:foregroundMark x1="25064" y1="42279" x2="25064" y2="42279"/>
                        <a14:foregroundMark x1="85923" y1="36315" x2="85923" y2="36315"/>
                        <a14:foregroundMark x1="82918" y1="39404" x2="82918" y2="39404"/>
                        <a14:foregroundMark x1="84979" y1="39989" x2="84979" y2="39989"/>
                        <a14:foregroundMark x1="86266" y1="40202" x2="86266" y2="40202"/>
                        <a14:foregroundMark x1="75021" y1="41427" x2="75021" y2="41427"/>
                        <a14:foregroundMark x1="75708" y1="38978" x2="75708" y2="38978"/>
                        <a14:foregroundMark x1="79313" y1="37753" x2="80601" y2="37753"/>
                        <a14:foregroundMark x1="84292" y1="37327" x2="85579" y2="37114"/>
                        <a14:foregroundMark x1="87554" y1="36528" x2="87554" y2="36528"/>
                        <a14:foregroundMark x1="87554" y1="35091" x2="87554" y2="35091"/>
                        <a14:foregroundMark x1="85236" y1="36315" x2="85236" y2="36315"/>
                        <a14:foregroundMark x1="37339" y1="47391" x2="37339" y2="47391"/>
                        <a14:foregroundMark x1="29700" y1="86155" x2="29700" y2="86155"/>
                        <a14:foregroundMark x1="17167" y1="81629" x2="17167" y2="81629"/>
                        <a14:foregroundMark x1="24120" y1="83493" x2="24120" y2="83493"/>
                        <a14:foregroundMark x1="77339" y1="83919" x2="77339" y2="83919"/>
                        <a14:foregroundMark x1="71674" y1="87593" x2="71674" y2="87593"/>
                        <a14:foregroundMark x1="72017" y1="97657" x2="72017" y2="97657"/>
                        <a14:foregroundMark x1="66438" y1="97657" x2="66438" y2="976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9217" y="3674318"/>
            <a:ext cx="1923432" cy="3100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3D21860E-D07F-42AD-A92B-CE39F2F78B4B}"/>
              </a:ext>
            </a:extLst>
          </p:cNvPr>
          <p:cNvSpPr/>
          <p:nvPr/>
        </p:nvSpPr>
        <p:spPr>
          <a:xfrm>
            <a:off x="768676" y="5996226"/>
            <a:ext cx="8656985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>
                <a:hlinkClick r:id="rId6"/>
              </a:rPr>
              <a:t>https://www.youtube.com/watch?v=7LoqLPRNYJw</a:t>
            </a:r>
            <a:endParaRPr lang="es-MX" sz="3200" dirty="0"/>
          </a:p>
          <a:p>
            <a:endParaRPr lang="es-MX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BD06689-B435-4A25-8C9C-DB15070CC64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800" t="23988" r="40600" b="23454"/>
          <a:stretch/>
        </p:blipFill>
        <p:spPr>
          <a:xfrm>
            <a:off x="-50649" y="800400"/>
            <a:ext cx="8530630" cy="4885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5987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volucion Mexicana PNG Images | Vector and PSD Files | Free Download on  Pngtree">
            <a:extLst>
              <a:ext uri="{FF2B5EF4-FFF2-40B4-BE49-F238E27FC236}">
                <a16:creationId xmlns:a16="http://schemas.microsoft.com/office/drawing/2014/main" id="{C00B0A13-57F2-4E53-8E98-633BC63E53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44" b="2055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6658"/>
          <a:stretch/>
        </p:blipFill>
        <p:spPr bwMode="auto">
          <a:xfrm>
            <a:off x="0" y="0"/>
            <a:ext cx="12192000" cy="8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blob:https://web.whatsapp.com/3ef5cc79-599c-4bb2-8d74-4a9de95b11ec">
            <a:extLst>
              <a:ext uri="{FF2B5EF4-FFF2-40B4-BE49-F238E27FC236}">
                <a16:creationId xmlns:a16="http://schemas.microsoft.com/office/drawing/2014/main" id="{AE838A34-3D9B-4569-84AE-100AE9AF46C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3076" name="Picture 4" descr="37 Revolucion mexicana para niños ideas | mexico, mexican art, mexican  revolution">
            <a:extLst>
              <a:ext uri="{FF2B5EF4-FFF2-40B4-BE49-F238E27FC236}">
                <a16:creationId xmlns:a16="http://schemas.microsoft.com/office/drawing/2014/main" id="{46534501-C738-4603-8BD0-EAB8666EC4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304" b="96203" l="4430" r="9409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4255" y="2496359"/>
            <a:ext cx="2617745" cy="436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1A955AA-17C9-4C13-B910-BC693E342C93}"/>
              </a:ext>
            </a:extLst>
          </p:cNvPr>
          <p:cNvSpPr txBox="1">
            <a:spLocks/>
          </p:cNvSpPr>
          <p:nvPr/>
        </p:nvSpPr>
        <p:spPr>
          <a:xfrm rot="1023935">
            <a:off x="8559127" y="724061"/>
            <a:ext cx="3655025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 err="1"/>
              <a:t>Concetar</a:t>
            </a:r>
            <a:r>
              <a:rPr lang="es-MX" dirty="0"/>
              <a:t> de manera oral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5137819E-FEC9-4A1E-AA26-326C2E9FA458}"/>
              </a:ext>
            </a:extLst>
          </p:cNvPr>
          <p:cNvSpPr/>
          <p:nvPr/>
        </p:nvSpPr>
        <p:spPr>
          <a:xfrm>
            <a:off x="625330" y="5765212"/>
            <a:ext cx="89489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https://www.youtube.com/watch?v=HDpWnd46kaQ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14FF24D-4F54-47CE-8081-D01B1818259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950" t="24254" r="40000" b="23354"/>
          <a:stretch/>
        </p:blipFill>
        <p:spPr>
          <a:xfrm>
            <a:off x="329152" y="1048497"/>
            <a:ext cx="7872326" cy="4455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1716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volucion Mexicana PNG Images | Vector and PSD Files | Free Download on  Pngtree">
            <a:extLst>
              <a:ext uri="{FF2B5EF4-FFF2-40B4-BE49-F238E27FC236}">
                <a16:creationId xmlns:a16="http://schemas.microsoft.com/office/drawing/2014/main" id="{C00B0A13-57F2-4E53-8E98-633BC63E53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44" b="2055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6658"/>
          <a:stretch/>
        </p:blipFill>
        <p:spPr bwMode="auto">
          <a:xfrm>
            <a:off x="0" y="0"/>
            <a:ext cx="12192000" cy="8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1A955AA-17C9-4C13-B910-BC693E342C93}"/>
              </a:ext>
            </a:extLst>
          </p:cNvPr>
          <p:cNvSpPr txBox="1">
            <a:spLocks/>
          </p:cNvSpPr>
          <p:nvPr/>
        </p:nvSpPr>
        <p:spPr>
          <a:xfrm rot="1023935">
            <a:off x="8559127" y="724061"/>
            <a:ext cx="3655025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Repaso</a:t>
            </a:r>
          </a:p>
        </p:txBody>
      </p:sp>
      <p:pic>
        <p:nvPicPr>
          <p:cNvPr id="4098" name="Picture 2" descr="Pin en Charros Mexicanos (Traditional Mexican Men)">
            <a:extLst>
              <a:ext uri="{FF2B5EF4-FFF2-40B4-BE49-F238E27FC236}">
                <a16:creationId xmlns:a16="http://schemas.microsoft.com/office/drawing/2014/main" id="{126217FD-1853-460E-A94C-A9DBC5D3BF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468" l="0" r="100000">
                        <a14:foregroundMark x1="42318" y1="53940" x2="42318" y2="53940"/>
                        <a14:foregroundMark x1="47210" y1="55804" x2="48927" y2="56230"/>
                        <a14:foregroundMark x1="53219" y1="56230" x2="54506" y2="56230"/>
                        <a14:foregroundMark x1="56481" y1="53940" x2="57511" y2="53727"/>
                        <a14:foregroundMark x1="62747" y1="50479" x2="62747" y2="50479"/>
                        <a14:foregroundMark x1="63090" y1="55591" x2="63433" y2="56230"/>
                        <a14:foregroundMark x1="59142" y1="58040" x2="59142" y2="58040"/>
                        <a14:foregroundMark x1="49270" y1="59904" x2="47210" y2="60117"/>
                        <a14:foregroundMark x1="44292" y1="58892" x2="42918" y2="59052"/>
                        <a14:foregroundMark x1="39313" y1="58253" x2="39313" y2="58253"/>
                        <a14:foregroundMark x1="37339" y1="57827" x2="40601" y2="58679"/>
                        <a14:foregroundMark x1="47554" y1="59691" x2="47554" y2="59691"/>
                        <a14:foregroundMark x1="51502" y1="61129" x2="56137" y2="61555"/>
                        <a14:foregroundMark x1="58197" y1="61129" x2="58197" y2="61129"/>
                        <a14:foregroundMark x1="27039" y1="85144" x2="27039" y2="85144"/>
                        <a14:foregroundMark x1="32361" y1="87167" x2="33391" y2="87380"/>
                        <a14:foregroundMark x1="38283" y1="88605" x2="40000" y2="88818"/>
                        <a14:foregroundMark x1="43262" y1="89244" x2="45236" y2="89830"/>
                        <a14:foregroundMark x1="59485" y1="89617" x2="59485" y2="89617"/>
                        <a14:foregroundMark x1="62146" y1="89244" x2="64807" y2="89244"/>
                        <a14:foregroundMark x1="67382" y1="89031" x2="68755" y2="89031"/>
                        <a14:foregroundMark x1="75708" y1="86794" x2="75708" y2="86794"/>
                        <a14:foregroundMark x1="78283" y1="85144" x2="78283" y2="85144"/>
                        <a14:foregroundMark x1="83948" y1="82481" x2="83948" y2="82481"/>
                        <a14:foregroundMark x1="81631" y1="82268" x2="81631" y2="82268"/>
                        <a14:foregroundMark x1="83948" y1="81842" x2="83948" y2="81842"/>
                        <a14:foregroundMark x1="83948" y1="81416" x2="83948" y2="81416"/>
                        <a14:foregroundMark x1="20429" y1="61928" x2="20429" y2="61928"/>
                        <a14:foregroundMark x1="17511" y1="67306" x2="17511" y2="67306"/>
                        <a14:foregroundMark x1="16824" y1="70554" x2="16824" y2="70554"/>
                        <a14:foregroundMark x1="17854" y1="70980" x2="17854" y2="70980"/>
                        <a14:foregroundMark x1="15193" y1="65868" x2="15193" y2="65868"/>
                        <a14:foregroundMark x1="17511" y1="63206" x2="18112" y2="62567"/>
                        <a14:foregroundMark x1="18112" y1="61129" x2="18112" y2="61129"/>
                        <a14:foregroundMark x1="19828" y1="59478" x2="19828" y2="59478"/>
                        <a14:foregroundMark x1="18112" y1="55591" x2="18112" y2="55591"/>
                        <a14:foregroundMark x1="20429" y1="57242" x2="20429" y2="57242"/>
                        <a14:foregroundMark x1="83605" y1="58040" x2="83605" y2="58040"/>
                        <a14:foregroundMark x1="80601" y1="63578" x2="83262" y2="66028"/>
                        <a14:foregroundMark x1="85923" y1="67306" x2="85923" y2="67306"/>
                        <a14:foregroundMark x1="85236" y1="69329" x2="85236" y2="69329"/>
                        <a14:foregroundMark x1="85236" y1="70980" x2="85236" y2="70980"/>
                        <a14:foregroundMark x1="85236" y1="70980" x2="85236" y2="70980"/>
                        <a14:foregroundMark x1="85579" y1="68903" x2="85579" y2="68903"/>
                        <a14:foregroundMark x1="84635" y1="67678" x2="84635" y2="67678"/>
                        <a14:foregroundMark x1="30730" y1="8626" x2="31674" y2="8626"/>
                        <a14:foregroundMark x1="19142" y1="11289" x2="19142" y2="11289"/>
                        <a14:foregroundMark x1="18455" y1="12300" x2="18455" y2="12300"/>
                        <a14:foregroundMark x1="62146" y1="4526" x2="62146" y2="4526"/>
                        <a14:foregroundMark x1="42575" y1="5112" x2="42575" y2="5112"/>
                        <a14:foregroundMark x1="33047" y1="4526" x2="33047" y2="4526"/>
                        <a14:foregroundMark x1="30043" y1="6550" x2="30043" y2="6550"/>
                        <a14:foregroundMark x1="22747" y1="7774" x2="22747" y2="7774"/>
                        <a14:foregroundMark x1="11245" y1="22790" x2="11245" y2="22790"/>
                        <a14:foregroundMark x1="12189" y1="24388" x2="12189" y2="24388"/>
                        <a14:foregroundMark x1="13219" y1="28115" x2="13219" y2="28115"/>
                        <a14:foregroundMark x1="11502" y1="24388" x2="11502" y2="24388"/>
                        <a14:foregroundMark x1="20429" y1="45527" x2="20429" y2="45527"/>
                        <a14:foregroundMark x1="20429" y1="47604" x2="20429" y2="47604"/>
                        <a14:foregroundMark x1="17511" y1="48403" x2="17511" y2="48403"/>
                        <a14:foregroundMark x1="16481" y1="47178" x2="16481" y2="47178"/>
                        <a14:foregroundMark x1="17511" y1="44941" x2="17511" y2="44941"/>
                        <a14:foregroundMark x1="17511" y1="42439" x2="17511" y2="42439"/>
                        <a14:foregroundMark x1="17511" y1="40628" x2="17511" y2="40628"/>
                        <a14:foregroundMark x1="17511" y1="38339" x2="17511" y2="37540"/>
                        <a14:foregroundMark x1="16137" y1="37540" x2="16137" y2="37540"/>
                        <a14:foregroundMark x1="16824" y1="37114" x2="16824" y2="37114"/>
                        <a14:foregroundMark x1="18112" y1="38978" x2="18112" y2="38978"/>
                        <a14:foregroundMark x1="21459" y1="40415" x2="21459" y2="40415"/>
                        <a14:foregroundMark x1="21803" y1="39776" x2="21116" y2="39191"/>
                        <a14:foregroundMark x1="19485" y1="37114" x2="19485" y2="37114"/>
                        <a14:foregroundMark x1="18798" y1="35676" x2="18798" y2="35676"/>
                        <a14:foregroundMark x1="18798" y1="37114" x2="18798" y2="37114"/>
                        <a14:foregroundMark x1="18798" y1="37327" x2="18798" y2="37327"/>
                        <a14:foregroundMark x1="17854" y1="37114" x2="17854" y2="37114"/>
                        <a14:foregroundMark x1="15193" y1="20288" x2="15794" y2="19489"/>
                        <a14:foregroundMark x1="16137" y1="15974" x2="16137" y2="15974"/>
                        <a14:foregroundMark x1="15193" y1="21512" x2="15193" y2="21512"/>
                        <a14:foregroundMark x1="16824" y1="17039" x2="16824" y2="17039"/>
                        <a14:foregroundMark x1="18455" y1="16187" x2="18455" y2="16187"/>
                        <a14:foregroundMark x1="33391" y1="9212" x2="33391" y2="9212"/>
                        <a14:foregroundMark x1="37682" y1="7401" x2="37682" y2="7401"/>
                        <a14:foregroundMark x1="38970" y1="4313" x2="40000" y2="4313"/>
                        <a14:foregroundMark x1="50215" y1="5751" x2="52876" y2="6550"/>
                        <a14:foregroundMark x1="59828" y1="9052" x2="61803" y2="9212"/>
                        <a14:foregroundMark x1="68412" y1="9851" x2="69356" y2="10650"/>
                        <a14:foregroundMark x1="73734" y1="13525" x2="75021" y2="14164"/>
                        <a14:foregroundMark x1="80000" y1="17625" x2="80000" y2="17625"/>
                        <a14:foregroundMark x1="81974" y1="33227" x2="81974" y2="33227"/>
                        <a14:foregroundMark x1="80944" y1="30138" x2="80944" y2="30138"/>
                        <a14:foregroundMark x1="79657" y1="19276" x2="78627" y2="18850"/>
                        <a14:foregroundMark x1="74678" y1="14377" x2="74678" y2="14377"/>
                        <a14:foregroundMark x1="75708" y1="11076" x2="75708" y2="11076"/>
                        <a14:foregroundMark x1="64464" y1="5751" x2="64464" y2="5751"/>
                        <a14:foregroundMark x1="54850" y1="3461" x2="54850" y2="3461"/>
                        <a14:foregroundMark x1="51245" y1="6337" x2="51502" y2="6976"/>
                        <a14:foregroundMark x1="61803" y1="7401" x2="63777" y2="7774"/>
                        <a14:foregroundMark x1="70386" y1="10277" x2="73391" y2="12300"/>
                        <a14:foregroundMark x1="76652" y1="13951" x2="78627" y2="15389"/>
                        <a14:foregroundMark x1="65751" y1="49042" x2="65751" y2="49042"/>
                        <a14:foregroundMark x1="60773" y1="47178" x2="60773" y2="47178"/>
                        <a14:foregroundMark x1="41974" y1="48403" x2="41974" y2="48403"/>
                        <a14:foregroundMark x1="33648" y1="47977" x2="33648" y2="47977"/>
                        <a14:foregroundMark x1="35708" y1="48829" x2="35708" y2="48829"/>
                        <a14:foregroundMark x1="36652" y1="50053" x2="36652" y2="50053"/>
                        <a14:foregroundMark x1="54163" y1="51491" x2="54163" y2="51491"/>
                        <a14:foregroundMark x1="62489" y1="47817" x2="62489" y2="47817"/>
                        <a14:foregroundMark x1="62489" y1="47178" x2="62489" y2="47178"/>
                        <a14:foregroundMark x1="52189" y1="58466" x2="52189" y2="58466"/>
                        <a14:foregroundMark x1="49871" y1="59904" x2="49871" y2="59904"/>
                        <a14:foregroundMark x1="41288" y1="52290" x2="41288" y2="52290"/>
                        <a14:foregroundMark x1="38627" y1="50479" x2="38627" y2="50479"/>
                        <a14:foregroundMark x1="33648" y1="50266" x2="33648" y2="50266"/>
                        <a14:foregroundMark x1="33648" y1="50266" x2="33648" y2="50266"/>
                        <a14:foregroundMark x1="39313" y1="48190" x2="39313" y2="48190"/>
                        <a14:foregroundMark x1="41974" y1="47391" x2="41974" y2="47391"/>
                        <a14:foregroundMark x1="69356" y1="50852" x2="69356" y2="50852"/>
                        <a14:foregroundMark x1="67382" y1="50053" x2="67382" y2="50053"/>
                        <a14:foregroundMark x1="60773" y1="47817" x2="60773" y2="47817"/>
                        <a14:foregroundMark x1="59828" y1="46379" x2="59828" y2="46379"/>
                        <a14:foregroundMark x1="60172" y1="46379" x2="60172" y2="46379"/>
                        <a14:foregroundMark x1="63433" y1="47977" x2="63433" y2="47977"/>
                        <a14:foregroundMark x1="65408" y1="52929" x2="65408" y2="52929"/>
                        <a14:foregroundMark x1="63433" y1="54792" x2="63433" y2="54792"/>
                        <a14:foregroundMark x1="53820" y1="55591" x2="53820" y2="55591"/>
                        <a14:foregroundMark x1="93562" y1="69329" x2="93562" y2="69329"/>
                        <a14:foregroundMark x1="94163" y1="66241" x2="94163" y2="66241"/>
                        <a14:foregroundMark x1="93219" y1="61342" x2="93219" y2="61342"/>
                        <a14:foregroundMark x1="19828" y1="82481" x2="19828" y2="82481"/>
                        <a14:foregroundMark x1="6609" y1="66880" x2="6609" y2="66880"/>
                        <a14:foregroundMark x1="6266" y1="62993" x2="6266" y2="62993"/>
                        <a14:foregroundMark x1="72704" y1="69329" x2="72704" y2="69329"/>
                        <a14:foregroundMark x1="68069" y1="75719" x2="68069" y2="75719"/>
                        <a14:foregroundMark x1="61459" y1="77529" x2="61459" y2="77529"/>
                        <a14:foregroundMark x1="53219" y1="78541" x2="53219" y2="78541"/>
                        <a14:foregroundMark x1="50215" y1="78381" x2="50215" y2="78381"/>
                        <a14:foregroundMark x1="47897" y1="77316" x2="47210" y2="76518"/>
                        <a14:foregroundMark x1="44635" y1="73642" x2="44635" y2="73642"/>
                        <a14:foregroundMark x1="43948" y1="72417" x2="43948" y2="72417"/>
                        <a14:foregroundMark x1="33991" y1="73642" x2="33991" y2="73642"/>
                        <a14:foregroundMark x1="28069" y1="71991" x2="28069" y2="71991"/>
                        <a14:foregroundMark x1="23433" y1="69968" x2="23433" y2="69968"/>
                        <a14:foregroundMark x1="18112" y1="66028" x2="18112" y2="65442"/>
                        <a14:foregroundMark x1="16824" y1="61928" x2="16824" y2="61928"/>
                        <a14:foregroundMark x1="21459" y1="54366" x2="22403" y2="54366"/>
                        <a14:foregroundMark x1="25408" y1="53940" x2="25408" y2="53940"/>
                        <a14:foregroundMark x1="23090" y1="52503" x2="24120" y2="52929"/>
                        <a14:foregroundMark x1="18112" y1="52929" x2="18112" y2="52929"/>
                        <a14:foregroundMark x1="18112" y1="52290" x2="18112" y2="52290"/>
                        <a14:foregroundMark x1="23433" y1="53727" x2="23433" y2="53727"/>
                        <a14:foregroundMark x1="24120" y1="69968" x2="24120" y2="69968"/>
                        <a14:foregroundMark x1="18455" y1="74867" x2="17511" y2="74068"/>
                        <a14:foregroundMark x1="16137" y1="64430" x2="16137" y2="64430"/>
                        <a14:foregroundMark x1="16824" y1="77742" x2="16824" y2="77742"/>
                        <a14:foregroundMark x1="27039" y1="80831" x2="27039" y2="80831"/>
                        <a14:foregroundMark x1="30386" y1="83919" x2="32361" y2="84718"/>
                        <a14:foregroundMark x1="44635" y1="85942" x2="47210" y2="86155"/>
                        <a14:foregroundMark x1="61459" y1="86155" x2="61459" y2="86155"/>
                        <a14:foregroundMark x1="70043" y1="84931" x2="70043" y2="84931"/>
                        <a14:foregroundMark x1="72017" y1="84292" x2="72017" y2="84292"/>
                        <a14:foregroundMark x1="76996" y1="81257" x2="79313" y2="78967"/>
                        <a14:foregroundMark x1="82918" y1="76305" x2="82918" y2="76305"/>
                        <a14:foregroundMark x1="83605" y1="74867" x2="83605" y2="74867"/>
                        <a14:foregroundMark x1="82918" y1="69542" x2="82918" y2="68903"/>
                        <a14:foregroundMark x1="82918" y1="67678" x2="82918" y2="66880"/>
                        <a14:foregroundMark x1="79313" y1="59904" x2="79313" y2="59904"/>
                        <a14:foregroundMark x1="78627" y1="54792" x2="78627" y2="54792"/>
                        <a14:foregroundMark x1="78970" y1="53355" x2="78970" y2="53355"/>
                        <a14:foregroundMark x1="52876" y1="50852" x2="51845" y2="51491"/>
                        <a14:foregroundMark x1="44635" y1="52503" x2="44635" y2="53142"/>
                        <a14:foregroundMark x1="46266" y1="53727" x2="46266" y2="53727"/>
                        <a14:foregroundMark x1="48927" y1="52077" x2="48927" y2="52077"/>
                        <a14:foregroundMark x1="58455" y1="52077" x2="59485" y2="52929"/>
                        <a14:foregroundMark x1="62146" y1="54366" x2="62489" y2="55165"/>
                        <a14:foregroundMark x1="61803" y1="56390" x2="61803" y2="57242"/>
                        <a14:foregroundMark x1="57511" y1="59265" x2="57511" y2="59265"/>
                        <a14:foregroundMark x1="55536" y1="59265" x2="55536" y2="59265"/>
                        <a14:foregroundMark x1="65064" y1="57827" x2="65064" y2="57827"/>
                        <a14:foregroundMark x1="64807" y1="66241" x2="64807" y2="66241"/>
                        <a14:foregroundMark x1="43948" y1="68903" x2="43948" y2="68903"/>
                        <a14:foregroundMark x1="38026" y1="66241" x2="38026" y2="66241"/>
                        <a14:foregroundMark x1="31073" y1="61555" x2="31073" y2="61555"/>
                        <a14:foregroundMark x1="42318" y1="66880" x2="43605" y2="67306"/>
                        <a14:foregroundMark x1="50215" y1="68104" x2="54163" y2="68104"/>
                        <a14:foregroundMark x1="62146" y1="67465" x2="64807" y2="66454"/>
                        <a14:foregroundMark x1="69099" y1="63365" x2="69099" y2="63365"/>
                        <a14:foregroundMark x1="80343" y1="61342" x2="80343" y2="61342"/>
                        <a14:foregroundMark x1="78026" y1="56816" x2="78026" y2="56816"/>
                        <a14:foregroundMark x1="78026" y1="53727" x2="78026" y2="53727"/>
                        <a14:foregroundMark x1="68755" y1="84079" x2="68755" y2="84079"/>
                        <a14:foregroundMark x1="62146" y1="87380" x2="62146" y2="87380"/>
                        <a14:foregroundMark x1="49871" y1="83919" x2="49871" y2="83919"/>
                        <a14:foregroundMark x1="66438" y1="84292" x2="66438" y2="84292"/>
                        <a14:foregroundMark x1="69700" y1="85942" x2="69700" y2="85942"/>
                        <a14:foregroundMark x1="75365" y1="83706" x2="75365" y2="83706"/>
                        <a14:foregroundMark x1="73991" y1="80405" x2="73991" y2="80405"/>
                        <a14:foregroundMark x1="47210" y1="82481" x2="47210" y2="82481"/>
                        <a14:foregroundMark x1="55193" y1="88818" x2="55193" y2="88818"/>
                        <a14:foregroundMark x1="49270" y1="88818" x2="49270" y2="88818"/>
                        <a14:foregroundMark x1="52189" y1="89457" x2="52189" y2="89457"/>
                        <a14:foregroundMark x1="48927" y1="89617" x2="48927" y2="89617"/>
                        <a14:foregroundMark x1="35708" y1="87593" x2="35708" y2="87593"/>
                        <a14:foregroundMark x1="24464" y1="85517" x2="24464" y2="85517"/>
                        <a14:foregroundMark x1="21803" y1="84292" x2="21803" y2="84292"/>
                        <a14:foregroundMark x1="18112" y1="69116" x2="18112" y2="69116"/>
                        <a14:foregroundMark x1="15794" y1="73003" x2="15794" y2="73003"/>
                        <a14:foregroundMark x1="16137" y1="68743" x2="16137" y2="68743"/>
                        <a14:foregroundMark x1="15536" y1="73429" x2="16824" y2="73429"/>
                        <a14:foregroundMark x1="46953" y1="62141" x2="46953" y2="62141"/>
                        <a14:foregroundMark x1="46953" y1="67093" x2="46953" y2="67093"/>
                        <a14:foregroundMark x1="48927" y1="67678" x2="48927" y2="67678"/>
                        <a14:foregroundMark x1="57511" y1="67678" x2="58798" y2="67678"/>
                        <a14:foregroundMark x1="65064" y1="65868" x2="66781" y2="65655"/>
                        <a14:foregroundMark x1="71073" y1="63791" x2="73391" y2="62141"/>
                        <a14:foregroundMark x1="76652" y1="60117" x2="76652" y2="60117"/>
                        <a14:foregroundMark x1="43948" y1="50053" x2="43948" y2="50053"/>
                        <a14:foregroundMark x1="46609" y1="50852" x2="46609" y2="50852"/>
                        <a14:foregroundMark x1="48927" y1="51065" x2="49871" y2="51065"/>
                        <a14:foregroundMark x1="53820" y1="51065" x2="55193" y2="51278"/>
                        <a14:foregroundMark x1="58197" y1="50266" x2="56481" y2="50266"/>
                        <a14:foregroundMark x1="54163" y1="50266" x2="53219" y2="50266"/>
                        <a14:foregroundMark x1="44292" y1="50266" x2="44292" y2="50266"/>
                        <a14:foregroundMark x1="45579" y1="51917" x2="45579" y2="51917"/>
                        <a14:foregroundMark x1="48584" y1="50053" x2="51245" y2="51491"/>
                        <a14:foregroundMark x1="84292" y1="60117" x2="84292" y2="60117"/>
                        <a14:foregroundMark x1="78627" y1="64004" x2="78627" y2="64004"/>
                        <a14:foregroundMark x1="82661" y1="64004" x2="82661" y2="64004"/>
                        <a14:foregroundMark x1="82918" y1="63206" x2="82918" y2="63206"/>
                        <a14:foregroundMark x1="83262" y1="62141" x2="83262" y2="62141"/>
                        <a14:foregroundMark x1="78026" y1="51917" x2="78026" y2="51917"/>
                        <a14:foregroundMark x1="78970" y1="51704" x2="80000" y2="52077"/>
                        <a14:foregroundMark x1="81974" y1="52503" x2="81974" y2="52503"/>
                        <a14:foregroundMark x1="83262" y1="55591" x2="83262" y2="56230"/>
                        <a14:foregroundMark x1="83262" y1="63206" x2="83605" y2="62567"/>
                        <a14:foregroundMark x1="81974" y1="54579" x2="81974" y2="54579"/>
                        <a14:foregroundMark x1="84635" y1="65016" x2="86609" y2="65442"/>
                        <a14:foregroundMark x1="85579" y1="70341" x2="85579" y2="70341"/>
                        <a14:foregroundMark x1="85923" y1="72204" x2="85923" y2="72204"/>
                        <a14:foregroundMark x1="85236" y1="73642" x2="85236" y2="73642"/>
                        <a14:foregroundMark x1="69700" y1="87167" x2="69700" y2="87167"/>
                        <a14:foregroundMark x1="55880" y1="89031" x2="55880" y2="89031"/>
                        <a14:foregroundMark x1="48927" y1="89244" x2="48927" y2="89244"/>
                        <a14:foregroundMark x1="51845" y1="89457" x2="56481" y2="89457"/>
                        <a14:foregroundMark x1="60172" y1="89244" x2="63777" y2="88392"/>
                        <a14:foregroundMark x1="70043" y1="87380" x2="70043" y2="87380"/>
                        <a14:foregroundMark x1="76996" y1="85942" x2="77339" y2="85144"/>
                        <a14:foregroundMark x1="96481" y1="63206" x2="96481" y2="63206"/>
                        <a14:foregroundMark x1="94506" y1="64590" x2="94506" y2="64590"/>
                        <a14:foregroundMark x1="93562" y1="63365" x2="93562" y2="63365"/>
                        <a14:foregroundMark x1="93562" y1="61342" x2="93562" y2="61342"/>
                        <a14:foregroundMark x1="12532" y1="42652" x2="12532" y2="42652"/>
                        <a14:foregroundMark x1="17167" y1="44302" x2="17167" y2="44302"/>
                        <a14:foregroundMark x1="11845" y1="45154" x2="11845" y2="45154"/>
                        <a14:foregroundMark x1="13820" y1="46379" x2="13820" y2="46379"/>
                        <a14:foregroundMark x1="12532" y1="45953" x2="12532" y2="45953"/>
                        <a14:foregroundMark x1="14850" y1="42279" x2="14850" y2="42279"/>
                        <a14:foregroundMark x1="11502" y1="41001" x2="11502" y2="41001"/>
                        <a14:foregroundMark x1="10215" y1="42439" x2="11245" y2="42865"/>
                        <a14:foregroundMark x1="14163" y1="43078" x2="14163" y2="43078"/>
                        <a14:foregroundMark x1="15193" y1="43078" x2="15193" y2="43078"/>
                        <a14:foregroundMark x1="24464" y1="43504" x2="24464" y2="43504"/>
                        <a14:foregroundMark x1="24464" y1="41853" x2="24464" y2="41853"/>
                        <a14:foregroundMark x1="25064" y1="42279" x2="25064" y2="42279"/>
                        <a14:foregroundMark x1="85923" y1="36315" x2="85923" y2="36315"/>
                        <a14:foregroundMark x1="82918" y1="39404" x2="82918" y2="39404"/>
                        <a14:foregroundMark x1="84979" y1="39989" x2="84979" y2="39989"/>
                        <a14:foregroundMark x1="86266" y1="40202" x2="86266" y2="40202"/>
                        <a14:foregroundMark x1="75021" y1="41427" x2="75021" y2="41427"/>
                        <a14:foregroundMark x1="75708" y1="38978" x2="75708" y2="38978"/>
                        <a14:foregroundMark x1="79313" y1="37753" x2="80601" y2="37753"/>
                        <a14:foregroundMark x1="84292" y1="37327" x2="85579" y2="37114"/>
                        <a14:foregroundMark x1="87554" y1="36528" x2="87554" y2="36528"/>
                        <a14:foregroundMark x1="87554" y1="35091" x2="87554" y2="35091"/>
                        <a14:foregroundMark x1="85236" y1="36315" x2="85236" y2="36315"/>
                        <a14:foregroundMark x1="37339" y1="47391" x2="37339" y2="47391"/>
                        <a14:foregroundMark x1="29700" y1="86155" x2="29700" y2="86155"/>
                        <a14:foregroundMark x1="17167" y1="81629" x2="17167" y2="81629"/>
                        <a14:foregroundMark x1="24120" y1="83493" x2="24120" y2="83493"/>
                        <a14:foregroundMark x1="77339" y1="83919" x2="77339" y2="83919"/>
                        <a14:foregroundMark x1="71674" y1="87593" x2="71674" y2="87593"/>
                        <a14:foregroundMark x1="72017" y1="97657" x2="72017" y2="97657"/>
                        <a14:foregroundMark x1="66438" y1="97657" x2="66438" y2="976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9217" y="3674318"/>
            <a:ext cx="1923432" cy="3100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92F1AFE6-23FD-4D7B-98A0-E3EC705BA84E}"/>
              </a:ext>
            </a:extLst>
          </p:cNvPr>
          <p:cNvSpPr/>
          <p:nvPr/>
        </p:nvSpPr>
        <p:spPr>
          <a:xfrm>
            <a:off x="704799" y="6273225"/>
            <a:ext cx="88204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https://www.youtube.com/watch?v=DDg0cHSR1wY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F88D22E-2DE6-4929-9D87-8B7A058C2C8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501" t="25588" r="43599" b="25812"/>
          <a:stretch/>
        </p:blipFill>
        <p:spPr>
          <a:xfrm>
            <a:off x="457200" y="1095358"/>
            <a:ext cx="7616230" cy="473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1439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328443E-D983-4852-9520-3FDE397ED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3" name="Flecha: a la derecha 2">
            <a:extLst>
              <a:ext uri="{FF2B5EF4-FFF2-40B4-BE49-F238E27FC236}">
                <a16:creationId xmlns:a16="http://schemas.microsoft.com/office/drawing/2014/main" id="{DB4016C6-A87E-4F28-9EDF-55396BBAF4AC}"/>
              </a:ext>
            </a:extLst>
          </p:cNvPr>
          <p:cNvSpPr/>
          <p:nvPr/>
        </p:nvSpPr>
        <p:spPr>
          <a:xfrm rot="2183691">
            <a:off x="4389286" y="3420924"/>
            <a:ext cx="2235200" cy="1349829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Jugamos</a:t>
            </a:r>
          </a:p>
        </p:txBody>
      </p:sp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3E20119F-0B1A-48FC-85E6-6A9DBE96A0D7}"/>
              </a:ext>
            </a:extLst>
          </p:cNvPr>
          <p:cNvSpPr/>
          <p:nvPr/>
        </p:nvSpPr>
        <p:spPr>
          <a:xfrm rot="2183691">
            <a:off x="8381876" y="3420925"/>
            <a:ext cx="2235200" cy="1349829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Jugamos</a:t>
            </a:r>
          </a:p>
        </p:txBody>
      </p:sp>
    </p:spTree>
    <p:extLst>
      <p:ext uri="{BB962C8B-B14F-4D97-AF65-F5344CB8AC3E}">
        <p14:creationId xmlns:p14="http://schemas.microsoft.com/office/powerpoint/2010/main" val="17982268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volucion Mexicana PNG Images | Vector and PSD Files | Free Download on  Pngtree">
            <a:extLst>
              <a:ext uri="{FF2B5EF4-FFF2-40B4-BE49-F238E27FC236}">
                <a16:creationId xmlns:a16="http://schemas.microsoft.com/office/drawing/2014/main" id="{C00B0A13-57F2-4E53-8E98-633BC63E53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44" b="2055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6658"/>
          <a:stretch/>
        </p:blipFill>
        <p:spPr bwMode="auto">
          <a:xfrm>
            <a:off x="0" y="0"/>
            <a:ext cx="12192000" cy="8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▷ México: Imágenes Animadas, Gifs y Animaciones ¡100% GRATIS!">
            <a:extLst>
              <a:ext uri="{FF2B5EF4-FFF2-40B4-BE49-F238E27FC236}">
                <a16:creationId xmlns:a16="http://schemas.microsoft.com/office/drawing/2014/main" id="{815AF1C1-C909-4EF8-9290-374A4892377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6407" y="3136835"/>
            <a:ext cx="3320463" cy="3517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1A955AA-17C9-4C13-B910-BC693E342C93}"/>
              </a:ext>
            </a:extLst>
          </p:cNvPr>
          <p:cNvSpPr txBox="1">
            <a:spLocks/>
          </p:cNvSpPr>
          <p:nvPr/>
        </p:nvSpPr>
        <p:spPr>
          <a:xfrm rot="1023935">
            <a:off x="8559127" y="724061"/>
            <a:ext cx="3655025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Escribir enunciados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E12494A-CEB4-4FD3-9876-DD9B0791DC9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150" r="11650"/>
          <a:stretch/>
        </p:blipFill>
        <p:spPr>
          <a:xfrm>
            <a:off x="237014" y="916901"/>
            <a:ext cx="7901145" cy="582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5203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418</TotalTime>
  <Words>267</Words>
  <Application>Microsoft Office PowerPoint</Application>
  <PresentationFormat>Panorámica</PresentationFormat>
  <Paragraphs>54</Paragraphs>
  <Slides>35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39" baseType="lpstr">
      <vt:lpstr>Arial</vt:lpstr>
      <vt:lpstr>Calibri</vt:lpstr>
      <vt:lpstr>Calibri Light</vt:lpstr>
      <vt:lpstr>Tema de Office</vt:lpstr>
      <vt:lpstr>Presentación de PowerPoint</vt:lpstr>
      <vt:lpstr>Martes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Miércoles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Jueves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Viernes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gabyg</dc:creator>
  <cp:lastModifiedBy>Marina Villarreal</cp:lastModifiedBy>
  <cp:revision>37</cp:revision>
  <dcterms:created xsi:type="dcterms:W3CDTF">2021-09-09T15:24:41Z</dcterms:created>
  <dcterms:modified xsi:type="dcterms:W3CDTF">2021-11-07T23:22:42Z</dcterms:modified>
</cp:coreProperties>
</file>