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48"/>
  </p:notesMasterIdLst>
  <p:sldIdLst>
    <p:sldId id="256" r:id="rId2"/>
    <p:sldId id="257" r:id="rId3"/>
    <p:sldId id="258" r:id="rId4"/>
    <p:sldId id="282" r:id="rId5"/>
    <p:sldId id="259" r:id="rId6"/>
    <p:sldId id="283" r:id="rId7"/>
    <p:sldId id="260" r:id="rId8"/>
    <p:sldId id="284" r:id="rId9"/>
    <p:sldId id="261" r:id="rId10"/>
    <p:sldId id="285" r:id="rId11"/>
    <p:sldId id="262" r:id="rId12"/>
    <p:sldId id="286" r:id="rId13"/>
    <p:sldId id="263" r:id="rId14"/>
    <p:sldId id="287" r:id="rId15"/>
    <p:sldId id="264" r:id="rId16"/>
    <p:sldId id="288" r:id="rId17"/>
    <p:sldId id="265" r:id="rId18"/>
    <p:sldId id="289" r:id="rId19"/>
    <p:sldId id="266" r:id="rId20"/>
    <p:sldId id="290" r:id="rId21"/>
    <p:sldId id="267" r:id="rId22"/>
    <p:sldId id="291" r:id="rId23"/>
    <p:sldId id="268" r:id="rId24"/>
    <p:sldId id="292" r:id="rId25"/>
    <p:sldId id="269" r:id="rId26"/>
    <p:sldId id="293" r:id="rId27"/>
    <p:sldId id="270" r:id="rId28"/>
    <p:sldId id="294" r:id="rId29"/>
    <p:sldId id="272" r:id="rId30"/>
    <p:sldId id="295" r:id="rId31"/>
    <p:sldId id="273" r:id="rId32"/>
    <p:sldId id="296" r:id="rId33"/>
    <p:sldId id="274" r:id="rId34"/>
    <p:sldId id="297" r:id="rId35"/>
    <p:sldId id="281" r:id="rId36"/>
    <p:sldId id="298" r:id="rId37"/>
    <p:sldId id="275" r:id="rId38"/>
    <p:sldId id="299" r:id="rId39"/>
    <p:sldId id="276" r:id="rId40"/>
    <p:sldId id="300" r:id="rId41"/>
    <p:sldId id="277" r:id="rId42"/>
    <p:sldId id="301" r:id="rId43"/>
    <p:sldId id="278" r:id="rId44"/>
    <p:sldId id="302" r:id="rId45"/>
    <p:sldId id="279" r:id="rId46"/>
    <p:sldId id="280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A00"/>
    <a:srgbClr val="D5FC79"/>
    <a:srgbClr val="76D6FF"/>
    <a:srgbClr val="73FEFF"/>
    <a:srgbClr val="D883FF"/>
    <a:srgbClr val="73FDD6"/>
    <a:srgbClr val="FF8AD8"/>
    <a:srgbClr val="FF7E79"/>
    <a:srgbClr val="FF40FF"/>
    <a:srgbClr val="FF2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99" autoAdjust="0"/>
    <p:restoredTop sz="96494"/>
  </p:normalViewPr>
  <p:slideViewPr>
    <p:cSldViewPr snapToGrid="0" snapToObjects="1">
      <p:cViewPr>
        <p:scale>
          <a:sx n="99" d="100"/>
          <a:sy n="99" d="100"/>
        </p:scale>
        <p:origin x="90" y="-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619210-BB9F-BC41-8F89-2A0D40BE381B}" type="datetimeFigureOut">
              <a:rPr lang="es-MX" smtClean="0"/>
              <a:t>28/10/2022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A3C7FB-BFE2-3C44-9FE7-2E9C220B19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8977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7312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75994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35313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91150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97259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41821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16306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83571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64345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08289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AF27-7C4F-824C-9ED3-A9ED665913D0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85424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AAF27-7C4F-824C-9ED3-A9ED665913D0}" type="datetimeFigureOut">
              <a:rPr lang="es-ES_tradnl" smtClean="0"/>
              <a:t>28/10/2022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2DBBB-DCEA-9C44-B5ED-B0212FCB8AC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43372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audio" Target="../media/audio4.wav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3.wav"/><Relationship Id="rId5" Type="http://schemas.openxmlformats.org/officeDocument/2006/relationships/image" Target="../media/image5.png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5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audio" Target="../media/audio4.wav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3.wav"/><Relationship Id="rId5" Type="http://schemas.openxmlformats.org/officeDocument/2006/relationships/image" Target="../media/image5.png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5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audio" Target="../media/audio4.wav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3.wav"/><Relationship Id="rId5" Type="http://schemas.openxmlformats.org/officeDocument/2006/relationships/image" Target="../media/image5.png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5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audio" Target="../media/audio4.wav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3.wav"/><Relationship Id="rId5" Type="http://schemas.openxmlformats.org/officeDocument/2006/relationships/image" Target="../media/image5.png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5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audio" Target="../media/audio4.wav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3.wav"/><Relationship Id="rId5" Type="http://schemas.openxmlformats.org/officeDocument/2006/relationships/image" Target="../media/image5.png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5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audio" Target="../media/audio4.wav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3.wav"/><Relationship Id="rId5" Type="http://schemas.openxmlformats.org/officeDocument/2006/relationships/image" Target="../media/image5.png"/><Relationship Id="rId4" Type="http://schemas.openxmlformats.org/officeDocument/2006/relationships/audio" Target="../media/audio2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5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audio" Target="../media/audio4.wav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3.wav"/><Relationship Id="rId5" Type="http://schemas.openxmlformats.org/officeDocument/2006/relationships/image" Target="../media/image5.png"/><Relationship Id="rId4" Type="http://schemas.openxmlformats.org/officeDocument/2006/relationships/audio" Target="../media/audio2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5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audio" Target="../media/audio4.wav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3.wav"/><Relationship Id="rId5" Type="http://schemas.openxmlformats.org/officeDocument/2006/relationships/image" Target="../media/image5.png"/><Relationship Id="rId4" Type="http://schemas.openxmlformats.org/officeDocument/2006/relationships/audio" Target="../media/audio2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5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audio" Target="../media/audio4.wav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3.wav"/><Relationship Id="rId5" Type="http://schemas.openxmlformats.org/officeDocument/2006/relationships/image" Target="../media/image5.png"/><Relationship Id="rId4" Type="http://schemas.openxmlformats.org/officeDocument/2006/relationships/audio" Target="../media/audio2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5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audio" Target="../media/audio4.wav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3.wav"/><Relationship Id="rId5" Type="http://schemas.openxmlformats.org/officeDocument/2006/relationships/image" Target="../media/image5.png"/><Relationship Id="rId4" Type="http://schemas.openxmlformats.org/officeDocument/2006/relationships/audio" Target="../media/audio2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5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audio" Target="../media/audio4.wav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3.wav"/><Relationship Id="rId5" Type="http://schemas.openxmlformats.org/officeDocument/2006/relationships/image" Target="../media/image5.png"/><Relationship Id="rId4" Type="http://schemas.openxmlformats.org/officeDocument/2006/relationships/audio" Target="../media/audio2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5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audio" Target="../media/audio4.wav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3.wav"/><Relationship Id="rId5" Type="http://schemas.openxmlformats.org/officeDocument/2006/relationships/image" Target="../media/image5.png"/><Relationship Id="rId4" Type="http://schemas.openxmlformats.org/officeDocument/2006/relationships/audio" Target="../media/audio2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5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audio" Target="../media/audio4.wav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3.wav"/><Relationship Id="rId5" Type="http://schemas.openxmlformats.org/officeDocument/2006/relationships/image" Target="../media/image5.png"/><Relationship Id="rId4" Type="http://schemas.openxmlformats.org/officeDocument/2006/relationships/audio" Target="../media/audio2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5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audio" Target="../media/audio4.wav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3.wav"/><Relationship Id="rId5" Type="http://schemas.openxmlformats.org/officeDocument/2006/relationships/image" Target="../media/image5.png"/><Relationship Id="rId4" Type="http://schemas.openxmlformats.org/officeDocument/2006/relationships/audio" Target="../media/audio2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5.wav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audio" Target="../media/audio4.wav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3.wav"/><Relationship Id="rId5" Type="http://schemas.openxmlformats.org/officeDocument/2006/relationships/image" Target="../media/image5.png"/><Relationship Id="rId4" Type="http://schemas.openxmlformats.org/officeDocument/2006/relationships/audio" Target="../media/audio2.wav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5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audio" Target="../media/audio4.wav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3.wav"/><Relationship Id="rId5" Type="http://schemas.openxmlformats.org/officeDocument/2006/relationships/image" Target="../media/image5.png"/><Relationship Id="rId4" Type="http://schemas.openxmlformats.org/officeDocument/2006/relationships/audio" Target="../media/audio2.wav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5.wav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audio" Target="../media/audio4.wav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3.wav"/><Relationship Id="rId5" Type="http://schemas.openxmlformats.org/officeDocument/2006/relationships/image" Target="../media/image5.png"/><Relationship Id="rId4" Type="http://schemas.openxmlformats.org/officeDocument/2006/relationships/audio" Target="../media/audio2.wav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5.wav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audio" Target="../media/audio4.wav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3.wav"/><Relationship Id="rId5" Type="http://schemas.openxmlformats.org/officeDocument/2006/relationships/image" Target="../media/image5.png"/><Relationship Id="rId4" Type="http://schemas.openxmlformats.org/officeDocument/2006/relationships/audio" Target="../media/audio2.wav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5.wav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audio" Target="../media/audio4.wav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3.wav"/><Relationship Id="rId5" Type="http://schemas.openxmlformats.org/officeDocument/2006/relationships/image" Target="../media/image5.png"/><Relationship Id="rId4" Type="http://schemas.openxmlformats.org/officeDocument/2006/relationships/audio" Target="../media/audio2.wav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5.wav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audio" Target="../media/audio4.wav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3.wav"/><Relationship Id="rId5" Type="http://schemas.openxmlformats.org/officeDocument/2006/relationships/image" Target="../media/image5.png"/><Relationship Id="rId4" Type="http://schemas.openxmlformats.org/officeDocument/2006/relationships/audio" Target="../media/audio2.wav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5.wav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audio" Target="../media/audio4.wav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3.wav"/><Relationship Id="rId5" Type="http://schemas.openxmlformats.org/officeDocument/2006/relationships/image" Target="../media/image5.png"/><Relationship Id="rId4" Type="http://schemas.openxmlformats.org/officeDocument/2006/relationships/audio" Target="../media/audio2.wav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5.wav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72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  <p:sndAc>
          <p:stSnd>
            <p:snd r:embed="rId2" name="kid_laughing (online-audio-converter.com).wav"/>
          </p:stSnd>
        </p:sndAc>
      </p:transition>
    </mc:Choice>
    <mc:Fallback xmlns="">
      <p:transition spd="slow" advClick="0" advTm="4000">
        <p:fade/>
        <p:sndAc>
          <p:stSnd>
            <p:snd r:embed="rId4" name="kid_laughing (online-audio-converter.com)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hlinkClick r:id="" action="ppaction://hlinkshowjump?jump=nextslide">
              <a:snd r:embed="rId3" name="correct (online-audio-converter.com).wav"/>
            </a:hlinkClick>
            <a:extLst>
              <a:ext uri="{FF2B5EF4-FFF2-40B4-BE49-F238E27FC236}">
                <a16:creationId xmlns:a16="http://schemas.microsoft.com/office/drawing/2014/main" id="{28F71ADB-6962-41AC-9C66-39945C2C8DC8}"/>
              </a:ext>
            </a:extLst>
          </p:cNvPr>
          <p:cNvSpPr/>
          <p:nvPr/>
        </p:nvSpPr>
        <p:spPr>
          <a:xfrm>
            <a:off x="8115300" y="3162300"/>
            <a:ext cx="3975100" cy="354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611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81BEC5A-F2D0-498A-954A-DE6F9A904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300" y="4208684"/>
            <a:ext cx="1524000" cy="1231900"/>
          </a:xfrm>
          <a:prstGeom prst="rect">
            <a:avLst/>
          </a:prstGeom>
        </p:spPr>
      </p:pic>
      <p:sp>
        <p:nvSpPr>
          <p:cNvPr id="3" name="Rectángulo 2">
            <a:hlinkClick r:id="" action="ppaction://noaction">
              <a:snd r:embed="rId4" name="correct (online-audio-converter.com).wav"/>
            </a:hlinkClick>
            <a:extLst>
              <a:ext uri="{FF2B5EF4-FFF2-40B4-BE49-F238E27FC236}">
                <a16:creationId xmlns:a16="http://schemas.microsoft.com/office/drawing/2014/main" id="{53A35F9B-FE3B-4250-BC00-A43AFE664524}"/>
              </a:ext>
            </a:extLst>
          </p:cNvPr>
          <p:cNvSpPr/>
          <p:nvPr/>
        </p:nvSpPr>
        <p:spPr>
          <a:xfrm>
            <a:off x="406400" y="3380149"/>
            <a:ext cx="2984500" cy="31953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Imagen 5" descr="Icono&#10;&#10;Descripción generada automáticamente con confianza media">
            <a:extLst>
              <a:ext uri="{FF2B5EF4-FFF2-40B4-BE49-F238E27FC236}">
                <a16:creationId xmlns:a16="http://schemas.microsoft.com/office/drawing/2014/main" id="{B22443D2-4B5B-4D79-8F61-E1554B3301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977" y="1417416"/>
            <a:ext cx="1545323" cy="1536833"/>
          </a:xfrm>
          <a:prstGeom prst="rect">
            <a:avLst/>
          </a:prstGeom>
        </p:spPr>
      </p:pic>
      <p:pic>
        <p:nvPicPr>
          <p:cNvPr id="8" name="Imagen 7" descr="Icono&#10;&#10;Descripción generada automáticamente con confianza media">
            <a:extLst>
              <a:ext uri="{FF2B5EF4-FFF2-40B4-BE49-F238E27FC236}">
                <a16:creationId xmlns:a16="http://schemas.microsoft.com/office/drawing/2014/main" id="{318FC887-0EA1-4B66-A069-A883B00827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1569816"/>
            <a:ext cx="1545323" cy="1536833"/>
          </a:xfrm>
          <a:prstGeom prst="rect">
            <a:avLst/>
          </a:prstGeom>
        </p:spPr>
      </p:pic>
      <p:pic>
        <p:nvPicPr>
          <p:cNvPr id="10" name="Imagen 9" descr="Icono&#10;&#10;Descripción generada automáticamente con confianza media">
            <a:extLst>
              <a:ext uri="{FF2B5EF4-FFF2-40B4-BE49-F238E27FC236}">
                <a16:creationId xmlns:a16="http://schemas.microsoft.com/office/drawing/2014/main" id="{39427F8F-D271-4320-AB8C-869116E05F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4409532"/>
            <a:ext cx="1545323" cy="1536833"/>
          </a:xfrm>
          <a:prstGeom prst="rect">
            <a:avLst/>
          </a:prstGeom>
        </p:spPr>
      </p:pic>
      <p:pic>
        <p:nvPicPr>
          <p:cNvPr id="12" name="Imagen 11" descr="Icono&#10;&#10;Descripción generada automáticamente con confianza media">
            <a:extLst>
              <a:ext uri="{FF2B5EF4-FFF2-40B4-BE49-F238E27FC236}">
                <a16:creationId xmlns:a16="http://schemas.microsoft.com/office/drawing/2014/main" id="{09B20A75-9EAE-44F8-B743-65DC24E225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534" y="1417416"/>
            <a:ext cx="1545323" cy="1536833"/>
          </a:xfrm>
          <a:prstGeom prst="rect">
            <a:avLst/>
          </a:prstGeom>
        </p:spPr>
      </p:pic>
      <p:sp>
        <p:nvSpPr>
          <p:cNvPr id="13" name="Rectángulo 12">
            <a:hlinkClick r:id="" action="ppaction://hlinkshowjump?jump=nextslide">
              <a:snd r:embed="rId6" name="correct_answer (online-audio-converter.com).wav"/>
            </a:hlinkClick>
            <a:extLst>
              <a:ext uri="{FF2B5EF4-FFF2-40B4-BE49-F238E27FC236}">
                <a16:creationId xmlns:a16="http://schemas.microsoft.com/office/drawing/2014/main" id="{20E2DEAD-62F4-458B-97BB-2DBC8A490117}"/>
              </a:ext>
            </a:extLst>
          </p:cNvPr>
          <p:cNvSpPr/>
          <p:nvPr/>
        </p:nvSpPr>
        <p:spPr>
          <a:xfrm>
            <a:off x="10160000" y="5440584"/>
            <a:ext cx="1117600" cy="1417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5CF8D02F-A4A6-46F8-B9F6-3AAE6EE438ED}"/>
              </a:ext>
            </a:extLst>
          </p:cNvPr>
          <p:cNvSpPr/>
          <p:nvPr/>
        </p:nvSpPr>
        <p:spPr>
          <a:xfrm>
            <a:off x="319315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6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33983F0D-70AA-4E4D-BFDD-B70470744041}"/>
              </a:ext>
            </a:extLst>
          </p:cNvPr>
          <p:cNvSpPr/>
          <p:nvPr/>
        </p:nvSpPr>
        <p:spPr>
          <a:xfrm>
            <a:off x="3713015" y="9547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 8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E179FB57-D990-4751-88E6-5BC8CE925E29}"/>
              </a:ext>
            </a:extLst>
          </p:cNvPr>
          <p:cNvSpPr/>
          <p:nvPr/>
        </p:nvSpPr>
        <p:spPr>
          <a:xfrm>
            <a:off x="3713015" y="3794417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Rectángulo 10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BC67F4CB-C27F-4DA9-928C-40726192743F}"/>
              </a:ext>
            </a:extLst>
          </p:cNvPr>
          <p:cNvSpPr/>
          <p:nvPr/>
        </p:nvSpPr>
        <p:spPr>
          <a:xfrm>
            <a:off x="7377872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025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327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2000">
        <p14:warp dir="in"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fade/>
        <p:sndAc>
          <p:stSnd>
            <p:snd r:embed="rId4" name="kids (online-audio-converter.com)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>
            <a:extLst>
              <a:ext uri="{FF2B5EF4-FFF2-40B4-BE49-F238E27FC236}">
                <a16:creationId xmlns:a16="http://schemas.microsoft.com/office/drawing/2014/main" id="{90B3719C-A3A4-4EFC-AD83-1B0FAB8A4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300" y="4208684"/>
            <a:ext cx="1524000" cy="1231900"/>
          </a:xfrm>
          <a:prstGeom prst="rect">
            <a:avLst/>
          </a:prstGeom>
        </p:spPr>
      </p:pic>
      <p:sp>
        <p:nvSpPr>
          <p:cNvPr id="25" name="Rectángulo 24">
            <a:hlinkClick r:id="" action="ppaction://noaction">
              <a:snd r:embed="rId4" name="correct (online-audio-converter.com).wav"/>
            </a:hlinkClick>
            <a:extLst>
              <a:ext uri="{FF2B5EF4-FFF2-40B4-BE49-F238E27FC236}">
                <a16:creationId xmlns:a16="http://schemas.microsoft.com/office/drawing/2014/main" id="{6A11827D-E50E-4700-A7D6-A6E47717CEAE}"/>
              </a:ext>
            </a:extLst>
          </p:cNvPr>
          <p:cNvSpPr/>
          <p:nvPr/>
        </p:nvSpPr>
        <p:spPr>
          <a:xfrm>
            <a:off x="406400" y="3380149"/>
            <a:ext cx="2984500" cy="31953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7" name="Imagen 26" descr="Icono&#10;&#10;Descripción generada automáticamente con confianza media">
            <a:extLst>
              <a:ext uri="{FF2B5EF4-FFF2-40B4-BE49-F238E27FC236}">
                <a16:creationId xmlns:a16="http://schemas.microsoft.com/office/drawing/2014/main" id="{24B9612D-59BE-4BED-9FB2-728BE21FD4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977" y="1417416"/>
            <a:ext cx="1545323" cy="1536833"/>
          </a:xfrm>
          <a:prstGeom prst="rect">
            <a:avLst/>
          </a:prstGeom>
        </p:spPr>
      </p:pic>
      <p:pic>
        <p:nvPicPr>
          <p:cNvPr id="29" name="Imagen 28" descr="Icono&#10;&#10;Descripción generada automáticamente con confianza media">
            <a:extLst>
              <a:ext uri="{FF2B5EF4-FFF2-40B4-BE49-F238E27FC236}">
                <a16:creationId xmlns:a16="http://schemas.microsoft.com/office/drawing/2014/main" id="{F3F80E60-8588-4410-81D8-AE3F8ED1C6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1569816"/>
            <a:ext cx="1545323" cy="1536833"/>
          </a:xfrm>
          <a:prstGeom prst="rect">
            <a:avLst/>
          </a:prstGeom>
        </p:spPr>
      </p:pic>
      <p:pic>
        <p:nvPicPr>
          <p:cNvPr id="31" name="Imagen 30" descr="Icono&#10;&#10;Descripción generada automáticamente con confianza media">
            <a:extLst>
              <a:ext uri="{FF2B5EF4-FFF2-40B4-BE49-F238E27FC236}">
                <a16:creationId xmlns:a16="http://schemas.microsoft.com/office/drawing/2014/main" id="{1FFB68AE-22D8-4CA5-BEDD-D5F298D3FB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4409532"/>
            <a:ext cx="1545323" cy="1536833"/>
          </a:xfrm>
          <a:prstGeom prst="rect">
            <a:avLst/>
          </a:prstGeom>
        </p:spPr>
      </p:pic>
      <p:pic>
        <p:nvPicPr>
          <p:cNvPr id="33" name="Imagen 32" descr="Icono&#10;&#10;Descripción generada automáticamente con confianza media">
            <a:extLst>
              <a:ext uri="{FF2B5EF4-FFF2-40B4-BE49-F238E27FC236}">
                <a16:creationId xmlns:a16="http://schemas.microsoft.com/office/drawing/2014/main" id="{CD9F18F8-B30B-4321-8B45-F7CE6571B9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534" y="1417416"/>
            <a:ext cx="1545323" cy="1536833"/>
          </a:xfrm>
          <a:prstGeom prst="rect">
            <a:avLst/>
          </a:prstGeom>
        </p:spPr>
      </p:pic>
      <p:sp>
        <p:nvSpPr>
          <p:cNvPr id="34" name="Rectángulo 33">
            <a:hlinkClick r:id="" action="ppaction://hlinkshowjump?jump=nextslide">
              <a:snd r:embed="rId6" name="correct_answer (online-audio-converter.com).wav"/>
            </a:hlinkClick>
            <a:extLst>
              <a:ext uri="{FF2B5EF4-FFF2-40B4-BE49-F238E27FC236}">
                <a16:creationId xmlns:a16="http://schemas.microsoft.com/office/drawing/2014/main" id="{5BC8B0B5-58E3-4B4F-9685-626E9CA76F92}"/>
              </a:ext>
            </a:extLst>
          </p:cNvPr>
          <p:cNvSpPr/>
          <p:nvPr/>
        </p:nvSpPr>
        <p:spPr>
          <a:xfrm>
            <a:off x="10160000" y="5440584"/>
            <a:ext cx="1117600" cy="1417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6" name="Rectángulo 25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96549A36-735D-461F-B4A0-919A4E450638}"/>
              </a:ext>
            </a:extLst>
          </p:cNvPr>
          <p:cNvSpPr/>
          <p:nvPr/>
        </p:nvSpPr>
        <p:spPr>
          <a:xfrm>
            <a:off x="319315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Rectángulo 27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2F14AFFD-6A55-41E0-BA8C-92FA65E5B546}"/>
              </a:ext>
            </a:extLst>
          </p:cNvPr>
          <p:cNvSpPr/>
          <p:nvPr/>
        </p:nvSpPr>
        <p:spPr>
          <a:xfrm>
            <a:off x="3713015" y="9547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Rectángulo 29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47F25BAC-8F48-4967-9A6E-42B70F4B3C35}"/>
              </a:ext>
            </a:extLst>
          </p:cNvPr>
          <p:cNvSpPr/>
          <p:nvPr/>
        </p:nvSpPr>
        <p:spPr>
          <a:xfrm>
            <a:off x="3713015" y="3794417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2" name="Rectángulo 31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A78F6161-DF7F-4B2C-AB66-0CB2712ADB15}"/>
              </a:ext>
            </a:extLst>
          </p:cNvPr>
          <p:cNvSpPr/>
          <p:nvPr/>
        </p:nvSpPr>
        <p:spPr>
          <a:xfrm>
            <a:off x="7377872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9239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765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2000">
        <p14:warp dir="in"/>
        <p:sndAc>
          <p:stSnd>
            <p:snd r:embed="rId2" name="kids (online-audio-converter.com).wav"/>
          </p:stSnd>
        </p:sndAc>
      </p:transition>
    </mc:Choice>
    <mc:Fallback xmlns="">
      <p:transition spd="slow" advTm="2000">
        <p:fade/>
        <p:sndAc>
          <p:stSnd>
            <p:snd r:embed="rId4" name="kids (online-audio-converter.com)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0D8FA20-79C7-4343-9F22-306EC470C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9150" y="1645153"/>
            <a:ext cx="1524000" cy="1231900"/>
          </a:xfrm>
          <a:prstGeom prst="rect">
            <a:avLst/>
          </a:prstGeom>
        </p:spPr>
      </p:pic>
      <p:sp>
        <p:nvSpPr>
          <p:cNvPr id="3" name="Rectángulo 2">
            <a:hlinkClick r:id="" action="ppaction://noaction">
              <a:snd r:embed="rId4" name="correct (online-audio-converter.com).wav"/>
            </a:hlinkClick>
            <a:extLst>
              <a:ext uri="{FF2B5EF4-FFF2-40B4-BE49-F238E27FC236}">
                <a16:creationId xmlns:a16="http://schemas.microsoft.com/office/drawing/2014/main" id="{407630F5-9CC3-4878-8F1A-405BC9B16168}"/>
              </a:ext>
            </a:extLst>
          </p:cNvPr>
          <p:cNvSpPr/>
          <p:nvPr/>
        </p:nvSpPr>
        <p:spPr>
          <a:xfrm>
            <a:off x="3857250" y="816618"/>
            <a:ext cx="2984500" cy="31953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 descr="Icono&#10;&#10;Descripción generada automáticamente con confianza media">
            <a:extLst>
              <a:ext uri="{FF2B5EF4-FFF2-40B4-BE49-F238E27FC236}">
                <a16:creationId xmlns:a16="http://schemas.microsoft.com/office/drawing/2014/main" id="{6FC8C111-483D-49B0-A1E6-1351D8505A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977" y="1417416"/>
            <a:ext cx="1545323" cy="1536833"/>
          </a:xfrm>
          <a:prstGeom prst="rect">
            <a:avLst/>
          </a:prstGeom>
        </p:spPr>
      </p:pic>
      <p:pic>
        <p:nvPicPr>
          <p:cNvPr id="7" name="Imagen 6" descr="Icono&#10;&#10;Descripción generada automáticamente con confianza media">
            <a:extLst>
              <a:ext uri="{FF2B5EF4-FFF2-40B4-BE49-F238E27FC236}">
                <a16:creationId xmlns:a16="http://schemas.microsoft.com/office/drawing/2014/main" id="{6B903A7E-78F8-49B0-8D1D-77BB43AAF6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5077" y="4350864"/>
            <a:ext cx="1545323" cy="1536833"/>
          </a:xfrm>
          <a:prstGeom prst="rect">
            <a:avLst/>
          </a:prstGeom>
        </p:spPr>
      </p:pic>
      <p:pic>
        <p:nvPicPr>
          <p:cNvPr id="9" name="Imagen 8" descr="Icono&#10;&#10;Descripción generada automáticamente con confianza media">
            <a:extLst>
              <a:ext uri="{FF2B5EF4-FFF2-40B4-BE49-F238E27FC236}">
                <a16:creationId xmlns:a16="http://schemas.microsoft.com/office/drawing/2014/main" id="{0E4ACE05-E1AF-42A1-9745-CB42C97E04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4409532"/>
            <a:ext cx="1545323" cy="1536833"/>
          </a:xfrm>
          <a:prstGeom prst="rect">
            <a:avLst/>
          </a:prstGeom>
        </p:spPr>
      </p:pic>
      <p:pic>
        <p:nvPicPr>
          <p:cNvPr id="11" name="Imagen 10" descr="Icono&#10;&#10;Descripción generada automáticamente con confianza media">
            <a:extLst>
              <a:ext uri="{FF2B5EF4-FFF2-40B4-BE49-F238E27FC236}">
                <a16:creationId xmlns:a16="http://schemas.microsoft.com/office/drawing/2014/main" id="{244FA0EE-3E95-49A4-A297-3C00B78189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534" y="1417416"/>
            <a:ext cx="1545323" cy="1536833"/>
          </a:xfrm>
          <a:prstGeom prst="rect">
            <a:avLst/>
          </a:prstGeom>
        </p:spPr>
      </p:pic>
      <p:sp>
        <p:nvSpPr>
          <p:cNvPr id="12" name="Rectángulo 11">
            <a:hlinkClick r:id="" action="ppaction://hlinkshowjump?jump=nextslide">
              <a:snd r:embed="rId6" name="correct_answer (online-audio-converter.com).wav"/>
            </a:hlinkClick>
            <a:extLst>
              <a:ext uri="{FF2B5EF4-FFF2-40B4-BE49-F238E27FC236}">
                <a16:creationId xmlns:a16="http://schemas.microsoft.com/office/drawing/2014/main" id="{6C9A1F30-2DB1-46A0-9225-855E8156F005}"/>
              </a:ext>
            </a:extLst>
          </p:cNvPr>
          <p:cNvSpPr/>
          <p:nvPr/>
        </p:nvSpPr>
        <p:spPr>
          <a:xfrm>
            <a:off x="10160000" y="5440584"/>
            <a:ext cx="1117600" cy="1417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D94EEC5C-A869-471C-8DBF-E60A9F7FCB95}"/>
              </a:ext>
            </a:extLst>
          </p:cNvPr>
          <p:cNvSpPr/>
          <p:nvPr/>
        </p:nvSpPr>
        <p:spPr>
          <a:xfrm>
            <a:off x="319315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EA280A59-9796-4680-912E-CBD0C5E591D3}"/>
              </a:ext>
            </a:extLst>
          </p:cNvPr>
          <p:cNvSpPr/>
          <p:nvPr/>
        </p:nvSpPr>
        <p:spPr>
          <a:xfrm>
            <a:off x="357415" y="3735749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7D0A9DFA-C8D3-485B-AA23-32A9AA9D49AD}"/>
              </a:ext>
            </a:extLst>
          </p:cNvPr>
          <p:cNvSpPr/>
          <p:nvPr/>
        </p:nvSpPr>
        <p:spPr>
          <a:xfrm>
            <a:off x="3713015" y="3794417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15BFA9E9-669A-45AF-A8AC-96B7B6E98062}"/>
              </a:ext>
            </a:extLst>
          </p:cNvPr>
          <p:cNvSpPr/>
          <p:nvPr/>
        </p:nvSpPr>
        <p:spPr>
          <a:xfrm>
            <a:off x="7377872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505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129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2000">
        <p14:warp dir="in"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fade/>
        <p:sndAc>
          <p:stSnd>
            <p:snd r:embed="rId4" name="kids (online-audio-converter.com)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1279146-93FA-4EF0-B744-D9930AD62A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7300" y="4170584"/>
            <a:ext cx="1524000" cy="1231900"/>
          </a:xfrm>
          <a:prstGeom prst="rect">
            <a:avLst/>
          </a:prstGeom>
        </p:spPr>
      </p:pic>
      <p:sp>
        <p:nvSpPr>
          <p:cNvPr id="3" name="Rectángulo 2">
            <a:hlinkClick r:id="" action="ppaction://noaction">
              <a:snd r:embed="rId4" name="correct (online-audio-converter.com).wav"/>
            </a:hlinkClick>
            <a:extLst>
              <a:ext uri="{FF2B5EF4-FFF2-40B4-BE49-F238E27FC236}">
                <a16:creationId xmlns:a16="http://schemas.microsoft.com/office/drawing/2014/main" id="{09E57CF8-0B05-48C9-AA3E-11BE1B3C63F1}"/>
              </a:ext>
            </a:extLst>
          </p:cNvPr>
          <p:cNvSpPr/>
          <p:nvPr/>
        </p:nvSpPr>
        <p:spPr>
          <a:xfrm>
            <a:off x="3835400" y="3342049"/>
            <a:ext cx="2984500" cy="31953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 descr="Icono&#10;&#10;Descripción generada automáticamente con confianza media">
            <a:extLst>
              <a:ext uri="{FF2B5EF4-FFF2-40B4-BE49-F238E27FC236}">
                <a16:creationId xmlns:a16="http://schemas.microsoft.com/office/drawing/2014/main" id="{707943A9-14A6-4C70-96F1-54CA7E9792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977" y="1417416"/>
            <a:ext cx="1545323" cy="1536833"/>
          </a:xfrm>
          <a:prstGeom prst="rect">
            <a:avLst/>
          </a:prstGeom>
        </p:spPr>
      </p:pic>
      <p:pic>
        <p:nvPicPr>
          <p:cNvPr id="7" name="Imagen 6" descr="Icono&#10;&#10;Descripción generada automáticamente con confianza media">
            <a:extLst>
              <a:ext uri="{FF2B5EF4-FFF2-40B4-BE49-F238E27FC236}">
                <a16:creationId xmlns:a16="http://schemas.microsoft.com/office/drawing/2014/main" id="{0E4F5DE0-9383-40D6-BF42-05B6745C37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1569816"/>
            <a:ext cx="1545323" cy="1536833"/>
          </a:xfrm>
          <a:prstGeom prst="rect">
            <a:avLst/>
          </a:prstGeom>
        </p:spPr>
      </p:pic>
      <p:pic>
        <p:nvPicPr>
          <p:cNvPr id="9" name="Imagen 8" descr="Icono&#10;&#10;Descripción generada automáticamente con confianza media">
            <a:extLst>
              <a:ext uri="{FF2B5EF4-FFF2-40B4-BE49-F238E27FC236}">
                <a16:creationId xmlns:a16="http://schemas.microsoft.com/office/drawing/2014/main" id="{5DA5D09F-2833-4E97-91E3-B329E8CA23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662" y="4324098"/>
            <a:ext cx="1545323" cy="1536833"/>
          </a:xfrm>
          <a:prstGeom prst="rect">
            <a:avLst/>
          </a:prstGeom>
        </p:spPr>
      </p:pic>
      <p:pic>
        <p:nvPicPr>
          <p:cNvPr id="11" name="Imagen 10" descr="Icono&#10;&#10;Descripción generada automáticamente con confianza media">
            <a:extLst>
              <a:ext uri="{FF2B5EF4-FFF2-40B4-BE49-F238E27FC236}">
                <a16:creationId xmlns:a16="http://schemas.microsoft.com/office/drawing/2014/main" id="{4B713EF3-DEE9-4D2E-BA5D-432C657013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534" y="1417416"/>
            <a:ext cx="1545323" cy="1536833"/>
          </a:xfrm>
          <a:prstGeom prst="rect">
            <a:avLst/>
          </a:prstGeom>
        </p:spPr>
      </p:pic>
      <p:sp>
        <p:nvSpPr>
          <p:cNvPr id="12" name="Rectángulo 11">
            <a:hlinkClick r:id="" action="ppaction://hlinkshowjump?jump=nextslide">
              <a:snd r:embed="rId6" name="correct_answer (online-audio-converter.com).wav"/>
            </a:hlinkClick>
            <a:extLst>
              <a:ext uri="{FF2B5EF4-FFF2-40B4-BE49-F238E27FC236}">
                <a16:creationId xmlns:a16="http://schemas.microsoft.com/office/drawing/2014/main" id="{71C56CF9-95B4-4079-A9A3-C0B2CBA48BE7}"/>
              </a:ext>
            </a:extLst>
          </p:cNvPr>
          <p:cNvSpPr/>
          <p:nvPr/>
        </p:nvSpPr>
        <p:spPr>
          <a:xfrm>
            <a:off x="10160000" y="5440584"/>
            <a:ext cx="1117600" cy="1417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B822F4C3-DA90-49A7-973A-96727E0439EC}"/>
              </a:ext>
            </a:extLst>
          </p:cNvPr>
          <p:cNvSpPr/>
          <p:nvPr/>
        </p:nvSpPr>
        <p:spPr>
          <a:xfrm>
            <a:off x="319315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9F09B6EF-5919-4362-B332-2C70F44B4E09}"/>
              </a:ext>
            </a:extLst>
          </p:cNvPr>
          <p:cNvSpPr/>
          <p:nvPr/>
        </p:nvSpPr>
        <p:spPr>
          <a:xfrm>
            <a:off x="3713015" y="9547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414BF1E4-0801-4559-9E11-84C40229B94F}"/>
              </a:ext>
            </a:extLst>
          </p:cNvPr>
          <p:cNvSpPr/>
          <p:nvPr/>
        </p:nvSpPr>
        <p:spPr>
          <a:xfrm>
            <a:off x="495300" y="3708983"/>
            <a:ext cx="27672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59BC7E41-DF45-440F-B975-F4945190DE6F}"/>
              </a:ext>
            </a:extLst>
          </p:cNvPr>
          <p:cNvSpPr/>
          <p:nvPr/>
        </p:nvSpPr>
        <p:spPr>
          <a:xfrm>
            <a:off x="7377872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843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292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2000">
        <p14:warp dir="in"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fade/>
        <p:sndAc>
          <p:stSnd>
            <p:snd r:embed="rId4" name="kids (online-audio-converter.com)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EAADFC0-ADA0-4F3E-B9E6-A9445E833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300" y="4208684"/>
            <a:ext cx="1524000" cy="1231900"/>
          </a:xfrm>
          <a:prstGeom prst="rect">
            <a:avLst/>
          </a:prstGeom>
        </p:spPr>
      </p:pic>
      <p:sp>
        <p:nvSpPr>
          <p:cNvPr id="3" name="Rectángulo 2">
            <a:hlinkClick r:id="" action="ppaction://noaction">
              <a:snd r:embed="rId4" name="correct (online-audio-converter.com).wav"/>
            </a:hlinkClick>
            <a:extLst>
              <a:ext uri="{FF2B5EF4-FFF2-40B4-BE49-F238E27FC236}">
                <a16:creationId xmlns:a16="http://schemas.microsoft.com/office/drawing/2014/main" id="{07B8F83E-75C5-44CE-B2D3-65C4298B1993}"/>
              </a:ext>
            </a:extLst>
          </p:cNvPr>
          <p:cNvSpPr/>
          <p:nvPr/>
        </p:nvSpPr>
        <p:spPr>
          <a:xfrm>
            <a:off x="406400" y="3380149"/>
            <a:ext cx="2984500" cy="31953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 descr="Icono&#10;&#10;Descripción generada automáticamente con confianza media">
            <a:extLst>
              <a:ext uri="{FF2B5EF4-FFF2-40B4-BE49-F238E27FC236}">
                <a16:creationId xmlns:a16="http://schemas.microsoft.com/office/drawing/2014/main" id="{48B95148-43B3-45F7-B83C-2E958F59FE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977" y="1417416"/>
            <a:ext cx="1545323" cy="1536833"/>
          </a:xfrm>
          <a:prstGeom prst="rect">
            <a:avLst/>
          </a:prstGeom>
        </p:spPr>
      </p:pic>
      <p:pic>
        <p:nvPicPr>
          <p:cNvPr id="7" name="Imagen 6" descr="Icono&#10;&#10;Descripción generada automáticamente con confianza media">
            <a:extLst>
              <a:ext uri="{FF2B5EF4-FFF2-40B4-BE49-F238E27FC236}">
                <a16:creationId xmlns:a16="http://schemas.microsoft.com/office/drawing/2014/main" id="{32450201-965A-4155-A05C-7A5EAD025C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1569816"/>
            <a:ext cx="1545323" cy="1536833"/>
          </a:xfrm>
          <a:prstGeom prst="rect">
            <a:avLst/>
          </a:prstGeom>
        </p:spPr>
      </p:pic>
      <p:pic>
        <p:nvPicPr>
          <p:cNvPr id="9" name="Imagen 8" descr="Icono&#10;&#10;Descripción generada automáticamente con confianza media">
            <a:extLst>
              <a:ext uri="{FF2B5EF4-FFF2-40B4-BE49-F238E27FC236}">
                <a16:creationId xmlns:a16="http://schemas.microsoft.com/office/drawing/2014/main" id="{D0E511B6-C9A4-4FEB-A6D0-B7F95940DF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4409532"/>
            <a:ext cx="1545323" cy="1536833"/>
          </a:xfrm>
          <a:prstGeom prst="rect">
            <a:avLst/>
          </a:prstGeom>
        </p:spPr>
      </p:pic>
      <p:pic>
        <p:nvPicPr>
          <p:cNvPr id="11" name="Imagen 10" descr="Icono&#10;&#10;Descripción generada automáticamente con confianza media">
            <a:extLst>
              <a:ext uri="{FF2B5EF4-FFF2-40B4-BE49-F238E27FC236}">
                <a16:creationId xmlns:a16="http://schemas.microsoft.com/office/drawing/2014/main" id="{E5FE7479-05DC-4AD5-9590-B19274389A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534" y="1417416"/>
            <a:ext cx="1545323" cy="1536833"/>
          </a:xfrm>
          <a:prstGeom prst="rect">
            <a:avLst/>
          </a:prstGeom>
        </p:spPr>
      </p:pic>
      <p:sp>
        <p:nvSpPr>
          <p:cNvPr id="12" name="Rectángulo 11">
            <a:hlinkClick r:id="" action="ppaction://hlinkshowjump?jump=nextslide">
              <a:snd r:embed="rId6" name="correct_answer (online-audio-converter.com).wav"/>
            </a:hlinkClick>
            <a:extLst>
              <a:ext uri="{FF2B5EF4-FFF2-40B4-BE49-F238E27FC236}">
                <a16:creationId xmlns:a16="http://schemas.microsoft.com/office/drawing/2014/main" id="{927B54F9-E4D1-4390-B0CE-F12F10FE74B9}"/>
              </a:ext>
            </a:extLst>
          </p:cNvPr>
          <p:cNvSpPr/>
          <p:nvPr/>
        </p:nvSpPr>
        <p:spPr>
          <a:xfrm>
            <a:off x="10160000" y="5440584"/>
            <a:ext cx="1117600" cy="1417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BDA50F58-1DB8-4677-B1B3-A14C44D14665}"/>
              </a:ext>
            </a:extLst>
          </p:cNvPr>
          <p:cNvSpPr/>
          <p:nvPr/>
        </p:nvSpPr>
        <p:spPr>
          <a:xfrm>
            <a:off x="319315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991F8024-7799-4139-8047-C229CBA3881E}"/>
              </a:ext>
            </a:extLst>
          </p:cNvPr>
          <p:cNvSpPr/>
          <p:nvPr/>
        </p:nvSpPr>
        <p:spPr>
          <a:xfrm>
            <a:off x="3713015" y="9547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C903D912-0DDF-4214-9B77-492625A38D63}"/>
              </a:ext>
            </a:extLst>
          </p:cNvPr>
          <p:cNvSpPr/>
          <p:nvPr/>
        </p:nvSpPr>
        <p:spPr>
          <a:xfrm>
            <a:off x="3713015" y="3794417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5B70D001-4BFE-4A6A-8171-7DA982DD5AA1}"/>
              </a:ext>
            </a:extLst>
          </p:cNvPr>
          <p:cNvSpPr/>
          <p:nvPr/>
        </p:nvSpPr>
        <p:spPr>
          <a:xfrm>
            <a:off x="7377872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361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439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2000">
        <p14:warp dir="in"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fade/>
        <p:sndAc>
          <p:stSnd>
            <p:snd r:embed="rId4" name="kids (online-audio-converter.com)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31E3D06-6CF8-44DD-8C0B-19895817C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300" y="4208684"/>
            <a:ext cx="1524000" cy="1231900"/>
          </a:xfrm>
          <a:prstGeom prst="rect">
            <a:avLst/>
          </a:prstGeom>
        </p:spPr>
      </p:pic>
      <p:sp>
        <p:nvSpPr>
          <p:cNvPr id="3" name="Rectángulo 2">
            <a:hlinkClick r:id="" action="ppaction://noaction">
              <a:snd r:embed="rId4" name="correct (online-audio-converter.com).wav"/>
            </a:hlinkClick>
            <a:extLst>
              <a:ext uri="{FF2B5EF4-FFF2-40B4-BE49-F238E27FC236}">
                <a16:creationId xmlns:a16="http://schemas.microsoft.com/office/drawing/2014/main" id="{905F71A6-0EDA-421D-8009-921280D6CAF0}"/>
              </a:ext>
            </a:extLst>
          </p:cNvPr>
          <p:cNvSpPr/>
          <p:nvPr/>
        </p:nvSpPr>
        <p:spPr>
          <a:xfrm>
            <a:off x="406400" y="3380149"/>
            <a:ext cx="2984500" cy="31953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 descr="Icono&#10;&#10;Descripción generada automáticamente con confianza media">
            <a:extLst>
              <a:ext uri="{FF2B5EF4-FFF2-40B4-BE49-F238E27FC236}">
                <a16:creationId xmlns:a16="http://schemas.microsoft.com/office/drawing/2014/main" id="{5EE3F1CF-6AD5-4F8B-B9A4-0B39A45A94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977" y="1417416"/>
            <a:ext cx="1545323" cy="1536833"/>
          </a:xfrm>
          <a:prstGeom prst="rect">
            <a:avLst/>
          </a:prstGeom>
        </p:spPr>
      </p:pic>
      <p:pic>
        <p:nvPicPr>
          <p:cNvPr id="7" name="Imagen 6" descr="Icono&#10;&#10;Descripción generada automáticamente con confianza media">
            <a:extLst>
              <a:ext uri="{FF2B5EF4-FFF2-40B4-BE49-F238E27FC236}">
                <a16:creationId xmlns:a16="http://schemas.microsoft.com/office/drawing/2014/main" id="{848F1F63-1906-4047-A291-61EE6A3A44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1569816"/>
            <a:ext cx="1545323" cy="1536833"/>
          </a:xfrm>
          <a:prstGeom prst="rect">
            <a:avLst/>
          </a:prstGeom>
        </p:spPr>
      </p:pic>
      <p:pic>
        <p:nvPicPr>
          <p:cNvPr id="9" name="Imagen 8" descr="Icono&#10;&#10;Descripción generada automáticamente con confianza media">
            <a:extLst>
              <a:ext uri="{FF2B5EF4-FFF2-40B4-BE49-F238E27FC236}">
                <a16:creationId xmlns:a16="http://schemas.microsoft.com/office/drawing/2014/main" id="{8A061608-5943-4199-AF8B-CB8FE47C59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4409532"/>
            <a:ext cx="1545323" cy="1536833"/>
          </a:xfrm>
          <a:prstGeom prst="rect">
            <a:avLst/>
          </a:prstGeom>
        </p:spPr>
      </p:pic>
      <p:pic>
        <p:nvPicPr>
          <p:cNvPr id="11" name="Imagen 10" descr="Icono&#10;&#10;Descripción generada automáticamente con confianza media">
            <a:extLst>
              <a:ext uri="{FF2B5EF4-FFF2-40B4-BE49-F238E27FC236}">
                <a16:creationId xmlns:a16="http://schemas.microsoft.com/office/drawing/2014/main" id="{34ECB791-28CF-4FD4-BAAE-C2325CBFC1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534" y="1417416"/>
            <a:ext cx="1545323" cy="1536833"/>
          </a:xfrm>
          <a:prstGeom prst="rect">
            <a:avLst/>
          </a:prstGeom>
        </p:spPr>
      </p:pic>
      <p:sp>
        <p:nvSpPr>
          <p:cNvPr id="12" name="Rectángulo 11">
            <a:hlinkClick r:id="" action="ppaction://hlinkshowjump?jump=nextslide">
              <a:snd r:embed="rId6" name="correct_answer (online-audio-converter.com).wav"/>
            </a:hlinkClick>
            <a:extLst>
              <a:ext uri="{FF2B5EF4-FFF2-40B4-BE49-F238E27FC236}">
                <a16:creationId xmlns:a16="http://schemas.microsoft.com/office/drawing/2014/main" id="{8719CB45-362E-4AE6-8FB4-99C3B90ABBB2}"/>
              </a:ext>
            </a:extLst>
          </p:cNvPr>
          <p:cNvSpPr/>
          <p:nvPr/>
        </p:nvSpPr>
        <p:spPr>
          <a:xfrm>
            <a:off x="10160000" y="5440584"/>
            <a:ext cx="1117600" cy="1417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A6C81DF5-6640-4896-ADAB-724AF4005100}"/>
              </a:ext>
            </a:extLst>
          </p:cNvPr>
          <p:cNvSpPr/>
          <p:nvPr/>
        </p:nvSpPr>
        <p:spPr>
          <a:xfrm>
            <a:off x="319315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E8B55976-A3CF-4D66-8A61-97E1B0478C6C}"/>
              </a:ext>
            </a:extLst>
          </p:cNvPr>
          <p:cNvSpPr/>
          <p:nvPr/>
        </p:nvSpPr>
        <p:spPr>
          <a:xfrm>
            <a:off x="3713015" y="9547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FA94196D-EB12-4DB7-BB47-77445D8A1F3C}"/>
              </a:ext>
            </a:extLst>
          </p:cNvPr>
          <p:cNvSpPr/>
          <p:nvPr/>
        </p:nvSpPr>
        <p:spPr>
          <a:xfrm>
            <a:off x="3713015" y="3794417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059B601F-CCAC-4BCD-A54C-86431B8B55F3}"/>
              </a:ext>
            </a:extLst>
          </p:cNvPr>
          <p:cNvSpPr/>
          <p:nvPr/>
        </p:nvSpPr>
        <p:spPr>
          <a:xfrm>
            <a:off x="7377872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275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01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2000">
        <p14:warp dir="in"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fade/>
        <p:sndAc>
          <p:stSnd>
            <p:snd r:embed="rId4" name="kids (online-audio-converter.com)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D085BBC-4344-4D67-B357-5B2303703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5807" y="1484786"/>
            <a:ext cx="1524000" cy="1231900"/>
          </a:xfrm>
          <a:prstGeom prst="rect">
            <a:avLst/>
          </a:prstGeom>
        </p:spPr>
      </p:pic>
      <p:sp>
        <p:nvSpPr>
          <p:cNvPr id="3" name="Rectángulo 2">
            <a:hlinkClick r:id="" action="ppaction://noaction">
              <a:snd r:embed="rId4" name="correct (online-audio-converter.com).wav"/>
            </a:hlinkClick>
            <a:extLst>
              <a:ext uri="{FF2B5EF4-FFF2-40B4-BE49-F238E27FC236}">
                <a16:creationId xmlns:a16="http://schemas.microsoft.com/office/drawing/2014/main" id="{A6E11BEC-8651-47BA-8F75-2729461AA135}"/>
              </a:ext>
            </a:extLst>
          </p:cNvPr>
          <p:cNvSpPr/>
          <p:nvPr/>
        </p:nvSpPr>
        <p:spPr>
          <a:xfrm>
            <a:off x="3913907" y="732451"/>
            <a:ext cx="2984500" cy="29270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 descr="Icono&#10;&#10;Descripción generada automáticamente con confianza media">
            <a:extLst>
              <a:ext uri="{FF2B5EF4-FFF2-40B4-BE49-F238E27FC236}">
                <a16:creationId xmlns:a16="http://schemas.microsoft.com/office/drawing/2014/main" id="{74B3FB93-3BDD-4C56-B921-D7DFDA1490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977" y="1417416"/>
            <a:ext cx="1545323" cy="1536833"/>
          </a:xfrm>
          <a:prstGeom prst="rect">
            <a:avLst/>
          </a:prstGeom>
        </p:spPr>
      </p:pic>
      <p:pic>
        <p:nvPicPr>
          <p:cNvPr id="7" name="Imagen 6" descr="Icono&#10;&#10;Descripción generada automáticamente con confianza media">
            <a:extLst>
              <a:ext uri="{FF2B5EF4-FFF2-40B4-BE49-F238E27FC236}">
                <a16:creationId xmlns:a16="http://schemas.microsoft.com/office/drawing/2014/main" id="{16FE1324-6A81-4883-86EA-975E0C1853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092" y="4350864"/>
            <a:ext cx="1545323" cy="1536833"/>
          </a:xfrm>
          <a:prstGeom prst="rect">
            <a:avLst/>
          </a:prstGeom>
        </p:spPr>
      </p:pic>
      <p:pic>
        <p:nvPicPr>
          <p:cNvPr id="9" name="Imagen 8" descr="Icono&#10;&#10;Descripción generada automáticamente con confianza media">
            <a:extLst>
              <a:ext uri="{FF2B5EF4-FFF2-40B4-BE49-F238E27FC236}">
                <a16:creationId xmlns:a16="http://schemas.microsoft.com/office/drawing/2014/main" id="{8121E0AD-EC7F-44FF-BF4C-3493564D1A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4409532"/>
            <a:ext cx="1545323" cy="1536833"/>
          </a:xfrm>
          <a:prstGeom prst="rect">
            <a:avLst/>
          </a:prstGeom>
        </p:spPr>
      </p:pic>
      <p:pic>
        <p:nvPicPr>
          <p:cNvPr id="11" name="Imagen 10" descr="Icono&#10;&#10;Descripción generada automáticamente con confianza media">
            <a:extLst>
              <a:ext uri="{FF2B5EF4-FFF2-40B4-BE49-F238E27FC236}">
                <a16:creationId xmlns:a16="http://schemas.microsoft.com/office/drawing/2014/main" id="{025BAE88-3820-448C-9759-D1401BA567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534" y="1417416"/>
            <a:ext cx="1545323" cy="1536833"/>
          </a:xfrm>
          <a:prstGeom prst="rect">
            <a:avLst/>
          </a:prstGeom>
        </p:spPr>
      </p:pic>
      <p:sp>
        <p:nvSpPr>
          <p:cNvPr id="12" name="Rectángulo 11">
            <a:hlinkClick r:id="" action="ppaction://hlinkshowjump?jump=nextslide">
              <a:snd r:embed="rId6" name="correct_answer (online-audio-converter.com).wav"/>
            </a:hlinkClick>
            <a:extLst>
              <a:ext uri="{FF2B5EF4-FFF2-40B4-BE49-F238E27FC236}">
                <a16:creationId xmlns:a16="http://schemas.microsoft.com/office/drawing/2014/main" id="{4D363CDD-E5B6-4970-98B3-33E7FF335C9C}"/>
              </a:ext>
            </a:extLst>
          </p:cNvPr>
          <p:cNvSpPr/>
          <p:nvPr/>
        </p:nvSpPr>
        <p:spPr>
          <a:xfrm>
            <a:off x="10160000" y="5440584"/>
            <a:ext cx="1117600" cy="1417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0F3E9C2C-7EEB-4001-A4BE-28A43ACEED92}"/>
              </a:ext>
            </a:extLst>
          </p:cNvPr>
          <p:cNvSpPr/>
          <p:nvPr/>
        </p:nvSpPr>
        <p:spPr>
          <a:xfrm>
            <a:off x="319315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C0C1DDFC-4C1E-4AE2-B513-1ED2501BA7D4}"/>
              </a:ext>
            </a:extLst>
          </p:cNvPr>
          <p:cNvSpPr/>
          <p:nvPr/>
        </p:nvSpPr>
        <p:spPr>
          <a:xfrm>
            <a:off x="212430" y="3735749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9F46BEB9-D2B4-414C-B895-96F769042BF1}"/>
              </a:ext>
            </a:extLst>
          </p:cNvPr>
          <p:cNvSpPr/>
          <p:nvPr/>
        </p:nvSpPr>
        <p:spPr>
          <a:xfrm>
            <a:off x="3713015" y="3794417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CD122AF1-04AF-412F-9A1D-500F4AC992BF}"/>
              </a:ext>
            </a:extLst>
          </p:cNvPr>
          <p:cNvSpPr/>
          <p:nvPr/>
        </p:nvSpPr>
        <p:spPr>
          <a:xfrm>
            <a:off x="7377872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039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875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2000">
        <p14:warp dir="in"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fade/>
        <p:sndAc>
          <p:stSnd>
            <p:snd r:embed="rId4" name="kids (online-audio-converter.com)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115AC06-23CD-4241-A87F-B0E38EDDE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1377" y="1335601"/>
            <a:ext cx="1524000" cy="1231900"/>
          </a:xfrm>
          <a:prstGeom prst="rect">
            <a:avLst/>
          </a:prstGeom>
        </p:spPr>
      </p:pic>
      <p:sp>
        <p:nvSpPr>
          <p:cNvPr id="3" name="Rectángulo 2">
            <a:hlinkClick r:id="" action="ppaction://noaction">
              <a:snd r:embed="rId4" name="correct (online-audio-converter.com).wav"/>
            </a:hlinkClick>
            <a:extLst>
              <a:ext uri="{FF2B5EF4-FFF2-40B4-BE49-F238E27FC236}">
                <a16:creationId xmlns:a16="http://schemas.microsoft.com/office/drawing/2014/main" id="{44C32F35-EE82-4234-95E1-02757E9AEBAA}"/>
              </a:ext>
            </a:extLst>
          </p:cNvPr>
          <p:cNvSpPr/>
          <p:nvPr/>
        </p:nvSpPr>
        <p:spPr>
          <a:xfrm>
            <a:off x="7649477" y="507066"/>
            <a:ext cx="2984500" cy="31953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 descr="Icono&#10;&#10;Descripción generada automáticamente con confianza media">
            <a:extLst>
              <a:ext uri="{FF2B5EF4-FFF2-40B4-BE49-F238E27FC236}">
                <a16:creationId xmlns:a16="http://schemas.microsoft.com/office/drawing/2014/main" id="{50D34F4A-7818-4F96-A100-E2C0A5B8AF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977" y="1417416"/>
            <a:ext cx="1545323" cy="1536833"/>
          </a:xfrm>
          <a:prstGeom prst="rect">
            <a:avLst/>
          </a:prstGeom>
        </p:spPr>
      </p:pic>
      <p:pic>
        <p:nvPicPr>
          <p:cNvPr id="7" name="Imagen 6" descr="Icono&#10;&#10;Descripción generada automáticamente con confianza media">
            <a:extLst>
              <a:ext uri="{FF2B5EF4-FFF2-40B4-BE49-F238E27FC236}">
                <a16:creationId xmlns:a16="http://schemas.microsoft.com/office/drawing/2014/main" id="{AC363E02-8CAA-472C-965E-BFF123CA79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1569816"/>
            <a:ext cx="1545323" cy="1536833"/>
          </a:xfrm>
          <a:prstGeom prst="rect">
            <a:avLst/>
          </a:prstGeom>
        </p:spPr>
      </p:pic>
      <p:pic>
        <p:nvPicPr>
          <p:cNvPr id="9" name="Imagen 8" descr="Icono&#10;&#10;Descripción generada automáticamente con confianza media">
            <a:extLst>
              <a:ext uri="{FF2B5EF4-FFF2-40B4-BE49-F238E27FC236}">
                <a16:creationId xmlns:a16="http://schemas.microsoft.com/office/drawing/2014/main" id="{FE7B7006-25E6-4A4E-AA1C-14E79DBFFA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4409532"/>
            <a:ext cx="1545323" cy="1536833"/>
          </a:xfrm>
          <a:prstGeom prst="rect">
            <a:avLst/>
          </a:prstGeom>
        </p:spPr>
      </p:pic>
      <p:pic>
        <p:nvPicPr>
          <p:cNvPr id="11" name="Imagen 10" descr="Icono&#10;&#10;Descripción generada automáticamente con confianza media">
            <a:extLst>
              <a:ext uri="{FF2B5EF4-FFF2-40B4-BE49-F238E27FC236}">
                <a16:creationId xmlns:a16="http://schemas.microsoft.com/office/drawing/2014/main" id="{4FDCAA2D-796B-46B0-A9A0-EA0B1BA0EB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977" y="4317497"/>
            <a:ext cx="1545323" cy="1536833"/>
          </a:xfrm>
          <a:prstGeom prst="rect">
            <a:avLst/>
          </a:prstGeom>
        </p:spPr>
      </p:pic>
      <p:sp>
        <p:nvSpPr>
          <p:cNvPr id="12" name="Rectángulo 11">
            <a:hlinkClick r:id="" action="ppaction://hlinkshowjump?jump=nextslide">
              <a:snd r:embed="rId6" name="correct_answer (online-audio-converter.com).wav"/>
            </a:hlinkClick>
            <a:extLst>
              <a:ext uri="{FF2B5EF4-FFF2-40B4-BE49-F238E27FC236}">
                <a16:creationId xmlns:a16="http://schemas.microsoft.com/office/drawing/2014/main" id="{B9358D1F-BF9A-4900-A21E-9CDD1BC1788C}"/>
              </a:ext>
            </a:extLst>
          </p:cNvPr>
          <p:cNvSpPr/>
          <p:nvPr/>
        </p:nvSpPr>
        <p:spPr>
          <a:xfrm>
            <a:off x="10160000" y="5440584"/>
            <a:ext cx="1117600" cy="1417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1412A042-DC36-4B04-9D44-14D31A2EBB13}"/>
              </a:ext>
            </a:extLst>
          </p:cNvPr>
          <p:cNvSpPr/>
          <p:nvPr/>
        </p:nvSpPr>
        <p:spPr>
          <a:xfrm>
            <a:off x="319315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FCD94C31-767D-45B1-9E0F-D5663EF19196}"/>
              </a:ext>
            </a:extLst>
          </p:cNvPr>
          <p:cNvSpPr/>
          <p:nvPr/>
        </p:nvSpPr>
        <p:spPr>
          <a:xfrm>
            <a:off x="3713015" y="9547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CF9EDFF5-DEC8-4484-A2EF-13E22B1C9B00}"/>
              </a:ext>
            </a:extLst>
          </p:cNvPr>
          <p:cNvSpPr/>
          <p:nvPr/>
        </p:nvSpPr>
        <p:spPr>
          <a:xfrm>
            <a:off x="3713015" y="3794417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842981CD-D23A-46B4-92C4-18A6B9D13934}"/>
              </a:ext>
            </a:extLst>
          </p:cNvPr>
          <p:cNvSpPr/>
          <p:nvPr/>
        </p:nvSpPr>
        <p:spPr>
          <a:xfrm>
            <a:off x="319315" y="3702382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888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581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2000">
        <p14:warp dir="in"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fade/>
        <p:sndAc>
          <p:stSnd>
            <p:snd r:embed="rId4" name="kids (online-audio-converter.com).wav"/>
          </p:stSnd>
        </p:sndAc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362C13B-11F3-471C-9B40-97E1668D8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300" y="4208684"/>
            <a:ext cx="1524000" cy="1231900"/>
          </a:xfrm>
          <a:prstGeom prst="rect">
            <a:avLst/>
          </a:prstGeom>
        </p:spPr>
      </p:pic>
      <p:sp>
        <p:nvSpPr>
          <p:cNvPr id="3" name="Rectángulo 2">
            <a:hlinkClick r:id="" action="ppaction://noaction">
              <a:snd r:embed="rId4" name="correct (online-audio-converter.com).wav"/>
            </a:hlinkClick>
            <a:extLst>
              <a:ext uri="{FF2B5EF4-FFF2-40B4-BE49-F238E27FC236}">
                <a16:creationId xmlns:a16="http://schemas.microsoft.com/office/drawing/2014/main" id="{53B7D431-87EA-4222-A78D-83563E7F201E}"/>
              </a:ext>
            </a:extLst>
          </p:cNvPr>
          <p:cNvSpPr/>
          <p:nvPr/>
        </p:nvSpPr>
        <p:spPr>
          <a:xfrm>
            <a:off x="406400" y="3380149"/>
            <a:ext cx="2984500" cy="31953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 descr="Icono&#10;&#10;Descripción generada automáticamente con confianza media">
            <a:extLst>
              <a:ext uri="{FF2B5EF4-FFF2-40B4-BE49-F238E27FC236}">
                <a16:creationId xmlns:a16="http://schemas.microsoft.com/office/drawing/2014/main" id="{0566FBC3-4827-40D4-A8D3-7FFB6CEFC8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977" y="1417416"/>
            <a:ext cx="1545323" cy="1536833"/>
          </a:xfrm>
          <a:prstGeom prst="rect">
            <a:avLst/>
          </a:prstGeom>
        </p:spPr>
      </p:pic>
      <p:pic>
        <p:nvPicPr>
          <p:cNvPr id="7" name="Imagen 6" descr="Icono&#10;&#10;Descripción generada automáticamente con confianza media">
            <a:extLst>
              <a:ext uri="{FF2B5EF4-FFF2-40B4-BE49-F238E27FC236}">
                <a16:creationId xmlns:a16="http://schemas.microsoft.com/office/drawing/2014/main" id="{3A42FA83-B603-4861-9E0B-99062A9346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1569816"/>
            <a:ext cx="1545323" cy="1536833"/>
          </a:xfrm>
          <a:prstGeom prst="rect">
            <a:avLst/>
          </a:prstGeom>
        </p:spPr>
      </p:pic>
      <p:pic>
        <p:nvPicPr>
          <p:cNvPr id="9" name="Imagen 8" descr="Icono&#10;&#10;Descripción generada automáticamente con confianza media">
            <a:extLst>
              <a:ext uri="{FF2B5EF4-FFF2-40B4-BE49-F238E27FC236}">
                <a16:creationId xmlns:a16="http://schemas.microsoft.com/office/drawing/2014/main" id="{FCC34B3C-FE91-4DAD-A00A-35DFAAF30E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4409532"/>
            <a:ext cx="1545323" cy="1536833"/>
          </a:xfrm>
          <a:prstGeom prst="rect">
            <a:avLst/>
          </a:prstGeom>
        </p:spPr>
      </p:pic>
      <p:pic>
        <p:nvPicPr>
          <p:cNvPr id="11" name="Imagen 10" descr="Icono&#10;&#10;Descripción generada automáticamente con confianza media">
            <a:extLst>
              <a:ext uri="{FF2B5EF4-FFF2-40B4-BE49-F238E27FC236}">
                <a16:creationId xmlns:a16="http://schemas.microsoft.com/office/drawing/2014/main" id="{2963C762-BDCF-4835-8020-E39CD98FE2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534" y="1417416"/>
            <a:ext cx="1545323" cy="1536833"/>
          </a:xfrm>
          <a:prstGeom prst="rect">
            <a:avLst/>
          </a:prstGeom>
        </p:spPr>
      </p:pic>
      <p:sp>
        <p:nvSpPr>
          <p:cNvPr id="12" name="Rectángulo 11">
            <a:hlinkClick r:id="" action="ppaction://hlinkshowjump?jump=nextslide">
              <a:snd r:embed="rId6" name="correct_answer (online-audio-converter.com).wav"/>
            </a:hlinkClick>
            <a:extLst>
              <a:ext uri="{FF2B5EF4-FFF2-40B4-BE49-F238E27FC236}">
                <a16:creationId xmlns:a16="http://schemas.microsoft.com/office/drawing/2014/main" id="{93372BE4-7687-46BD-9DF4-163547B421D2}"/>
              </a:ext>
            </a:extLst>
          </p:cNvPr>
          <p:cNvSpPr/>
          <p:nvPr/>
        </p:nvSpPr>
        <p:spPr>
          <a:xfrm>
            <a:off x="10160000" y="5440584"/>
            <a:ext cx="1117600" cy="1417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1A11E560-9C4A-421E-B0ED-9D8F6CFD2F96}"/>
              </a:ext>
            </a:extLst>
          </p:cNvPr>
          <p:cNvSpPr/>
          <p:nvPr/>
        </p:nvSpPr>
        <p:spPr>
          <a:xfrm>
            <a:off x="319315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C8B0AC9B-B9DE-4E6D-BE0E-40F79482A660}"/>
              </a:ext>
            </a:extLst>
          </p:cNvPr>
          <p:cNvSpPr/>
          <p:nvPr/>
        </p:nvSpPr>
        <p:spPr>
          <a:xfrm>
            <a:off x="3713015" y="9547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7D806EDF-781C-409A-9DBD-8B30A6229C92}"/>
              </a:ext>
            </a:extLst>
          </p:cNvPr>
          <p:cNvSpPr/>
          <p:nvPr/>
        </p:nvSpPr>
        <p:spPr>
          <a:xfrm>
            <a:off x="3713015" y="3794417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484F978D-A2EC-45D2-AFF7-ADFA4869D5C7}"/>
              </a:ext>
            </a:extLst>
          </p:cNvPr>
          <p:cNvSpPr/>
          <p:nvPr/>
        </p:nvSpPr>
        <p:spPr>
          <a:xfrm>
            <a:off x="7377872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627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635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2000">
        <p14:warp dir="in"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fade/>
        <p:sndAc>
          <p:stSnd>
            <p:snd r:embed="rId4" name="kids (online-audio-converter.com).wav"/>
          </p:stSnd>
        </p:sndAc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6386666-2CCE-44C8-819A-B9BF10C3C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526" y="1421726"/>
            <a:ext cx="1524000" cy="1231900"/>
          </a:xfrm>
          <a:prstGeom prst="rect">
            <a:avLst/>
          </a:prstGeom>
        </p:spPr>
      </p:pic>
      <p:sp>
        <p:nvSpPr>
          <p:cNvPr id="3" name="Rectángulo 2">
            <a:hlinkClick r:id="" action="ppaction://noaction">
              <a:snd r:embed="rId4" name="correct (online-audio-converter.com).wav"/>
            </a:hlinkClick>
            <a:extLst>
              <a:ext uri="{FF2B5EF4-FFF2-40B4-BE49-F238E27FC236}">
                <a16:creationId xmlns:a16="http://schemas.microsoft.com/office/drawing/2014/main" id="{75165E7A-FF90-4B8B-933A-837CC93646B0}"/>
              </a:ext>
            </a:extLst>
          </p:cNvPr>
          <p:cNvSpPr/>
          <p:nvPr/>
        </p:nvSpPr>
        <p:spPr>
          <a:xfrm>
            <a:off x="395426" y="951253"/>
            <a:ext cx="2984500" cy="26986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 descr="Icono&#10;&#10;Descripción generada automáticamente con confianza media">
            <a:extLst>
              <a:ext uri="{FF2B5EF4-FFF2-40B4-BE49-F238E27FC236}">
                <a16:creationId xmlns:a16="http://schemas.microsoft.com/office/drawing/2014/main" id="{8935A211-F80F-4004-A95D-D74E661BC8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1407769"/>
            <a:ext cx="1545323" cy="1536833"/>
          </a:xfrm>
          <a:prstGeom prst="rect">
            <a:avLst/>
          </a:prstGeom>
        </p:spPr>
      </p:pic>
      <p:pic>
        <p:nvPicPr>
          <p:cNvPr id="7" name="Imagen 6" descr="Icono&#10;&#10;Descripción generada automáticamente con confianza media">
            <a:extLst>
              <a:ext uri="{FF2B5EF4-FFF2-40B4-BE49-F238E27FC236}">
                <a16:creationId xmlns:a16="http://schemas.microsoft.com/office/drawing/2014/main" id="{51500ED1-AE18-4CA8-92C8-5A6E1BA69B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5699" y="4369914"/>
            <a:ext cx="1545323" cy="1536833"/>
          </a:xfrm>
          <a:prstGeom prst="rect">
            <a:avLst/>
          </a:prstGeom>
        </p:spPr>
      </p:pic>
      <p:pic>
        <p:nvPicPr>
          <p:cNvPr id="9" name="Imagen 8" descr="Icono&#10;&#10;Descripción generada automáticamente con confianza media">
            <a:extLst>
              <a:ext uri="{FF2B5EF4-FFF2-40B4-BE49-F238E27FC236}">
                <a16:creationId xmlns:a16="http://schemas.microsoft.com/office/drawing/2014/main" id="{A432886F-BFE2-4D1D-A181-1866D0D0B4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4409532"/>
            <a:ext cx="1545323" cy="1536833"/>
          </a:xfrm>
          <a:prstGeom prst="rect">
            <a:avLst/>
          </a:prstGeom>
        </p:spPr>
      </p:pic>
      <p:pic>
        <p:nvPicPr>
          <p:cNvPr id="11" name="Imagen 10" descr="Icono&#10;&#10;Descripción generada automáticamente con confianza media">
            <a:extLst>
              <a:ext uri="{FF2B5EF4-FFF2-40B4-BE49-F238E27FC236}">
                <a16:creationId xmlns:a16="http://schemas.microsoft.com/office/drawing/2014/main" id="{67E43B64-2169-48E3-A356-51AA72AB6D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534" y="1417416"/>
            <a:ext cx="1545323" cy="1536833"/>
          </a:xfrm>
          <a:prstGeom prst="rect">
            <a:avLst/>
          </a:prstGeom>
        </p:spPr>
      </p:pic>
      <p:sp>
        <p:nvSpPr>
          <p:cNvPr id="12" name="Rectángulo 11">
            <a:hlinkClick r:id="" action="ppaction://hlinkshowjump?jump=nextslide">
              <a:snd r:embed="rId6" name="correct_answer (online-audio-converter.com).wav"/>
            </a:hlinkClick>
            <a:extLst>
              <a:ext uri="{FF2B5EF4-FFF2-40B4-BE49-F238E27FC236}">
                <a16:creationId xmlns:a16="http://schemas.microsoft.com/office/drawing/2014/main" id="{7320D609-87F4-4988-A58F-A5454CD56E76}"/>
              </a:ext>
            </a:extLst>
          </p:cNvPr>
          <p:cNvSpPr/>
          <p:nvPr/>
        </p:nvSpPr>
        <p:spPr>
          <a:xfrm>
            <a:off x="10160000" y="5440584"/>
            <a:ext cx="1117600" cy="1417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B7ADC9C9-A43E-4222-99A3-3280E2DA21D7}"/>
              </a:ext>
            </a:extLst>
          </p:cNvPr>
          <p:cNvSpPr/>
          <p:nvPr/>
        </p:nvSpPr>
        <p:spPr>
          <a:xfrm>
            <a:off x="3713015" y="792654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225406FF-F0D9-40CA-9148-F22716C74F00}"/>
              </a:ext>
            </a:extLst>
          </p:cNvPr>
          <p:cNvSpPr/>
          <p:nvPr/>
        </p:nvSpPr>
        <p:spPr>
          <a:xfrm>
            <a:off x="298037" y="3754799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C2978C1C-90A6-443A-847E-26EE43BAC052}"/>
              </a:ext>
            </a:extLst>
          </p:cNvPr>
          <p:cNvSpPr/>
          <p:nvPr/>
        </p:nvSpPr>
        <p:spPr>
          <a:xfrm>
            <a:off x="3713015" y="3794417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8F8A9E3A-6D2C-4894-BA2E-EC329B396E74}"/>
              </a:ext>
            </a:extLst>
          </p:cNvPr>
          <p:cNvSpPr/>
          <p:nvPr/>
        </p:nvSpPr>
        <p:spPr>
          <a:xfrm>
            <a:off x="7377872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642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867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2000">
        <p14:warp dir="in"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fade/>
        <p:sndAc>
          <p:stSnd>
            <p:snd r:embed="rId4" name="kids (online-audio-converter.com).wav"/>
          </p:stSnd>
        </p:sndAc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05F58E2-B481-42EC-9C8A-D95CD7D9F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8607" y="1427636"/>
            <a:ext cx="1524000" cy="1231900"/>
          </a:xfrm>
          <a:prstGeom prst="rect">
            <a:avLst/>
          </a:prstGeom>
        </p:spPr>
      </p:pic>
      <p:sp>
        <p:nvSpPr>
          <p:cNvPr id="3" name="Rectángulo 2">
            <a:hlinkClick r:id="" action="ppaction://noaction">
              <a:snd r:embed="rId4" name="correct (online-audio-converter.com).wav"/>
            </a:hlinkClick>
            <a:extLst>
              <a:ext uri="{FF2B5EF4-FFF2-40B4-BE49-F238E27FC236}">
                <a16:creationId xmlns:a16="http://schemas.microsoft.com/office/drawing/2014/main" id="{CA9BD9E4-F844-4697-94E4-28DA976DC55A}"/>
              </a:ext>
            </a:extLst>
          </p:cNvPr>
          <p:cNvSpPr/>
          <p:nvPr/>
        </p:nvSpPr>
        <p:spPr>
          <a:xfrm>
            <a:off x="7259115" y="713401"/>
            <a:ext cx="3374492" cy="28298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 descr="Icono&#10;&#10;Descripción generada automáticamente con confianza media">
            <a:extLst>
              <a:ext uri="{FF2B5EF4-FFF2-40B4-BE49-F238E27FC236}">
                <a16:creationId xmlns:a16="http://schemas.microsoft.com/office/drawing/2014/main" id="{3278B0C9-4165-49A2-BCDD-52F1AD8130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977" y="1417416"/>
            <a:ext cx="1545323" cy="1536833"/>
          </a:xfrm>
          <a:prstGeom prst="rect">
            <a:avLst/>
          </a:prstGeom>
        </p:spPr>
      </p:pic>
      <p:pic>
        <p:nvPicPr>
          <p:cNvPr id="7" name="Imagen 6" descr="Icono&#10;&#10;Descripción generada automáticamente con confianza media">
            <a:extLst>
              <a:ext uri="{FF2B5EF4-FFF2-40B4-BE49-F238E27FC236}">
                <a16:creationId xmlns:a16="http://schemas.microsoft.com/office/drawing/2014/main" id="{94B6D6B4-3818-4839-929A-470A92322E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1569816"/>
            <a:ext cx="1545323" cy="1536833"/>
          </a:xfrm>
          <a:prstGeom prst="rect">
            <a:avLst/>
          </a:prstGeom>
        </p:spPr>
      </p:pic>
      <p:pic>
        <p:nvPicPr>
          <p:cNvPr id="9" name="Imagen 8" descr="Icono&#10;&#10;Descripción generada automáticamente con confianza media">
            <a:extLst>
              <a:ext uri="{FF2B5EF4-FFF2-40B4-BE49-F238E27FC236}">
                <a16:creationId xmlns:a16="http://schemas.microsoft.com/office/drawing/2014/main" id="{58E7F00D-739A-47E5-B682-2C3A1AB860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4409532"/>
            <a:ext cx="1545323" cy="1536833"/>
          </a:xfrm>
          <a:prstGeom prst="rect">
            <a:avLst/>
          </a:prstGeom>
        </p:spPr>
      </p:pic>
      <p:pic>
        <p:nvPicPr>
          <p:cNvPr id="11" name="Imagen 10" descr="Icono&#10;&#10;Descripción generada automáticamente con confianza media">
            <a:extLst>
              <a:ext uri="{FF2B5EF4-FFF2-40B4-BE49-F238E27FC236}">
                <a16:creationId xmlns:a16="http://schemas.microsoft.com/office/drawing/2014/main" id="{DF6F8494-54E1-44C8-B284-B9478E73D9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312" y="4198464"/>
            <a:ext cx="1545323" cy="1536833"/>
          </a:xfrm>
          <a:prstGeom prst="rect">
            <a:avLst/>
          </a:prstGeom>
        </p:spPr>
      </p:pic>
      <p:sp>
        <p:nvSpPr>
          <p:cNvPr id="12" name="Rectángulo 11">
            <a:hlinkClick r:id="" action="ppaction://hlinkshowjump?jump=nextslide">
              <a:snd r:embed="rId6" name="correct_answer (online-audio-converter.com).wav"/>
            </a:hlinkClick>
            <a:extLst>
              <a:ext uri="{FF2B5EF4-FFF2-40B4-BE49-F238E27FC236}">
                <a16:creationId xmlns:a16="http://schemas.microsoft.com/office/drawing/2014/main" id="{F33CC9C8-F71B-418F-9FE6-D0CCBA966646}"/>
              </a:ext>
            </a:extLst>
          </p:cNvPr>
          <p:cNvSpPr/>
          <p:nvPr/>
        </p:nvSpPr>
        <p:spPr>
          <a:xfrm>
            <a:off x="10160000" y="5440584"/>
            <a:ext cx="1117600" cy="1417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4A4F890C-3E85-4AE6-9CDE-8248B308CC01}"/>
              </a:ext>
            </a:extLst>
          </p:cNvPr>
          <p:cNvSpPr/>
          <p:nvPr/>
        </p:nvSpPr>
        <p:spPr>
          <a:xfrm>
            <a:off x="319315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B372D1DA-3E46-440B-AB9D-40228A75E189}"/>
              </a:ext>
            </a:extLst>
          </p:cNvPr>
          <p:cNvSpPr/>
          <p:nvPr/>
        </p:nvSpPr>
        <p:spPr>
          <a:xfrm>
            <a:off x="3713015" y="9547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FF67D4F2-6893-4B59-A469-6D0E925E2760}"/>
              </a:ext>
            </a:extLst>
          </p:cNvPr>
          <p:cNvSpPr/>
          <p:nvPr/>
        </p:nvSpPr>
        <p:spPr>
          <a:xfrm>
            <a:off x="3713015" y="3794417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5C635FF9-9C70-4532-BC92-E36262388F30}"/>
              </a:ext>
            </a:extLst>
          </p:cNvPr>
          <p:cNvSpPr/>
          <p:nvPr/>
        </p:nvSpPr>
        <p:spPr>
          <a:xfrm>
            <a:off x="247650" y="3583349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800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143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2000">
        <p14:warp dir="in"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fade/>
        <p:sndAc>
          <p:stSnd>
            <p:snd r:embed="rId4" name="kids (online-audio-converter.com).wav"/>
          </p:stSnd>
        </p:sndAc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CA8CC8C-A914-4841-89D9-0873B6A03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0493" y="1740170"/>
            <a:ext cx="1524000" cy="1231900"/>
          </a:xfrm>
          <a:prstGeom prst="rect">
            <a:avLst/>
          </a:prstGeom>
        </p:spPr>
      </p:pic>
      <p:sp>
        <p:nvSpPr>
          <p:cNvPr id="3" name="Rectángulo 2">
            <a:hlinkClick r:id="" action="ppaction://noaction">
              <a:snd r:embed="rId4" name="correct (online-audio-converter.com).wav"/>
            </a:hlinkClick>
            <a:extLst>
              <a:ext uri="{FF2B5EF4-FFF2-40B4-BE49-F238E27FC236}">
                <a16:creationId xmlns:a16="http://schemas.microsoft.com/office/drawing/2014/main" id="{E85610E3-8DF1-469D-80B4-0C8766D6E3B0}"/>
              </a:ext>
            </a:extLst>
          </p:cNvPr>
          <p:cNvSpPr/>
          <p:nvPr/>
        </p:nvSpPr>
        <p:spPr>
          <a:xfrm>
            <a:off x="3848593" y="911635"/>
            <a:ext cx="2984500" cy="31953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 descr="Icono&#10;&#10;Descripción generada automáticamente con confianza media">
            <a:extLst>
              <a:ext uri="{FF2B5EF4-FFF2-40B4-BE49-F238E27FC236}">
                <a16:creationId xmlns:a16="http://schemas.microsoft.com/office/drawing/2014/main" id="{3A508AED-406A-490A-9FBC-56A639398B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977" y="1417416"/>
            <a:ext cx="1545323" cy="1536833"/>
          </a:xfrm>
          <a:prstGeom prst="rect">
            <a:avLst/>
          </a:prstGeom>
        </p:spPr>
      </p:pic>
      <p:pic>
        <p:nvPicPr>
          <p:cNvPr id="7" name="Imagen 6" descr="Icono&#10;&#10;Descripción generada automáticamente con confianza media">
            <a:extLst>
              <a:ext uri="{FF2B5EF4-FFF2-40B4-BE49-F238E27FC236}">
                <a16:creationId xmlns:a16="http://schemas.microsoft.com/office/drawing/2014/main" id="{F282C9CD-EA21-42EE-8935-D9274A4AFF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2373" y="4274664"/>
            <a:ext cx="1545323" cy="1536833"/>
          </a:xfrm>
          <a:prstGeom prst="rect">
            <a:avLst/>
          </a:prstGeom>
        </p:spPr>
      </p:pic>
      <p:pic>
        <p:nvPicPr>
          <p:cNvPr id="9" name="Imagen 8" descr="Icono&#10;&#10;Descripción generada automáticamente con confianza media">
            <a:extLst>
              <a:ext uri="{FF2B5EF4-FFF2-40B4-BE49-F238E27FC236}">
                <a16:creationId xmlns:a16="http://schemas.microsoft.com/office/drawing/2014/main" id="{A7913A16-F67E-41F4-ABB4-B38CEFD15D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4409532"/>
            <a:ext cx="1545323" cy="1536833"/>
          </a:xfrm>
          <a:prstGeom prst="rect">
            <a:avLst/>
          </a:prstGeom>
        </p:spPr>
      </p:pic>
      <p:pic>
        <p:nvPicPr>
          <p:cNvPr id="11" name="Imagen 10" descr="Icono&#10;&#10;Descripción generada automáticamente con confianza media">
            <a:extLst>
              <a:ext uri="{FF2B5EF4-FFF2-40B4-BE49-F238E27FC236}">
                <a16:creationId xmlns:a16="http://schemas.microsoft.com/office/drawing/2014/main" id="{F632B80A-94CA-4BA1-8F6C-317EC34169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534" y="1417416"/>
            <a:ext cx="1545323" cy="1536833"/>
          </a:xfrm>
          <a:prstGeom prst="rect">
            <a:avLst/>
          </a:prstGeom>
        </p:spPr>
      </p:pic>
      <p:sp>
        <p:nvSpPr>
          <p:cNvPr id="12" name="Rectángulo 11">
            <a:hlinkClick r:id="" action="ppaction://hlinkshowjump?jump=nextslide">
              <a:snd r:embed="rId6" name="correct_answer (online-audio-converter.com).wav"/>
            </a:hlinkClick>
            <a:extLst>
              <a:ext uri="{FF2B5EF4-FFF2-40B4-BE49-F238E27FC236}">
                <a16:creationId xmlns:a16="http://schemas.microsoft.com/office/drawing/2014/main" id="{19CDFCBD-C4F9-4ABA-BD99-66BEC566C931}"/>
              </a:ext>
            </a:extLst>
          </p:cNvPr>
          <p:cNvSpPr/>
          <p:nvPr/>
        </p:nvSpPr>
        <p:spPr>
          <a:xfrm>
            <a:off x="10160000" y="5440584"/>
            <a:ext cx="1117600" cy="1417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6713DCE4-F7C7-4DA2-9889-A9525A5070E8}"/>
              </a:ext>
            </a:extLst>
          </p:cNvPr>
          <p:cNvSpPr/>
          <p:nvPr/>
        </p:nvSpPr>
        <p:spPr>
          <a:xfrm>
            <a:off x="319315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E729009E-574E-47D5-953B-E3E0D38338B5}"/>
              </a:ext>
            </a:extLst>
          </p:cNvPr>
          <p:cNvSpPr/>
          <p:nvPr/>
        </p:nvSpPr>
        <p:spPr>
          <a:xfrm>
            <a:off x="294711" y="3659549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D1F1B921-6186-464F-93BB-9A41FCABDE8A}"/>
              </a:ext>
            </a:extLst>
          </p:cNvPr>
          <p:cNvSpPr/>
          <p:nvPr/>
        </p:nvSpPr>
        <p:spPr>
          <a:xfrm>
            <a:off x="3713015" y="3794417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A80E8E5B-3A95-4103-B58F-6E0D9AC6789F}"/>
              </a:ext>
            </a:extLst>
          </p:cNvPr>
          <p:cNvSpPr/>
          <p:nvPr/>
        </p:nvSpPr>
        <p:spPr>
          <a:xfrm>
            <a:off x="7377872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961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1615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2000">
        <p14:warp dir="in"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fade/>
        <p:sndAc>
          <p:stSnd>
            <p:snd r:embed="rId4" name="kids (online-audio-converter.com).wav"/>
          </p:stSnd>
        </p:sndAc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61B4D3D-5590-4174-B7A7-ACF1FF46FC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278" y="1465286"/>
            <a:ext cx="1524000" cy="1231900"/>
          </a:xfrm>
          <a:prstGeom prst="rect">
            <a:avLst/>
          </a:prstGeom>
        </p:spPr>
      </p:pic>
      <p:sp>
        <p:nvSpPr>
          <p:cNvPr id="3" name="Rectángulo 2">
            <a:hlinkClick r:id="" action="ppaction://noaction">
              <a:snd r:embed="rId4" name="correct (online-audio-converter.com).wav"/>
            </a:hlinkClick>
            <a:extLst>
              <a:ext uri="{FF2B5EF4-FFF2-40B4-BE49-F238E27FC236}">
                <a16:creationId xmlns:a16="http://schemas.microsoft.com/office/drawing/2014/main" id="{2EE2C7D2-C936-4C22-98FC-063F51158F16}"/>
              </a:ext>
            </a:extLst>
          </p:cNvPr>
          <p:cNvSpPr/>
          <p:nvPr/>
        </p:nvSpPr>
        <p:spPr>
          <a:xfrm>
            <a:off x="319315" y="524400"/>
            <a:ext cx="2984500" cy="31953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 descr="Icono&#10;&#10;Descripción generada automáticamente con confianza media">
            <a:extLst>
              <a:ext uri="{FF2B5EF4-FFF2-40B4-BE49-F238E27FC236}">
                <a16:creationId xmlns:a16="http://schemas.microsoft.com/office/drawing/2014/main" id="{992C121A-FE7C-4A03-8B21-9F8B599710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5040" y="4387267"/>
            <a:ext cx="1545323" cy="1536833"/>
          </a:xfrm>
          <a:prstGeom prst="rect">
            <a:avLst/>
          </a:prstGeom>
        </p:spPr>
      </p:pic>
      <p:pic>
        <p:nvPicPr>
          <p:cNvPr id="7" name="Imagen 6" descr="Icono&#10;&#10;Descripción generada automáticamente con confianza media">
            <a:extLst>
              <a:ext uri="{FF2B5EF4-FFF2-40B4-BE49-F238E27FC236}">
                <a16:creationId xmlns:a16="http://schemas.microsoft.com/office/drawing/2014/main" id="{E9763D45-E9E5-4136-94A2-B1E9F9ADAB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1569816"/>
            <a:ext cx="1545323" cy="1536833"/>
          </a:xfrm>
          <a:prstGeom prst="rect">
            <a:avLst/>
          </a:prstGeom>
        </p:spPr>
      </p:pic>
      <p:pic>
        <p:nvPicPr>
          <p:cNvPr id="9" name="Imagen 8" descr="Icono&#10;&#10;Descripción generada automáticamente con confianza media">
            <a:extLst>
              <a:ext uri="{FF2B5EF4-FFF2-40B4-BE49-F238E27FC236}">
                <a16:creationId xmlns:a16="http://schemas.microsoft.com/office/drawing/2014/main" id="{9E674D2B-BCF8-4052-8E2D-3ABD77A00A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4409532"/>
            <a:ext cx="1545323" cy="1536833"/>
          </a:xfrm>
          <a:prstGeom prst="rect">
            <a:avLst/>
          </a:prstGeom>
        </p:spPr>
      </p:pic>
      <p:pic>
        <p:nvPicPr>
          <p:cNvPr id="11" name="Imagen 10" descr="Icono&#10;&#10;Descripción generada automáticamente con confianza media">
            <a:extLst>
              <a:ext uri="{FF2B5EF4-FFF2-40B4-BE49-F238E27FC236}">
                <a16:creationId xmlns:a16="http://schemas.microsoft.com/office/drawing/2014/main" id="{48D2449A-2B6A-424B-9484-1F5E27BB41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534" y="1417416"/>
            <a:ext cx="1545323" cy="1536833"/>
          </a:xfrm>
          <a:prstGeom prst="rect">
            <a:avLst/>
          </a:prstGeom>
        </p:spPr>
      </p:pic>
      <p:sp>
        <p:nvSpPr>
          <p:cNvPr id="12" name="Rectángulo 11">
            <a:hlinkClick r:id="" action="ppaction://hlinkshowjump?jump=nextslide">
              <a:snd r:embed="rId6" name="correct_answer (online-audio-converter.com).wav"/>
            </a:hlinkClick>
            <a:extLst>
              <a:ext uri="{FF2B5EF4-FFF2-40B4-BE49-F238E27FC236}">
                <a16:creationId xmlns:a16="http://schemas.microsoft.com/office/drawing/2014/main" id="{B0346E29-4FC6-424B-A08F-3C1B0741775C}"/>
              </a:ext>
            </a:extLst>
          </p:cNvPr>
          <p:cNvSpPr/>
          <p:nvPr/>
        </p:nvSpPr>
        <p:spPr>
          <a:xfrm>
            <a:off x="10160000" y="5440584"/>
            <a:ext cx="1117600" cy="1417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88E628AF-F6B6-499F-871E-A8FE04EBDA9B}"/>
              </a:ext>
            </a:extLst>
          </p:cNvPr>
          <p:cNvSpPr/>
          <p:nvPr/>
        </p:nvSpPr>
        <p:spPr>
          <a:xfrm>
            <a:off x="337378" y="3772152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3B8EB606-59FB-49BC-9A66-D1CBD93DEE78}"/>
              </a:ext>
            </a:extLst>
          </p:cNvPr>
          <p:cNvSpPr/>
          <p:nvPr/>
        </p:nvSpPr>
        <p:spPr>
          <a:xfrm>
            <a:off x="3713015" y="9547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98ECF545-DBCF-467F-90A8-9AADCF0299FE}"/>
              </a:ext>
            </a:extLst>
          </p:cNvPr>
          <p:cNvSpPr/>
          <p:nvPr/>
        </p:nvSpPr>
        <p:spPr>
          <a:xfrm>
            <a:off x="3713015" y="3794417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6B30F4CD-7D8F-46D5-B469-54F56BA7E7D1}"/>
              </a:ext>
            </a:extLst>
          </p:cNvPr>
          <p:cNvSpPr/>
          <p:nvPr/>
        </p:nvSpPr>
        <p:spPr>
          <a:xfrm>
            <a:off x="7377872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27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78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2000">
        <p14:warp dir="in"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fade/>
        <p:sndAc>
          <p:stSnd>
            <p:snd r:embed="rId4" name="kids (online-audio-converter.com).wav"/>
          </p:stSnd>
        </p:sndAc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DB4927A-79EF-479E-9C55-E961FB578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620" y="1564506"/>
            <a:ext cx="1524000" cy="1231900"/>
          </a:xfrm>
          <a:prstGeom prst="rect">
            <a:avLst/>
          </a:prstGeom>
        </p:spPr>
      </p:pic>
      <p:sp>
        <p:nvSpPr>
          <p:cNvPr id="3" name="Rectángulo 2">
            <a:hlinkClick r:id="" action="ppaction://noaction">
              <a:snd r:embed="rId4" name="correct (online-audio-converter.com).wav"/>
            </a:hlinkClick>
            <a:extLst>
              <a:ext uri="{FF2B5EF4-FFF2-40B4-BE49-F238E27FC236}">
                <a16:creationId xmlns:a16="http://schemas.microsoft.com/office/drawing/2014/main" id="{7ACEFFD6-970E-4EA3-9572-06CC2CD2ED5E}"/>
              </a:ext>
            </a:extLst>
          </p:cNvPr>
          <p:cNvSpPr/>
          <p:nvPr/>
        </p:nvSpPr>
        <p:spPr>
          <a:xfrm>
            <a:off x="3840720" y="735971"/>
            <a:ext cx="2984500" cy="2861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 descr="Icono&#10;&#10;Descripción generada automáticamente con confianza media">
            <a:extLst>
              <a:ext uri="{FF2B5EF4-FFF2-40B4-BE49-F238E27FC236}">
                <a16:creationId xmlns:a16="http://schemas.microsoft.com/office/drawing/2014/main" id="{2B8B99EE-9252-4590-8ABD-932E246950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977" y="1417416"/>
            <a:ext cx="1545323" cy="1536833"/>
          </a:xfrm>
          <a:prstGeom prst="rect">
            <a:avLst/>
          </a:prstGeom>
        </p:spPr>
      </p:pic>
      <p:pic>
        <p:nvPicPr>
          <p:cNvPr id="7" name="Imagen 6" descr="Icono&#10;&#10;Descripción generada automáticamente con confianza media">
            <a:extLst>
              <a:ext uri="{FF2B5EF4-FFF2-40B4-BE49-F238E27FC236}">
                <a16:creationId xmlns:a16="http://schemas.microsoft.com/office/drawing/2014/main" id="{24CF9058-9955-4F0E-83C4-C68AA15A58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272" y="4212449"/>
            <a:ext cx="1545323" cy="1536833"/>
          </a:xfrm>
          <a:prstGeom prst="rect">
            <a:avLst/>
          </a:prstGeom>
        </p:spPr>
      </p:pic>
      <p:pic>
        <p:nvPicPr>
          <p:cNvPr id="9" name="Imagen 8" descr="Icono&#10;&#10;Descripción generada automáticamente con confianza media">
            <a:extLst>
              <a:ext uri="{FF2B5EF4-FFF2-40B4-BE49-F238E27FC236}">
                <a16:creationId xmlns:a16="http://schemas.microsoft.com/office/drawing/2014/main" id="{1063E2F2-DA33-4EBC-AFDC-DA467BF9D7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4409532"/>
            <a:ext cx="1545323" cy="1536833"/>
          </a:xfrm>
          <a:prstGeom prst="rect">
            <a:avLst/>
          </a:prstGeom>
        </p:spPr>
      </p:pic>
      <p:pic>
        <p:nvPicPr>
          <p:cNvPr id="11" name="Imagen 10" descr="Icono&#10;&#10;Descripción generada automáticamente con confianza media">
            <a:extLst>
              <a:ext uri="{FF2B5EF4-FFF2-40B4-BE49-F238E27FC236}">
                <a16:creationId xmlns:a16="http://schemas.microsoft.com/office/drawing/2014/main" id="{2A0FC431-CFE9-4F9F-A369-C9C7F99CF2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534" y="1417416"/>
            <a:ext cx="1545323" cy="1536833"/>
          </a:xfrm>
          <a:prstGeom prst="rect">
            <a:avLst/>
          </a:prstGeom>
        </p:spPr>
      </p:pic>
      <p:sp>
        <p:nvSpPr>
          <p:cNvPr id="12" name="Rectángulo 11">
            <a:hlinkClick r:id="" action="ppaction://hlinkshowjump?jump=nextslide">
              <a:snd r:embed="rId6" name="correct_answer (online-audio-converter.com).wav"/>
            </a:hlinkClick>
            <a:extLst>
              <a:ext uri="{FF2B5EF4-FFF2-40B4-BE49-F238E27FC236}">
                <a16:creationId xmlns:a16="http://schemas.microsoft.com/office/drawing/2014/main" id="{893347AB-2FEF-4D13-AC65-C1DCA7085693}"/>
              </a:ext>
            </a:extLst>
          </p:cNvPr>
          <p:cNvSpPr/>
          <p:nvPr/>
        </p:nvSpPr>
        <p:spPr>
          <a:xfrm>
            <a:off x="10160000" y="5440584"/>
            <a:ext cx="1117600" cy="1417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60F0F636-08C6-45EC-AF73-9A5EE21F8348}"/>
              </a:ext>
            </a:extLst>
          </p:cNvPr>
          <p:cNvSpPr/>
          <p:nvPr/>
        </p:nvSpPr>
        <p:spPr>
          <a:xfrm>
            <a:off x="319315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3CD67FA7-590B-4FF3-9124-194CAC61EBE7}"/>
              </a:ext>
            </a:extLst>
          </p:cNvPr>
          <p:cNvSpPr/>
          <p:nvPr/>
        </p:nvSpPr>
        <p:spPr>
          <a:xfrm>
            <a:off x="191610" y="3597334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9A87AD4B-53A7-442E-BCB7-05541BF290DE}"/>
              </a:ext>
            </a:extLst>
          </p:cNvPr>
          <p:cNvSpPr/>
          <p:nvPr/>
        </p:nvSpPr>
        <p:spPr>
          <a:xfrm>
            <a:off x="3713015" y="3794417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A402A4DE-65E6-42B5-8964-032900EAA54F}"/>
              </a:ext>
            </a:extLst>
          </p:cNvPr>
          <p:cNvSpPr/>
          <p:nvPr/>
        </p:nvSpPr>
        <p:spPr>
          <a:xfrm>
            <a:off x="7377872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04132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619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2000">
        <p14:warp dir="in"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fade/>
        <p:sndAc>
          <p:stSnd>
            <p:snd r:embed="rId4" name="kids (online-audio-converter.com).wav"/>
          </p:stSnd>
        </p:sndAc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498B480-7C31-4CC5-8B40-13A56FB87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861" y="1562000"/>
            <a:ext cx="1524000" cy="1231900"/>
          </a:xfrm>
          <a:prstGeom prst="rect">
            <a:avLst/>
          </a:prstGeom>
        </p:spPr>
      </p:pic>
      <p:sp>
        <p:nvSpPr>
          <p:cNvPr id="3" name="Rectángulo 2">
            <a:hlinkClick r:id="" action="ppaction://noaction">
              <a:snd r:embed="rId4" name="correct (online-audio-converter.com).wav"/>
            </a:hlinkClick>
            <a:extLst>
              <a:ext uri="{FF2B5EF4-FFF2-40B4-BE49-F238E27FC236}">
                <a16:creationId xmlns:a16="http://schemas.microsoft.com/office/drawing/2014/main" id="{84FA7BED-445B-43DF-9AAC-9781D63F1695}"/>
              </a:ext>
            </a:extLst>
          </p:cNvPr>
          <p:cNvSpPr/>
          <p:nvPr/>
        </p:nvSpPr>
        <p:spPr>
          <a:xfrm>
            <a:off x="389961" y="733465"/>
            <a:ext cx="2984500" cy="31953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 descr="Icono&#10;&#10;Descripción generada automáticamente con confianza media">
            <a:extLst>
              <a:ext uri="{FF2B5EF4-FFF2-40B4-BE49-F238E27FC236}">
                <a16:creationId xmlns:a16="http://schemas.microsoft.com/office/drawing/2014/main" id="{CB366DA0-0C8D-4064-966E-A8FF43DC5E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4273" y="4409532"/>
            <a:ext cx="1545323" cy="1536833"/>
          </a:xfrm>
          <a:prstGeom prst="rect">
            <a:avLst/>
          </a:prstGeom>
        </p:spPr>
      </p:pic>
      <p:pic>
        <p:nvPicPr>
          <p:cNvPr id="7" name="Imagen 6" descr="Icono&#10;&#10;Descripción generada automáticamente con confianza media">
            <a:extLst>
              <a:ext uri="{FF2B5EF4-FFF2-40B4-BE49-F238E27FC236}">
                <a16:creationId xmlns:a16="http://schemas.microsoft.com/office/drawing/2014/main" id="{F9C3BCD9-01BA-4665-9CC7-CBD3411D8D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1569816"/>
            <a:ext cx="1545323" cy="1536833"/>
          </a:xfrm>
          <a:prstGeom prst="rect">
            <a:avLst/>
          </a:prstGeom>
        </p:spPr>
      </p:pic>
      <p:pic>
        <p:nvPicPr>
          <p:cNvPr id="9" name="Imagen 8" descr="Icono&#10;&#10;Descripción generada automáticamente con confianza media">
            <a:extLst>
              <a:ext uri="{FF2B5EF4-FFF2-40B4-BE49-F238E27FC236}">
                <a16:creationId xmlns:a16="http://schemas.microsoft.com/office/drawing/2014/main" id="{2D9AB31F-CD78-4D1B-80F0-902C7988BD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4409532"/>
            <a:ext cx="1545323" cy="1536833"/>
          </a:xfrm>
          <a:prstGeom prst="rect">
            <a:avLst/>
          </a:prstGeom>
        </p:spPr>
      </p:pic>
      <p:pic>
        <p:nvPicPr>
          <p:cNvPr id="11" name="Imagen 10" descr="Icono&#10;&#10;Descripción generada automáticamente con confianza media">
            <a:extLst>
              <a:ext uri="{FF2B5EF4-FFF2-40B4-BE49-F238E27FC236}">
                <a16:creationId xmlns:a16="http://schemas.microsoft.com/office/drawing/2014/main" id="{B6B1B482-FBB5-465E-85E3-6F8522B03E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534" y="1417416"/>
            <a:ext cx="1545323" cy="1536833"/>
          </a:xfrm>
          <a:prstGeom prst="rect">
            <a:avLst/>
          </a:prstGeom>
        </p:spPr>
      </p:pic>
      <p:sp>
        <p:nvSpPr>
          <p:cNvPr id="12" name="Rectángulo 11">
            <a:hlinkClick r:id="" action="ppaction://hlinkshowjump?jump=nextslide">
              <a:snd r:embed="rId6" name="correct_answer (online-audio-converter.com).wav"/>
            </a:hlinkClick>
            <a:extLst>
              <a:ext uri="{FF2B5EF4-FFF2-40B4-BE49-F238E27FC236}">
                <a16:creationId xmlns:a16="http://schemas.microsoft.com/office/drawing/2014/main" id="{E453AC9F-0278-4754-B6BF-60517C47D23E}"/>
              </a:ext>
            </a:extLst>
          </p:cNvPr>
          <p:cNvSpPr/>
          <p:nvPr/>
        </p:nvSpPr>
        <p:spPr>
          <a:xfrm>
            <a:off x="10160000" y="5440584"/>
            <a:ext cx="1117600" cy="1417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152E85A4-45D4-4046-9572-6AE19B10997E}"/>
              </a:ext>
            </a:extLst>
          </p:cNvPr>
          <p:cNvSpPr/>
          <p:nvPr/>
        </p:nvSpPr>
        <p:spPr>
          <a:xfrm>
            <a:off x="389961" y="3794417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0862E328-06EF-41D8-B064-B11707D48ED9}"/>
              </a:ext>
            </a:extLst>
          </p:cNvPr>
          <p:cNvSpPr/>
          <p:nvPr/>
        </p:nvSpPr>
        <p:spPr>
          <a:xfrm>
            <a:off x="3713015" y="9547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B29C1646-98BC-4B48-9DE8-DD4B9F2F8182}"/>
              </a:ext>
            </a:extLst>
          </p:cNvPr>
          <p:cNvSpPr/>
          <p:nvPr/>
        </p:nvSpPr>
        <p:spPr>
          <a:xfrm>
            <a:off x="3713015" y="3794417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4C42A2AB-FD26-4E47-B312-B8FBBB6FAF4D}"/>
              </a:ext>
            </a:extLst>
          </p:cNvPr>
          <p:cNvSpPr/>
          <p:nvPr/>
        </p:nvSpPr>
        <p:spPr>
          <a:xfrm>
            <a:off x="7377872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944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7969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2000">
        <p14:warp dir="in"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fade/>
        <p:sndAc>
          <p:stSnd>
            <p:snd r:embed="rId4" name="kids (online-audio-converter.com).wav"/>
          </p:stSnd>
        </p:sndAc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09188FE-2B53-4948-9DEE-2506176BC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300" y="4208684"/>
            <a:ext cx="1524000" cy="1231900"/>
          </a:xfrm>
          <a:prstGeom prst="rect">
            <a:avLst/>
          </a:prstGeom>
        </p:spPr>
      </p:pic>
      <p:sp>
        <p:nvSpPr>
          <p:cNvPr id="3" name="Rectángulo 2">
            <a:hlinkClick r:id="" action="ppaction://noaction">
              <a:snd r:embed="rId4" name="correct (online-audio-converter.com).wav"/>
            </a:hlinkClick>
            <a:extLst>
              <a:ext uri="{FF2B5EF4-FFF2-40B4-BE49-F238E27FC236}">
                <a16:creationId xmlns:a16="http://schemas.microsoft.com/office/drawing/2014/main" id="{77D008E9-4CCD-42BD-AE9B-459802E70554}"/>
              </a:ext>
            </a:extLst>
          </p:cNvPr>
          <p:cNvSpPr/>
          <p:nvPr/>
        </p:nvSpPr>
        <p:spPr>
          <a:xfrm>
            <a:off x="406400" y="3380149"/>
            <a:ext cx="2984500" cy="31953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 descr="Icono&#10;&#10;Descripción generada automáticamente con confianza media">
            <a:extLst>
              <a:ext uri="{FF2B5EF4-FFF2-40B4-BE49-F238E27FC236}">
                <a16:creationId xmlns:a16="http://schemas.microsoft.com/office/drawing/2014/main" id="{99F8094D-EE8F-42AD-9F66-237F6EE169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977" y="1417416"/>
            <a:ext cx="1545323" cy="1536833"/>
          </a:xfrm>
          <a:prstGeom prst="rect">
            <a:avLst/>
          </a:prstGeom>
        </p:spPr>
      </p:pic>
      <p:pic>
        <p:nvPicPr>
          <p:cNvPr id="7" name="Imagen 6" descr="Icono&#10;&#10;Descripción generada automáticamente con confianza media">
            <a:extLst>
              <a:ext uri="{FF2B5EF4-FFF2-40B4-BE49-F238E27FC236}">
                <a16:creationId xmlns:a16="http://schemas.microsoft.com/office/drawing/2014/main" id="{C6143E63-6846-4C21-A052-5680AF7DFA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1569816"/>
            <a:ext cx="1545323" cy="1536833"/>
          </a:xfrm>
          <a:prstGeom prst="rect">
            <a:avLst/>
          </a:prstGeom>
        </p:spPr>
      </p:pic>
      <p:pic>
        <p:nvPicPr>
          <p:cNvPr id="9" name="Imagen 8" descr="Icono&#10;&#10;Descripción generada automáticamente con confianza media">
            <a:extLst>
              <a:ext uri="{FF2B5EF4-FFF2-40B4-BE49-F238E27FC236}">
                <a16:creationId xmlns:a16="http://schemas.microsoft.com/office/drawing/2014/main" id="{7AB62627-AE0A-4068-82B1-960E6DED92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4409532"/>
            <a:ext cx="1545323" cy="1536833"/>
          </a:xfrm>
          <a:prstGeom prst="rect">
            <a:avLst/>
          </a:prstGeom>
        </p:spPr>
      </p:pic>
      <p:pic>
        <p:nvPicPr>
          <p:cNvPr id="11" name="Imagen 10" descr="Icono&#10;&#10;Descripción generada automáticamente con confianza media">
            <a:extLst>
              <a:ext uri="{FF2B5EF4-FFF2-40B4-BE49-F238E27FC236}">
                <a16:creationId xmlns:a16="http://schemas.microsoft.com/office/drawing/2014/main" id="{6AFDF34B-4881-4A27-9B71-25A3F95B0D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534" y="1417416"/>
            <a:ext cx="1545323" cy="1536833"/>
          </a:xfrm>
          <a:prstGeom prst="rect">
            <a:avLst/>
          </a:prstGeom>
        </p:spPr>
      </p:pic>
      <p:sp>
        <p:nvSpPr>
          <p:cNvPr id="12" name="Rectángulo 11">
            <a:hlinkClick r:id="" action="ppaction://hlinkshowjump?jump=nextslide">
              <a:snd r:embed="rId6" name="correct_answer (online-audio-converter.com).wav"/>
            </a:hlinkClick>
            <a:extLst>
              <a:ext uri="{FF2B5EF4-FFF2-40B4-BE49-F238E27FC236}">
                <a16:creationId xmlns:a16="http://schemas.microsoft.com/office/drawing/2014/main" id="{4834A5FE-8292-467F-AE19-CE23E8F17363}"/>
              </a:ext>
            </a:extLst>
          </p:cNvPr>
          <p:cNvSpPr/>
          <p:nvPr/>
        </p:nvSpPr>
        <p:spPr>
          <a:xfrm>
            <a:off x="10160000" y="5440584"/>
            <a:ext cx="1117600" cy="1417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E7F26704-2229-4B7C-9209-9476FC12190F}"/>
              </a:ext>
            </a:extLst>
          </p:cNvPr>
          <p:cNvSpPr/>
          <p:nvPr/>
        </p:nvSpPr>
        <p:spPr>
          <a:xfrm>
            <a:off x="319315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80A66355-22F6-41EF-BB32-D2AD5E8A34A3}"/>
              </a:ext>
            </a:extLst>
          </p:cNvPr>
          <p:cNvSpPr/>
          <p:nvPr/>
        </p:nvSpPr>
        <p:spPr>
          <a:xfrm>
            <a:off x="3713015" y="9547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A90BAFA3-4294-402F-8167-5983A74E0ACC}"/>
              </a:ext>
            </a:extLst>
          </p:cNvPr>
          <p:cNvSpPr/>
          <p:nvPr/>
        </p:nvSpPr>
        <p:spPr>
          <a:xfrm>
            <a:off x="3713015" y="3794417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FA3326F7-25F0-42C8-A059-1713260BB0E0}"/>
              </a:ext>
            </a:extLst>
          </p:cNvPr>
          <p:cNvSpPr/>
          <p:nvPr/>
        </p:nvSpPr>
        <p:spPr>
          <a:xfrm>
            <a:off x="7377872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9485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669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2000">
        <p14:warp dir="in"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fade/>
        <p:sndAc>
          <p:stSnd>
            <p:snd r:embed="rId4" name="kids (online-audio-converter.com).wav"/>
          </p:stSnd>
        </p:sndAc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6919E19-0A9A-4788-85F2-8A5AC522A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3757" y="1427636"/>
            <a:ext cx="1524000" cy="1231900"/>
          </a:xfrm>
          <a:prstGeom prst="rect">
            <a:avLst/>
          </a:prstGeom>
        </p:spPr>
      </p:pic>
      <p:sp>
        <p:nvSpPr>
          <p:cNvPr id="3" name="Rectángulo 2">
            <a:hlinkClick r:id="" action="ppaction://noaction">
              <a:snd r:embed="rId4" name="correct (online-audio-converter.com).wav"/>
            </a:hlinkClick>
            <a:extLst>
              <a:ext uri="{FF2B5EF4-FFF2-40B4-BE49-F238E27FC236}">
                <a16:creationId xmlns:a16="http://schemas.microsoft.com/office/drawing/2014/main" id="{3B6060C2-BF42-4FD6-9E95-F16280FD0AFC}"/>
              </a:ext>
            </a:extLst>
          </p:cNvPr>
          <p:cNvSpPr/>
          <p:nvPr/>
        </p:nvSpPr>
        <p:spPr>
          <a:xfrm>
            <a:off x="3791857" y="599101"/>
            <a:ext cx="2984500" cy="31953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 descr="Icono&#10;&#10;Descripción generada automáticamente con confianza media">
            <a:extLst>
              <a:ext uri="{FF2B5EF4-FFF2-40B4-BE49-F238E27FC236}">
                <a16:creationId xmlns:a16="http://schemas.microsoft.com/office/drawing/2014/main" id="{091B04BE-DA65-4E75-8BB1-9E1AB78205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977" y="1417416"/>
            <a:ext cx="1545323" cy="1536833"/>
          </a:xfrm>
          <a:prstGeom prst="rect">
            <a:avLst/>
          </a:prstGeom>
        </p:spPr>
      </p:pic>
      <p:pic>
        <p:nvPicPr>
          <p:cNvPr id="7" name="Imagen 6" descr="Icono&#10;&#10;Descripción generada automáticamente con confianza media">
            <a:extLst>
              <a:ext uri="{FF2B5EF4-FFF2-40B4-BE49-F238E27FC236}">
                <a16:creationId xmlns:a16="http://schemas.microsoft.com/office/drawing/2014/main" id="{36A05CD1-1B47-419C-90B5-A3E8865472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977" y="4350864"/>
            <a:ext cx="1545323" cy="1536833"/>
          </a:xfrm>
          <a:prstGeom prst="rect">
            <a:avLst/>
          </a:prstGeom>
        </p:spPr>
      </p:pic>
      <p:pic>
        <p:nvPicPr>
          <p:cNvPr id="9" name="Imagen 8" descr="Icono&#10;&#10;Descripción generada automáticamente con confianza media">
            <a:extLst>
              <a:ext uri="{FF2B5EF4-FFF2-40B4-BE49-F238E27FC236}">
                <a16:creationId xmlns:a16="http://schemas.microsoft.com/office/drawing/2014/main" id="{3CFB2885-1BD1-4D33-8ED5-D9408E0EE1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4409532"/>
            <a:ext cx="1545323" cy="1536833"/>
          </a:xfrm>
          <a:prstGeom prst="rect">
            <a:avLst/>
          </a:prstGeom>
        </p:spPr>
      </p:pic>
      <p:pic>
        <p:nvPicPr>
          <p:cNvPr id="11" name="Imagen 10" descr="Icono&#10;&#10;Descripción generada automáticamente con confianza media">
            <a:extLst>
              <a:ext uri="{FF2B5EF4-FFF2-40B4-BE49-F238E27FC236}">
                <a16:creationId xmlns:a16="http://schemas.microsoft.com/office/drawing/2014/main" id="{10E9D959-B0E0-4DD7-8F58-9F51CB0DB0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534" y="1417416"/>
            <a:ext cx="1545323" cy="1536833"/>
          </a:xfrm>
          <a:prstGeom prst="rect">
            <a:avLst/>
          </a:prstGeom>
        </p:spPr>
      </p:pic>
      <p:sp>
        <p:nvSpPr>
          <p:cNvPr id="12" name="Rectángulo 11">
            <a:hlinkClick r:id="" action="ppaction://hlinkshowjump?jump=nextslide">
              <a:snd r:embed="rId6" name="correct_answer (online-audio-converter.com).wav"/>
            </a:hlinkClick>
            <a:extLst>
              <a:ext uri="{FF2B5EF4-FFF2-40B4-BE49-F238E27FC236}">
                <a16:creationId xmlns:a16="http://schemas.microsoft.com/office/drawing/2014/main" id="{348FFFCE-BD58-49EB-B2DB-E2FE412BCF14}"/>
              </a:ext>
            </a:extLst>
          </p:cNvPr>
          <p:cNvSpPr/>
          <p:nvPr/>
        </p:nvSpPr>
        <p:spPr>
          <a:xfrm>
            <a:off x="10160000" y="5440584"/>
            <a:ext cx="1117600" cy="1417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AAA72C0E-CC7E-42D6-8088-4BCF45867762}"/>
              </a:ext>
            </a:extLst>
          </p:cNvPr>
          <p:cNvSpPr/>
          <p:nvPr/>
        </p:nvSpPr>
        <p:spPr>
          <a:xfrm>
            <a:off x="319315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6EBB6F5D-49E0-4808-8F63-B7B1F39314EC}"/>
              </a:ext>
            </a:extLst>
          </p:cNvPr>
          <p:cNvSpPr/>
          <p:nvPr/>
        </p:nvSpPr>
        <p:spPr>
          <a:xfrm>
            <a:off x="319315" y="3735749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1C5420D1-A335-4FF2-BE10-89A98ACDAC58}"/>
              </a:ext>
            </a:extLst>
          </p:cNvPr>
          <p:cNvSpPr/>
          <p:nvPr/>
        </p:nvSpPr>
        <p:spPr>
          <a:xfrm>
            <a:off x="3713015" y="3794417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D9F35B59-AAA8-44B3-83F9-920501BBD949}"/>
              </a:ext>
            </a:extLst>
          </p:cNvPr>
          <p:cNvSpPr/>
          <p:nvPr/>
        </p:nvSpPr>
        <p:spPr>
          <a:xfrm>
            <a:off x="7377872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52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126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2000">
        <p14:warp dir="in"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fade/>
        <p:sndAc>
          <p:stSnd>
            <p:snd r:embed="rId4" name="kids (online-audio-converter.com).wav"/>
          </p:stSnd>
        </p:sndAc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20B622F-69E6-4902-93D2-04147A97D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4915" y="4491219"/>
            <a:ext cx="1524000" cy="1231900"/>
          </a:xfrm>
          <a:prstGeom prst="rect">
            <a:avLst/>
          </a:prstGeom>
        </p:spPr>
      </p:pic>
      <p:sp>
        <p:nvSpPr>
          <p:cNvPr id="3" name="Rectángulo 2">
            <a:hlinkClick r:id="" action="ppaction://noaction">
              <a:snd r:embed="rId4" name="correct (online-audio-converter.com).wav"/>
            </a:hlinkClick>
            <a:extLst>
              <a:ext uri="{FF2B5EF4-FFF2-40B4-BE49-F238E27FC236}">
                <a16:creationId xmlns:a16="http://schemas.microsoft.com/office/drawing/2014/main" id="{1AC71B3C-475A-47E5-99FE-C5A1FDCFEF20}"/>
              </a:ext>
            </a:extLst>
          </p:cNvPr>
          <p:cNvSpPr/>
          <p:nvPr/>
        </p:nvSpPr>
        <p:spPr>
          <a:xfrm>
            <a:off x="3713015" y="3662684"/>
            <a:ext cx="2984500" cy="31953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 descr="Icono&#10;&#10;Descripción generada automáticamente con confianza media">
            <a:extLst>
              <a:ext uri="{FF2B5EF4-FFF2-40B4-BE49-F238E27FC236}">
                <a16:creationId xmlns:a16="http://schemas.microsoft.com/office/drawing/2014/main" id="{0EB82133-DA01-4222-ABD7-E78F7C0FDF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977" y="1417416"/>
            <a:ext cx="1545323" cy="1536833"/>
          </a:xfrm>
          <a:prstGeom prst="rect">
            <a:avLst/>
          </a:prstGeom>
        </p:spPr>
      </p:pic>
      <p:pic>
        <p:nvPicPr>
          <p:cNvPr id="7" name="Imagen 6" descr="Icono&#10;&#10;Descripción generada automáticamente con confianza media">
            <a:extLst>
              <a:ext uri="{FF2B5EF4-FFF2-40B4-BE49-F238E27FC236}">
                <a16:creationId xmlns:a16="http://schemas.microsoft.com/office/drawing/2014/main" id="{E0FCB88C-6BE3-4CE5-A27D-CFA8AB9ADC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1569816"/>
            <a:ext cx="1545323" cy="1536833"/>
          </a:xfrm>
          <a:prstGeom prst="rect">
            <a:avLst/>
          </a:prstGeom>
        </p:spPr>
      </p:pic>
      <p:pic>
        <p:nvPicPr>
          <p:cNvPr id="9" name="Imagen 8" descr="Icono&#10;&#10;Descripción generada automáticamente con confianza media">
            <a:extLst>
              <a:ext uri="{FF2B5EF4-FFF2-40B4-BE49-F238E27FC236}">
                <a16:creationId xmlns:a16="http://schemas.microsoft.com/office/drawing/2014/main" id="{DA6DEADF-7858-45B9-9CDD-B80C891FA6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142" y="4326650"/>
            <a:ext cx="1545323" cy="1536833"/>
          </a:xfrm>
          <a:prstGeom prst="rect">
            <a:avLst/>
          </a:prstGeom>
        </p:spPr>
      </p:pic>
      <p:pic>
        <p:nvPicPr>
          <p:cNvPr id="11" name="Imagen 10" descr="Icono&#10;&#10;Descripción generada automáticamente con confianza media">
            <a:extLst>
              <a:ext uri="{FF2B5EF4-FFF2-40B4-BE49-F238E27FC236}">
                <a16:creationId xmlns:a16="http://schemas.microsoft.com/office/drawing/2014/main" id="{AB59E8CB-3EE7-462D-9492-A1B4CFDE28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534" y="1417416"/>
            <a:ext cx="1545323" cy="1536833"/>
          </a:xfrm>
          <a:prstGeom prst="rect">
            <a:avLst/>
          </a:prstGeom>
        </p:spPr>
      </p:pic>
      <p:sp>
        <p:nvSpPr>
          <p:cNvPr id="12" name="Rectángulo 11">
            <a:hlinkClick r:id="" action="ppaction://hlinkshowjump?jump=nextslide">
              <a:snd r:embed="rId6" name="correct_answer (online-audio-converter.com).wav"/>
            </a:hlinkClick>
            <a:extLst>
              <a:ext uri="{FF2B5EF4-FFF2-40B4-BE49-F238E27FC236}">
                <a16:creationId xmlns:a16="http://schemas.microsoft.com/office/drawing/2014/main" id="{8FF389E9-02E8-49B3-8C27-223602EE1086}"/>
              </a:ext>
            </a:extLst>
          </p:cNvPr>
          <p:cNvSpPr/>
          <p:nvPr/>
        </p:nvSpPr>
        <p:spPr>
          <a:xfrm>
            <a:off x="10160000" y="5440584"/>
            <a:ext cx="1117600" cy="1417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5E3185B9-3A2B-4CBF-B1F1-06EBE4FF631B}"/>
              </a:ext>
            </a:extLst>
          </p:cNvPr>
          <p:cNvSpPr/>
          <p:nvPr/>
        </p:nvSpPr>
        <p:spPr>
          <a:xfrm>
            <a:off x="319315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27070BA8-9294-4025-8296-CCD52BCC7EEB}"/>
              </a:ext>
            </a:extLst>
          </p:cNvPr>
          <p:cNvSpPr/>
          <p:nvPr/>
        </p:nvSpPr>
        <p:spPr>
          <a:xfrm>
            <a:off x="3713015" y="9547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990B54A8-BF58-48EF-8A44-944DD0310F84}"/>
              </a:ext>
            </a:extLst>
          </p:cNvPr>
          <p:cNvSpPr/>
          <p:nvPr/>
        </p:nvSpPr>
        <p:spPr>
          <a:xfrm>
            <a:off x="255480" y="3711535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7FCD3902-C12A-4936-B0A5-2123E5564D6B}"/>
              </a:ext>
            </a:extLst>
          </p:cNvPr>
          <p:cNvSpPr/>
          <p:nvPr/>
        </p:nvSpPr>
        <p:spPr>
          <a:xfrm>
            <a:off x="7377872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938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8484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2000">
        <p14:warp dir="in"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fade/>
        <p:sndAc>
          <p:stSnd>
            <p:snd r:embed="rId4" name="kids (online-audio-converter.com).wav"/>
          </p:stSnd>
        </p:sndAc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3358F0B-A668-4F03-AAFA-CACA4DCEE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300" y="4208684"/>
            <a:ext cx="1524000" cy="1231900"/>
          </a:xfrm>
          <a:prstGeom prst="rect">
            <a:avLst/>
          </a:prstGeom>
        </p:spPr>
      </p:pic>
      <p:sp>
        <p:nvSpPr>
          <p:cNvPr id="3" name="Rectángulo 2">
            <a:hlinkClick r:id="" action="ppaction://noaction">
              <a:snd r:embed="rId4" name="correct (online-audio-converter.com).wav"/>
            </a:hlinkClick>
            <a:extLst>
              <a:ext uri="{FF2B5EF4-FFF2-40B4-BE49-F238E27FC236}">
                <a16:creationId xmlns:a16="http://schemas.microsoft.com/office/drawing/2014/main" id="{D303711D-C2F0-47EA-9267-4E34364144C2}"/>
              </a:ext>
            </a:extLst>
          </p:cNvPr>
          <p:cNvSpPr/>
          <p:nvPr/>
        </p:nvSpPr>
        <p:spPr>
          <a:xfrm>
            <a:off x="406400" y="3380149"/>
            <a:ext cx="2984500" cy="31953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 descr="Icono&#10;&#10;Descripción generada automáticamente con confianza media">
            <a:extLst>
              <a:ext uri="{FF2B5EF4-FFF2-40B4-BE49-F238E27FC236}">
                <a16:creationId xmlns:a16="http://schemas.microsoft.com/office/drawing/2014/main" id="{F0912B95-0AC4-415E-87D7-9EFD108E8B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977" y="1417416"/>
            <a:ext cx="1545323" cy="1536833"/>
          </a:xfrm>
          <a:prstGeom prst="rect">
            <a:avLst/>
          </a:prstGeom>
        </p:spPr>
      </p:pic>
      <p:pic>
        <p:nvPicPr>
          <p:cNvPr id="7" name="Imagen 6" descr="Icono&#10;&#10;Descripción generada automáticamente con confianza media">
            <a:extLst>
              <a:ext uri="{FF2B5EF4-FFF2-40B4-BE49-F238E27FC236}">
                <a16:creationId xmlns:a16="http://schemas.microsoft.com/office/drawing/2014/main" id="{0052CDD1-7080-4D9F-8A92-8F99DCDAF2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1569816"/>
            <a:ext cx="1545323" cy="1536833"/>
          </a:xfrm>
          <a:prstGeom prst="rect">
            <a:avLst/>
          </a:prstGeom>
        </p:spPr>
      </p:pic>
      <p:pic>
        <p:nvPicPr>
          <p:cNvPr id="9" name="Imagen 8" descr="Icono&#10;&#10;Descripción generada automáticamente con confianza media">
            <a:extLst>
              <a:ext uri="{FF2B5EF4-FFF2-40B4-BE49-F238E27FC236}">
                <a16:creationId xmlns:a16="http://schemas.microsoft.com/office/drawing/2014/main" id="{88DDD962-1B0D-49CD-A5AE-A3C11F80D2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4409532"/>
            <a:ext cx="1545323" cy="1536833"/>
          </a:xfrm>
          <a:prstGeom prst="rect">
            <a:avLst/>
          </a:prstGeom>
        </p:spPr>
      </p:pic>
      <p:pic>
        <p:nvPicPr>
          <p:cNvPr id="11" name="Imagen 10" descr="Icono&#10;&#10;Descripción generada automáticamente con confianza media">
            <a:extLst>
              <a:ext uri="{FF2B5EF4-FFF2-40B4-BE49-F238E27FC236}">
                <a16:creationId xmlns:a16="http://schemas.microsoft.com/office/drawing/2014/main" id="{30C0EEDE-517A-4EC7-94B1-14F9960A32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534" y="1417416"/>
            <a:ext cx="1545323" cy="1536833"/>
          </a:xfrm>
          <a:prstGeom prst="rect">
            <a:avLst/>
          </a:prstGeom>
        </p:spPr>
      </p:pic>
      <p:sp>
        <p:nvSpPr>
          <p:cNvPr id="12" name="Rectángulo 11">
            <a:hlinkClick r:id="" action="ppaction://hlinkshowjump?jump=nextslide">
              <a:snd r:embed="rId6" name="correct_answer (online-audio-converter.com).wav"/>
            </a:hlinkClick>
            <a:extLst>
              <a:ext uri="{FF2B5EF4-FFF2-40B4-BE49-F238E27FC236}">
                <a16:creationId xmlns:a16="http://schemas.microsoft.com/office/drawing/2014/main" id="{32236DC6-92B5-44A8-A45B-787291D3B377}"/>
              </a:ext>
            </a:extLst>
          </p:cNvPr>
          <p:cNvSpPr/>
          <p:nvPr/>
        </p:nvSpPr>
        <p:spPr>
          <a:xfrm>
            <a:off x="10160000" y="5440584"/>
            <a:ext cx="1117600" cy="1417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841447EE-3B4F-4803-904E-5F3258C643A4}"/>
              </a:ext>
            </a:extLst>
          </p:cNvPr>
          <p:cNvSpPr/>
          <p:nvPr/>
        </p:nvSpPr>
        <p:spPr>
          <a:xfrm>
            <a:off x="319315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386E774C-5D9E-4800-8196-212E5B189D65}"/>
              </a:ext>
            </a:extLst>
          </p:cNvPr>
          <p:cNvSpPr/>
          <p:nvPr/>
        </p:nvSpPr>
        <p:spPr>
          <a:xfrm>
            <a:off x="3713015" y="9547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51E5DB6D-27C0-45D8-B9F5-77E57452F4C6}"/>
              </a:ext>
            </a:extLst>
          </p:cNvPr>
          <p:cNvSpPr/>
          <p:nvPr/>
        </p:nvSpPr>
        <p:spPr>
          <a:xfrm>
            <a:off x="3713015" y="3794417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4ED65BFF-0BFF-46AE-8B51-684D37EE7005}"/>
              </a:ext>
            </a:extLst>
          </p:cNvPr>
          <p:cNvSpPr/>
          <p:nvPr/>
        </p:nvSpPr>
        <p:spPr>
          <a:xfrm>
            <a:off x="7377872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210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205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2000">
        <p14:warp dir="in"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fade/>
        <p:sndAc>
          <p:stSnd>
            <p:snd r:embed="rId4" name="kids (online-audio-converter.com).wav"/>
          </p:stSnd>
        </p:sndAc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C9E53AD-99C8-4911-9D63-F0345CF9B5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7077" y="1427636"/>
            <a:ext cx="1524000" cy="1231900"/>
          </a:xfrm>
          <a:prstGeom prst="rect">
            <a:avLst/>
          </a:prstGeom>
        </p:spPr>
      </p:pic>
      <p:sp>
        <p:nvSpPr>
          <p:cNvPr id="3" name="Rectángulo 2">
            <a:hlinkClick r:id="" action="ppaction://noaction">
              <a:snd r:embed="rId4" name="correct (online-audio-converter.com).wav"/>
            </a:hlinkClick>
            <a:extLst>
              <a:ext uri="{FF2B5EF4-FFF2-40B4-BE49-F238E27FC236}">
                <a16:creationId xmlns:a16="http://schemas.microsoft.com/office/drawing/2014/main" id="{B9679C77-E936-4205-B120-E9FBB6783D63}"/>
              </a:ext>
            </a:extLst>
          </p:cNvPr>
          <p:cNvSpPr/>
          <p:nvPr/>
        </p:nvSpPr>
        <p:spPr>
          <a:xfrm>
            <a:off x="7344677" y="751501"/>
            <a:ext cx="3499846" cy="28298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 descr="Icono&#10;&#10;Descripción generada automáticamente con confianza media">
            <a:extLst>
              <a:ext uri="{FF2B5EF4-FFF2-40B4-BE49-F238E27FC236}">
                <a16:creationId xmlns:a16="http://schemas.microsoft.com/office/drawing/2014/main" id="{CEC6F3E6-17D9-43F9-AA96-3B1C6A855E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977" y="1417416"/>
            <a:ext cx="1545323" cy="1536833"/>
          </a:xfrm>
          <a:prstGeom prst="rect">
            <a:avLst/>
          </a:prstGeom>
        </p:spPr>
      </p:pic>
      <p:pic>
        <p:nvPicPr>
          <p:cNvPr id="7" name="Imagen 6" descr="Icono&#10;&#10;Descripción generada automáticamente con confianza media">
            <a:extLst>
              <a:ext uri="{FF2B5EF4-FFF2-40B4-BE49-F238E27FC236}">
                <a16:creationId xmlns:a16="http://schemas.microsoft.com/office/drawing/2014/main" id="{07BB7D12-434A-4AC1-87B2-733A9B47B4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1569816"/>
            <a:ext cx="1545323" cy="1536833"/>
          </a:xfrm>
          <a:prstGeom prst="rect">
            <a:avLst/>
          </a:prstGeom>
        </p:spPr>
      </p:pic>
      <p:pic>
        <p:nvPicPr>
          <p:cNvPr id="9" name="Imagen 8" descr="Icono&#10;&#10;Descripción generada automáticamente con confianza media">
            <a:extLst>
              <a:ext uri="{FF2B5EF4-FFF2-40B4-BE49-F238E27FC236}">
                <a16:creationId xmlns:a16="http://schemas.microsoft.com/office/drawing/2014/main" id="{91EB1D3F-88BA-4920-8CB7-BE684085FD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4409532"/>
            <a:ext cx="1545323" cy="1536833"/>
          </a:xfrm>
          <a:prstGeom prst="rect">
            <a:avLst/>
          </a:prstGeom>
        </p:spPr>
      </p:pic>
      <p:pic>
        <p:nvPicPr>
          <p:cNvPr id="11" name="Imagen 10" descr="Icono&#10;&#10;Descripción generada automáticamente con confianza media">
            <a:extLst>
              <a:ext uri="{FF2B5EF4-FFF2-40B4-BE49-F238E27FC236}">
                <a16:creationId xmlns:a16="http://schemas.microsoft.com/office/drawing/2014/main" id="{F8E83E7D-FD92-41E9-A2D7-36F73E3A03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272" y="4350864"/>
            <a:ext cx="1545323" cy="1536833"/>
          </a:xfrm>
          <a:prstGeom prst="rect">
            <a:avLst/>
          </a:prstGeom>
        </p:spPr>
      </p:pic>
      <p:sp>
        <p:nvSpPr>
          <p:cNvPr id="12" name="Rectángulo 11">
            <a:hlinkClick r:id="" action="ppaction://hlinkshowjump?jump=nextslide">
              <a:snd r:embed="rId6" name="correct_answer (online-audio-converter.com).wav"/>
            </a:hlinkClick>
            <a:extLst>
              <a:ext uri="{FF2B5EF4-FFF2-40B4-BE49-F238E27FC236}">
                <a16:creationId xmlns:a16="http://schemas.microsoft.com/office/drawing/2014/main" id="{87675C9B-4BF9-4D4C-8887-BF5D168790D8}"/>
              </a:ext>
            </a:extLst>
          </p:cNvPr>
          <p:cNvSpPr/>
          <p:nvPr/>
        </p:nvSpPr>
        <p:spPr>
          <a:xfrm>
            <a:off x="10160000" y="5440584"/>
            <a:ext cx="1117600" cy="1417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F5875C4C-F404-45F4-A950-5474A65A2F26}"/>
              </a:ext>
            </a:extLst>
          </p:cNvPr>
          <p:cNvSpPr/>
          <p:nvPr/>
        </p:nvSpPr>
        <p:spPr>
          <a:xfrm>
            <a:off x="319315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41B776F5-28BA-462E-82D5-72C4307AD75A}"/>
              </a:ext>
            </a:extLst>
          </p:cNvPr>
          <p:cNvSpPr/>
          <p:nvPr/>
        </p:nvSpPr>
        <p:spPr>
          <a:xfrm>
            <a:off x="3713015" y="9547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30CDB746-904E-44C4-8FEC-11076759CB3B}"/>
              </a:ext>
            </a:extLst>
          </p:cNvPr>
          <p:cNvSpPr/>
          <p:nvPr/>
        </p:nvSpPr>
        <p:spPr>
          <a:xfrm>
            <a:off x="3713015" y="3794417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9045B051-79AC-4BAE-BBFC-412C020A1C93}"/>
              </a:ext>
            </a:extLst>
          </p:cNvPr>
          <p:cNvSpPr/>
          <p:nvPr/>
        </p:nvSpPr>
        <p:spPr>
          <a:xfrm>
            <a:off x="191610" y="3735749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514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784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2000">
        <p14:warp dir="in"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fade/>
        <p:sndAc>
          <p:stSnd>
            <p:snd r:embed="rId4" name="kids (online-audio-converter.com).wav"/>
          </p:stSnd>
        </p:sndAc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8EA1E00-7206-4067-8D33-C39585980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300" y="4208684"/>
            <a:ext cx="1524000" cy="1231900"/>
          </a:xfrm>
          <a:prstGeom prst="rect">
            <a:avLst/>
          </a:prstGeom>
        </p:spPr>
      </p:pic>
      <p:sp>
        <p:nvSpPr>
          <p:cNvPr id="3" name="Rectángulo 2">
            <a:hlinkClick r:id="" action="ppaction://noaction">
              <a:snd r:embed="rId4" name="correct (online-audio-converter.com).wav"/>
            </a:hlinkClick>
            <a:extLst>
              <a:ext uri="{FF2B5EF4-FFF2-40B4-BE49-F238E27FC236}">
                <a16:creationId xmlns:a16="http://schemas.microsoft.com/office/drawing/2014/main" id="{959B9A6D-3208-449C-981E-2E211703F953}"/>
              </a:ext>
            </a:extLst>
          </p:cNvPr>
          <p:cNvSpPr/>
          <p:nvPr/>
        </p:nvSpPr>
        <p:spPr>
          <a:xfrm>
            <a:off x="406400" y="3794417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 descr="Icono&#10;&#10;Descripción generada automáticamente con confianza media">
            <a:extLst>
              <a:ext uri="{FF2B5EF4-FFF2-40B4-BE49-F238E27FC236}">
                <a16:creationId xmlns:a16="http://schemas.microsoft.com/office/drawing/2014/main" id="{5E3565FC-6555-454B-92FA-E284896667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977" y="1417416"/>
            <a:ext cx="1545323" cy="1536833"/>
          </a:xfrm>
          <a:prstGeom prst="rect">
            <a:avLst/>
          </a:prstGeom>
        </p:spPr>
      </p:pic>
      <p:pic>
        <p:nvPicPr>
          <p:cNvPr id="7" name="Imagen 6" descr="Icono&#10;&#10;Descripción generada automáticamente con confianza media">
            <a:extLst>
              <a:ext uri="{FF2B5EF4-FFF2-40B4-BE49-F238E27FC236}">
                <a16:creationId xmlns:a16="http://schemas.microsoft.com/office/drawing/2014/main" id="{8E0D31C8-8AC2-49A3-BF70-1EA301815E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1569816"/>
            <a:ext cx="1545323" cy="1536833"/>
          </a:xfrm>
          <a:prstGeom prst="rect">
            <a:avLst/>
          </a:prstGeom>
        </p:spPr>
      </p:pic>
      <p:pic>
        <p:nvPicPr>
          <p:cNvPr id="9" name="Imagen 8" descr="Icono&#10;&#10;Descripción generada automáticamente con confianza media">
            <a:extLst>
              <a:ext uri="{FF2B5EF4-FFF2-40B4-BE49-F238E27FC236}">
                <a16:creationId xmlns:a16="http://schemas.microsoft.com/office/drawing/2014/main" id="{CB65B2EB-B50D-422B-9A2B-F536BB2115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677" y="4409532"/>
            <a:ext cx="1545323" cy="1536833"/>
          </a:xfrm>
          <a:prstGeom prst="rect">
            <a:avLst/>
          </a:prstGeom>
        </p:spPr>
      </p:pic>
      <p:pic>
        <p:nvPicPr>
          <p:cNvPr id="11" name="Imagen 10" descr="Icono&#10;&#10;Descripción generada automáticamente con confianza media">
            <a:extLst>
              <a:ext uri="{FF2B5EF4-FFF2-40B4-BE49-F238E27FC236}">
                <a16:creationId xmlns:a16="http://schemas.microsoft.com/office/drawing/2014/main" id="{9D737CF4-67A0-4D46-A1E3-EC9AAB8254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534" y="1417416"/>
            <a:ext cx="1545323" cy="1536833"/>
          </a:xfrm>
          <a:prstGeom prst="rect">
            <a:avLst/>
          </a:prstGeom>
        </p:spPr>
      </p:pic>
      <p:sp>
        <p:nvSpPr>
          <p:cNvPr id="12" name="Rectángulo 11">
            <a:hlinkClick r:id="" action="ppaction://hlinkshowjump?jump=nextslide">
              <a:snd r:embed="rId6" name="correct_answer (online-audio-converter.com).wav"/>
            </a:hlinkClick>
            <a:extLst>
              <a:ext uri="{FF2B5EF4-FFF2-40B4-BE49-F238E27FC236}">
                <a16:creationId xmlns:a16="http://schemas.microsoft.com/office/drawing/2014/main" id="{73C50C7D-F34C-4F5E-88BF-2A543E075C45}"/>
              </a:ext>
            </a:extLst>
          </p:cNvPr>
          <p:cNvSpPr/>
          <p:nvPr/>
        </p:nvSpPr>
        <p:spPr>
          <a:xfrm>
            <a:off x="10160000" y="5440584"/>
            <a:ext cx="1117600" cy="1417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0A63B919-086F-434E-AF0F-8CF8B1B21443}"/>
              </a:ext>
            </a:extLst>
          </p:cNvPr>
          <p:cNvSpPr/>
          <p:nvPr/>
        </p:nvSpPr>
        <p:spPr>
          <a:xfrm>
            <a:off x="319315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61B1320C-658F-447F-B0CB-B84AB412020F}"/>
              </a:ext>
            </a:extLst>
          </p:cNvPr>
          <p:cNvSpPr/>
          <p:nvPr/>
        </p:nvSpPr>
        <p:spPr>
          <a:xfrm>
            <a:off x="3713015" y="9547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58C166D3-7561-416C-BB6A-0D3EF7FEB0F9}"/>
              </a:ext>
            </a:extLst>
          </p:cNvPr>
          <p:cNvSpPr/>
          <p:nvPr/>
        </p:nvSpPr>
        <p:spPr>
          <a:xfrm>
            <a:off x="3713015" y="3794417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7" name="buzzer (online-audio-converter.com).wav"/>
            </a:hlinkClick>
            <a:extLst>
              <a:ext uri="{FF2B5EF4-FFF2-40B4-BE49-F238E27FC236}">
                <a16:creationId xmlns:a16="http://schemas.microsoft.com/office/drawing/2014/main" id="{4A777B18-83B9-4DEA-ADC5-37F15A6A0820}"/>
              </a:ext>
            </a:extLst>
          </p:cNvPr>
          <p:cNvSpPr/>
          <p:nvPr/>
        </p:nvSpPr>
        <p:spPr>
          <a:xfrm>
            <a:off x="7377872" y="802301"/>
            <a:ext cx="2984500" cy="2781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483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193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2000">
        <p14:warp dir="in"/>
        <p:sndAc>
          <p:stSnd>
            <p:snd r:embed="rId2" name="kids (online-audio-converter.com).wav"/>
          </p:stSnd>
        </p:sndAc>
      </p:transition>
    </mc:Choice>
    <mc:Fallback xmlns="">
      <p:transition spd="slow" advClick="0" advTm="2000">
        <p:fade/>
        <p:sndAc>
          <p:stSnd>
            <p:snd r:embed="rId4" name="kids (online-audio-converter.com).wav"/>
          </p:stSnd>
        </p:sndAc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564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4000">
        <p:circle/>
      </p:transition>
    </mc:Choice>
    <mc:Fallback xmlns="">
      <p:transition spd="slow" advClick="0" advTm="4000">
        <p:circl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978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:circle/>
      </p:transition>
    </mc:Choice>
    <mc:Fallback xmlns="">
      <p:transition spd="slow" advClick="0">
        <p:circl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110. Juego Interactivo de las vocales (1)</Template>
  <TotalTime>0</TotalTime>
  <Words>0</Words>
  <Application>Microsoft Office PowerPoint</Application>
  <PresentationFormat>Panorámica</PresentationFormat>
  <Paragraphs>0</Paragraphs>
  <Slides>46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46</vt:i4>
      </vt:variant>
    </vt:vector>
  </HeadingPairs>
  <TitlesOfParts>
    <vt:vector size="5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Rocío García villegas</dc:creator>
  <cp:lastModifiedBy>Rocío García villegas</cp:lastModifiedBy>
  <cp:revision>1</cp:revision>
  <dcterms:created xsi:type="dcterms:W3CDTF">2022-10-28T14:13:53Z</dcterms:created>
  <dcterms:modified xsi:type="dcterms:W3CDTF">2022-10-28T14:14:17Z</dcterms:modified>
</cp:coreProperties>
</file>