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1" r:id="rId2"/>
    <p:sldId id="274" r:id="rId3"/>
    <p:sldId id="304" r:id="rId4"/>
    <p:sldId id="305" r:id="rId5"/>
    <p:sldId id="342" r:id="rId6"/>
    <p:sldId id="264" r:id="rId7"/>
    <p:sldId id="265" r:id="rId8"/>
    <p:sldId id="266" r:id="rId9"/>
    <p:sldId id="341" r:id="rId10"/>
    <p:sldId id="338" r:id="rId11"/>
    <p:sldId id="340" r:id="rId12"/>
    <p:sldId id="343" r:id="rId13"/>
    <p:sldId id="339" r:id="rId14"/>
    <p:sldId id="314" r:id="rId15"/>
    <p:sldId id="267" r:id="rId16"/>
    <p:sldId id="275" r:id="rId17"/>
    <p:sldId id="317" r:id="rId18"/>
    <p:sldId id="307" r:id="rId19"/>
    <p:sldId id="283" r:id="rId20"/>
    <p:sldId id="324" r:id="rId21"/>
    <p:sldId id="325" r:id="rId22"/>
    <p:sldId id="285" r:id="rId23"/>
    <p:sldId id="308" r:id="rId24"/>
    <p:sldId id="309" r:id="rId25"/>
    <p:sldId id="331" r:id="rId26"/>
    <p:sldId id="258" r:id="rId27"/>
    <p:sldId id="332" r:id="rId28"/>
    <p:sldId id="337" r:id="rId29"/>
  </p:sldIdLst>
  <p:sldSz cx="12192000" cy="6858000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8893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899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1082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85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853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219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089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418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449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669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19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8D08F-2A76-43D8-8149-69D6570190C5}" type="datetimeFigureOut">
              <a:rPr lang="es-MX" smtClean="0"/>
              <a:t>22/10/2021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87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9.gif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9.gif"/><Relationship Id="rId4" Type="http://schemas.openxmlformats.org/officeDocument/2006/relationships/image" Target="../media/image2.jpeg"/><Relationship Id="rId9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2.gif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9.gi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435478" y="3239709"/>
            <a:ext cx="2675301" cy="3070026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Google Shape;89;p1"/>
          <p:cNvPicPr preferRelativeResize="0"/>
          <p:nvPr/>
        </p:nvPicPr>
        <p:blipFill rotWithShape="1">
          <a:blip r:embed="rId9">
            <a:alphaModFix/>
          </a:blip>
          <a:srcRect l="35944" r="31073" b="11547"/>
          <a:stretch/>
        </p:blipFill>
        <p:spPr>
          <a:xfrm>
            <a:off x="1667137" y="697354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1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21018" y="1079950"/>
            <a:ext cx="5870982" cy="428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noviembre Logo | Herramienta de diseño de logotipos gratuita de Flaming Tex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903" y="5063931"/>
            <a:ext cx="6301970" cy="148117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615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3108960" y="2558189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Miércoles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2FEC8E-5260-4886-BFEF-43130A39AD1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050" l="0" r="100000"/>
                    </a14:imgEffect>
                  </a14:imgLayer>
                </a14:imgProps>
              </a:ext>
            </a:extLst>
          </a:blip>
          <a:srcRect b="9307"/>
          <a:stretch/>
        </p:blipFill>
        <p:spPr>
          <a:xfrm>
            <a:off x="9156470" y="2104125"/>
            <a:ext cx="2702488" cy="2939454"/>
          </a:xfrm>
          <a:prstGeom prst="rect">
            <a:avLst/>
          </a:prstGeom>
        </p:spPr>
      </p:pic>
      <p:pic>
        <p:nvPicPr>
          <p:cNvPr id="10" name="Picture 2" descr="halloween death - GIF Animado | REYGIF">
            <a:extLst>
              <a:ext uri="{FF2B5EF4-FFF2-40B4-BE49-F238E27FC236}">
                <a16:creationId xmlns:a16="http://schemas.microsoft.com/office/drawing/2014/main" id="{B046A0CC-2965-4BA5-A9A7-FE92345BFF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958" y="5305958"/>
            <a:ext cx="4572000" cy="155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28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E6C400-CE43-4812-88F5-9911A4DB1071}"/>
              </a:ext>
            </a:extLst>
          </p:cNvPr>
          <p:cNvSpPr/>
          <p:nvPr/>
        </p:nvSpPr>
        <p:spPr>
          <a:xfrm>
            <a:off x="3759302" y="5869547"/>
            <a:ext cx="4673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https://www.youtube.com/watch?v=_iySbJzFJpI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50206C-EB27-45DF-99D8-1FF66A0597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9" t="24504" r="40000" b="23428"/>
          <a:stretch/>
        </p:blipFill>
        <p:spPr>
          <a:xfrm>
            <a:off x="2555629" y="1083437"/>
            <a:ext cx="7243065" cy="4417556"/>
          </a:xfrm>
          <a:prstGeom prst="rect">
            <a:avLst/>
          </a:prstGeom>
        </p:spPr>
      </p:pic>
      <p:pic>
        <p:nvPicPr>
          <p:cNvPr id="6" name="Picture 2" descr="Pin on GIF">
            <a:extLst>
              <a:ext uri="{FF2B5EF4-FFF2-40B4-BE49-F238E27FC236}">
                <a16:creationId xmlns:a16="http://schemas.microsoft.com/office/drawing/2014/main" id="{6F0E87D8-CF99-44DC-90E0-BB989D68FD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FE785A69-84D0-433E-B5A2-40AEDB1F51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762" y="137781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13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para desarrollar lenguaje oral, memoria visual y auditiva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371" y="1174917"/>
            <a:ext cx="8170558" cy="45936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474722" y="5778528"/>
            <a:ext cx="5421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/>
              <a:t>https://youtu.be/G3LrhTj1kPM</a:t>
            </a:r>
          </a:p>
        </p:txBody>
      </p:sp>
      <p:pic>
        <p:nvPicPr>
          <p:cNvPr id="6" name="Picture 2" descr="◇Cómics de Coco◇ - Especial: Parte 100 + Aviso | Animacion, Cómics, Pixar">
            <a:extLst>
              <a:ext uri="{FF2B5EF4-FFF2-40B4-BE49-F238E27FC236}">
                <a16:creationId xmlns:a16="http://schemas.microsoft.com/office/drawing/2014/main" id="{736E5AB6-4570-401A-9A8F-8AADF59FB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11" y="710140"/>
            <a:ext cx="4804980" cy="480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atrina GIFs | Tenor">
            <a:extLst>
              <a:ext uri="{FF2B5EF4-FFF2-40B4-BE49-F238E27FC236}">
                <a16:creationId xmlns:a16="http://schemas.microsoft.com/office/drawing/2014/main" id="{3BA039E8-E2CE-4C19-8722-48FF0EEC35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945" y="2093153"/>
            <a:ext cx="3421967" cy="342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409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485B5E-5583-4126-9FEB-47D4A05B2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203" y="0"/>
            <a:ext cx="7577797" cy="6850575"/>
          </a:xfrm>
          <a:prstGeom prst="rect">
            <a:avLst/>
          </a:prstGeom>
        </p:spPr>
      </p:pic>
      <p:pic>
        <p:nvPicPr>
          <p:cNvPr id="2050" name="Picture 2" descr="¡Calaveritas literarias! | Shingeki No Ice Amino">
            <a:extLst>
              <a:ext uri="{FF2B5EF4-FFF2-40B4-BE49-F238E27FC236}">
                <a16:creationId xmlns:a16="http://schemas.microsoft.com/office/drawing/2014/main" id="{40D5DFF9-2888-4F07-B38A-5F6E45C349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18" y="2154504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431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A098A57-60C5-4A3D-85C6-238F81E3ED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882" b="50000"/>
          <a:stretch/>
        </p:blipFill>
        <p:spPr>
          <a:xfrm>
            <a:off x="2785403" y="1422229"/>
            <a:ext cx="7690338" cy="5432254"/>
          </a:xfrm>
          <a:prstGeom prst="rect">
            <a:avLst/>
          </a:prstGeom>
        </p:spPr>
      </p:pic>
      <p:pic>
        <p:nvPicPr>
          <p:cNvPr id="3074" name="Picture 2" descr="MIS CREACIONES 2018: Calaveras">
            <a:extLst>
              <a:ext uri="{FF2B5EF4-FFF2-40B4-BE49-F238E27FC236}">
                <a16:creationId xmlns:a16="http://schemas.microsoft.com/office/drawing/2014/main" id="{69C440F7-2A57-463F-99FF-EAE63564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62" y="0"/>
            <a:ext cx="11475638" cy="128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804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C60532-1FB1-42A0-AC04-6949EFE2DF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00" r="68283"/>
          <a:stretch/>
        </p:blipFill>
        <p:spPr>
          <a:xfrm>
            <a:off x="2440200" y="1266092"/>
            <a:ext cx="8042030" cy="5591907"/>
          </a:xfrm>
          <a:prstGeom prst="rect">
            <a:avLst/>
          </a:prstGeom>
        </p:spPr>
      </p:pic>
      <p:pic>
        <p:nvPicPr>
          <p:cNvPr id="4098" name="Picture 2" descr="Día de Muertos Google+ on Behance">
            <a:extLst>
              <a:ext uri="{FF2B5EF4-FFF2-40B4-BE49-F238E27FC236}">
                <a16:creationId xmlns:a16="http://schemas.microsoft.com/office/drawing/2014/main" id="{8F7AFD48-856F-45F7-992E-F2C1455FC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30" y="1"/>
            <a:ext cx="11363096" cy="126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25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613C8DD-0192-4430-A60A-68DD8E64DA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576" t="50000" r="1179"/>
          <a:stretch/>
        </p:blipFill>
        <p:spPr>
          <a:xfrm>
            <a:off x="2180490" y="-15849"/>
            <a:ext cx="8267116" cy="6842199"/>
          </a:xfrm>
          <a:prstGeom prst="rect">
            <a:avLst/>
          </a:prstGeom>
        </p:spPr>
      </p:pic>
      <p:pic>
        <p:nvPicPr>
          <p:cNvPr id="5122" name="Picture 2" descr="aprende español con Sergio — Day of the Dead Vocabulary Día de los Muertos  the...">
            <a:extLst>
              <a:ext uri="{FF2B5EF4-FFF2-40B4-BE49-F238E27FC236}">
                <a16:creationId xmlns:a16="http://schemas.microsoft.com/office/drawing/2014/main" id="{8860EB23-74D1-489E-9A2B-0CC4DB26D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48" y="5880294"/>
            <a:ext cx="11499752" cy="96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33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252FB9-08E8-419D-8B39-5F1DC8DE5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0"/>
            <a:ext cx="8667750" cy="6858000"/>
          </a:xfrm>
          <a:prstGeom prst="rect">
            <a:avLst/>
          </a:prstGeom>
        </p:spPr>
      </p:pic>
      <p:pic>
        <p:nvPicPr>
          <p:cNvPr id="6146" name="Picture 2" descr="Purple People Agency">
            <a:extLst>
              <a:ext uri="{FF2B5EF4-FFF2-40B4-BE49-F238E27FC236}">
                <a16:creationId xmlns:a16="http://schemas.microsoft.com/office/drawing/2014/main" id="{D29E0930-C7A4-4B95-873D-F97F91D3B9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59989"/>
            <a:ext cx="3600449" cy="32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679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2FA8616-4EEA-4DE6-8582-7C746C04B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082" y="0"/>
            <a:ext cx="7394917" cy="6858000"/>
          </a:xfrm>
          <a:prstGeom prst="rect">
            <a:avLst/>
          </a:prstGeom>
        </p:spPr>
      </p:pic>
      <p:pic>
        <p:nvPicPr>
          <p:cNvPr id="8194" name="Picture 2" descr="Feliz Dia De Los Muertos GIFs | Tenor">
            <a:extLst>
              <a:ext uri="{FF2B5EF4-FFF2-40B4-BE49-F238E27FC236}">
                <a16:creationId xmlns:a16="http://schemas.microsoft.com/office/drawing/2014/main" id="{491C205E-1A0C-4414-9538-4178CC0060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00" y="1456153"/>
            <a:ext cx="3295985" cy="334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08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labras Mágicas Star Creando (5) - Orientación Andújar - Recursos  Educativos">
            <a:extLst>
              <a:ext uri="{FF2B5EF4-FFF2-40B4-BE49-F238E27FC236}">
                <a16:creationId xmlns:a16="http://schemas.microsoft.com/office/drawing/2014/main" id="{04031570-543A-4CA2-9059-74EA3ADD4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8667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ppy Day Of The Dead Feliz Dia De Los Muertos GIF - Happy Day Of The Dead  Feliz Dia De Los Muertos Dia De Los Muertos - Descubre &amp;amp; Comparte GIFs">
            <a:extLst>
              <a:ext uri="{FF2B5EF4-FFF2-40B4-BE49-F238E27FC236}">
                <a16:creationId xmlns:a16="http://schemas.microsoft.com/office/drawing/2014/main" id="{CE98A4E7-9DDE-4B25-A1A2-9BE155FC83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0" y="1617785"/>
            <a:ext cx="3405700" cy="34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875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5319B4-4C0D-4BE0-9C66-6571860FA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664" y="0"/>
            <a:ext cx="7542335" cy="6858000"/>
          </a:xfrm>
          <a:prstGeom prst="rect">
            <a:avLst/>
          </a:prstGeom>
        </p:spPr>
      </p:pic>
      <p:pic>
        <p:nvPicPr>
          <p:cNvPr id="7170" name="Picture 2" descr="day of the dead GIFs - Primo GIF - Latest Animated GIFs">
            <a:extLst>
              <a:ext uri="{FF2B5EF4-FFF2-40B4-BE49-F238E27FC236}">
                <a16:creationId xmlns:a16="http://schemas.microsoft.com/office/drawing/2014/main" id="{4699BA63-FCD6-4889-92B7-CCDB66ABED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2480" y="1139483"/>
            <a:ext cx="343360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747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9FA15F9F-EF0C-43EC-B27D-4804399CC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E961242-1E9D-439E-9A7E-BDC9135D422D}"/>
              </a:ext>
            </a:extLst>
          </p:cNvPr>
          <p:cNvSpPr/>
          <p:nvPr/>
        </p:nvSpPr>
        <p:spPr>
          <a:xfrm>
            <a:off x="4996769" y="5649909"/>
            <a:ext cx="498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https://www.youtube.com/watch?v=B03QsVxgN2Y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C5745F-AECE-4DD7-8B3D-21619466A6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8" t="24012" r="40116" b="23039"/>
          <a:stretch/>
        </p:blipFill>
        <p:spPr>
          <a:xfrm>
            <a:off x="3211511" y="590842"/>
            <a:ext cx="8554380" cy="4797084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F44D05CC-029E-40E7-9537-0EE5A908D508}"/>
              </a:ext>
            </a:extLst>
          </p:cNvPr>
          <p:cNvSpPr txBox="1">
            <a:spLocks/>
          </p:cNvSpPr>
          <p:nvPr/>
        </p:nvSpPr>
        <p:spPr>
          <a:xfrm rot="-360000">
            <a:off x="286449" y="240421"/>
            <a:ext cx="5978850" cy="7008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/>
              <a:t>Palabras mágicas: Cuento</a:t>
            </a:r>
            <a:endParaRPr lang="es-MX" dirty="0"/>
          </a:p>
        </p:txBody>
      </p:sp>
      <p:pic>
        <p:nvPicPr>
          <p:cNvPr id="9218" name="Picture 2" descr="San Antonio nació en Portugal en 1195, pero adquirió el apellido por el que  lo conoce el mundo, de la ciudad italia… | San antonio de padua, Antonio de  padua, Padua">
            <a:extLst>
              <a:ext uri="{FF2B5EF4-FFF2-40B4-BE49-F238E27FC236}">
                <a16:creationId xmlns:a16="http://schemas.microsoft.com/office/drawing/2014/main" id="{DBA28B71-38E3-42EF-82DE-B7301A05D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12" y="2053883"/>
            <a:ext cx="2803008" cy="505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90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85F91E15-D48D-4BA6-A69B-01700829B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C7796C20-5C50-455B-A827-4C7628CFA6A9}"/>
              </a:ext>
            </a:extLst>
          </p:cNvPr>
          <p:cNvSpPr txBox="1">
            <a:spLocks/>
          </p:cNvSpPr>
          <p:nvPr/>
        </p:nvSpPr>
        <p:spPr>
          <a:xfrm rot="-360000">
            <a:off x="96897" y="310560"/>
            <a:ext cx="5978850" cy="7008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/>
              <a:t>Palabras mágicas: canción</a:t>
            </a:r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E612E69-D263-4D04-A451-F56C5E50B5B1}"/>
              </a:ext>
            </a:extLst>
          </p:cNvPr>
          <p:cNvSpPr/>
          <p:nvPr/>
        </p:nvSpPr>
        <p:spPr>
          <a:xfrm>
            <a:off x="4468814" y="5945331"/>
            <a:ext cx="4914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https://www.youtube.com/watch?v=oTtHFLDwfag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4AECFA4-FFAE-45D3-9A57-3CDA5EDD63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46" t="23782" r="39885" b="23679"/>
          <a:stretch/>
        </p:blipFill>
        <p:spPr>
          <a:xfrm>
            <a:off x="3430169" y="995188"/>
            <a:ext cx="7809915" cy="4860589"/>
          </a:xfrm>
          <a:prstGeom prst="rect">
            <a:avLst/>
          </a:prstGeom>
        </p:spPr>
      </p:pic>
      <p:pic>
        <p:nvPicPr>
          <p:cNvPr id="10242" name="Picture 2" descr="Mis ilustraciones: San Francisco de Asís | Francisco de asis, San francisco  de asis, Arte religioso">
            <a:extLst>
              <a:ext uri="{FF2B5EF4-FFF2-40B4-BE49-F238E27FC236}">
                <a16:creationId xmlns:a16="http://schemas.microsoft.com/office/drawing/2014/main" id="{7E226D41-9BFE-4869-AD2A-C5717347D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922" y="2675906"/>
            <a:ext cx="3193411" cy="44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654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86F97E-B309-4C00-B411-B7B98A26F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342" y="383831"/>
            <a:ext cx="10070920" cy="6630293"/>
          </a:xfrm>
          <a:prstGeom prst="rect">
            <a:avLst/>
          </a:prstGeom>
        </p:spPr>
      </p:pic>
      <p:pic>
        <p:nvPicPr>
          <p:cNvPr id="11266" name="Picture 2" descr="ROMPECABEZAS DE SANTA TERESA DI CALCUTA - Play Jigsaw Puzzle gratis en  Puzzle Factory">
            <a:extLst>
              <a:ext uri="{FF2B5EF4-FFF2-40B4-BE49-F238E27FC236}">
                <a16:creationId xmlns:a16="http://schemas.microsoft.com/office/drawing/2014/main" id="{94712491-2853-49E4-9A0F-BA093E35A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50" y="1089660"/>
            <a:ext cx="40005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EC3422AA-19EC-48C1-A4C5-E76DA8E8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457054" y="166153"/>
            <a:ext cx="4181491" cy="7292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algn="ctr" rtl="0"/>
            <a:r>
              <a:rPr lang="es-ES" sz="3200" dirty="0"/>
              <a:t>Decorando palabras mágicas</a:t>
            </a:r>
          </a:p>
        </p:txBody>
      </p:sp>
    </p:spTree>
    <p:extLst>
      <p:ext uri="{BB962C8B-B14F-4D97-AF65-F5344CB8AC3E}">
        <p14:creationId xmlns:p14="http://schemas.microsoft.com/office/powerpoint/2010/main" val="3811877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-140677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2718513" y="1730061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Jueves</a:t>
            </a:r>
          </a:p>
        </p:txBody>
      </p:sp>
      <p:pic>
        <p:nvPicPr>
          <p:cNvPr id="7170" name="Picture 2" descr="margoookuhn: “I finally did some coco fanart, i loved this movie and those  skeleton boys so much !! … | Disney animation, Disney pixar movies, Disney  and dreamworks">
            <a:extLst>
              <a:ext uri="{FF2B5EF4-FFF2-40B4-BE49-F238E27FC236}">
                <a16:creationId xmlns:a16="http://schemas.microsoft.com/office/drawing/2014/main" id="{9469C206-3B31-4250-AE41-FBF972FDE4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262" y="2673432"/>
            <a:ext cx="6212317" cy="332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alloween death - GIF Animado | REYGIF">
            <a:extLst>
              <a:ext uri="{FF2B5EF4-FFF2-40B4-BE49-F238E27FC236}">
                <a16:creationId xmlns:a16="http://schemas.microsoft.com/office/drawing/2014/main" id="{94D97568-B830-42AF-9729-3BFADB6704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50" y="6003234"/>
            <a:ext cx="4572000" cy="7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535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5365471-B1ED-4181-B4F8-89D715EFB30A}"/>
              </a:ext>
            </a:extLst>
          </p:cNvPr>
          <p:cNvSpPr/>
          <p:nvPr/>
        </p:nvSpPr>
        <p:spPr>
          <a:xfrm>
            <a:off x="3686077" y="5921273"/>
            <a:ext cx="4819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https://www.youtube.com/watch?v=z-Hht7hqX-k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CD6CD8-ADA5-4D0A-8C6F-DA19C4397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2" t="23949" r="40109" b="24239"/>
          <a:stretch/>
        </p:blipFill>
        <p:spPr>
          <a:xfrm>
            <a:off x="2041821" y="567395"/>
            <a:ext cx="8108358" cy="5128591"/>
          </a:xfrm>
          <a:prstGeom prst="rect">
            <a:avLst/>
          </a:prstGeom>
        </p:spPr>
      </p:pic>
      <p:pic>
        <p:nvPicPr>
          <p:cNvPr id="4" name="Picture 2" descr="Pin on GIF">
            <a:extLst>
              <a:ext uri="{FF2B5EF4-FFF2-40B4-BE49-F238E27FC236}">
                <a16:creationId xmlns:a16="http://schemas.microsoft.com/office/drawing/2014/main" id="{6E8A1692-EE91-4417-84A6-9891993DCE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22971237-BAA3-41BE-9E5F-AEBE29A538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971" y="188557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uaderno espiral amarillo">
            <a:extLst>
              <a:ext uri="{FF2B5EF4-FFF2-40B4-BE49-F238E27FC236}">
                <a16:creationId xmlns:a16="http://schemas.microsoft.com/office/drawing/2014/main" id="{AFEB3F6E-9A58-4B98-8298-8E1F9F662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935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para desarrollar lenguaje oral, memoria visual y auditiva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AE59AEC-DB89-4F72-9749-A2C93EE00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049" b="11900"/>
          <a:stretch/>
        </p:blipFill>
        <p:spPr>
          <a:xfrm>
            <a:off x="2699797" y="2582088"/>
            <a:ext cx="3855749" cy="3671294"/>
          </a:xfrm>
          <a:prstGeom prst="rect">
            <a:avLst/>
          </a:prstGeom>
        </p:spPr>
      </p:pic>
      <p:pic>
        <p:nvPicPr>
          <p:cNvPr id="6" name="Picture 2" descr="◇Cómics de Coco◇ - Especial: Parte 100 + Aviso | Animacion, Cómics, Pixar">
            <a:extLst>
              <a:ext uri="{FF2B5EF4-FFF2-40B4-BE49-F238E27FC236}">
                <a16:creationId xmlns:a16="http://schemas.microsoft.com/office/drawing/2014/main" id="{B971EDAE-54D7-46AB-8F49-98CECA9039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11" y="710140"/>
            <a:ext cx="4804980" cy="480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1B669D1-DE0F-4CF8-B27C-95DBCD7A9C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817" b="16558"/>
          <a:stretch/>
        </p:blipFill>
        <p:spPr>
          <a:xfrm>
            <a:off x="7176797" y="1535020"/>
            <a:ext cx="3855749" cy="3780926"/>
          </a:xfrm>
          <a:prstGeom prst="rect">
            <a:avLst/>
          </a:prstGeom>
        </p:spPr>
      </p:pic>
      <p:pic>
        <p:nvPicPr>
          <p:cNvPr id="7" name="Picture 6" descr="Catrina GIFs | Tenor">
            <a:extLst>
              <a:ext uri="{FF2B5EF4-FFF2-40B4-BE49-F238E27FC236}">
                <a16:creationId xmlns:a16="http://schemas.microsoft.com/office/drawing/2014/main" id="{E2C0C4D7-4207-4AE0-91D2-CBFDAB2A00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71" y="3691520"/>
            <a:ext cx="3421967" cy="342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23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C5673F-3DD3-4B3D-84C4-9EB97C333CB1}"/>
              </a:ext>
            </a:extLst>
          </p:cNvPr>
          <p:cNvSpPr txBox="1"/>
          <p:nvPr/>
        </p:nvSpPr>
        <p:spPr>
          <a:xfrm rot="20474824">
            <a:off x="846137" y="149898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A7EF4DE-5A9A-4F39-8870-DB4F34C74C28}"/>
              </a:ext>
            </a:extLst>
          </p:cNvPr>
          <p:cNvSpPr/>
          <p:nvPr/>
        </p:nvSpPr>
        <p:spPr>
          <a:xfrm>
            <a:off x="5726417" y="6046383"/>
            <a:ext cx="4806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https://www.youtube.com/watch?v=1-ANpjyqHJI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9AD1E57-032B-4198-9F1F-96AFE2F73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8" t="24398" r="39539" b="23269"/>
          <a:stretch/>
        </p:blipFill>
        <p:spPr>
          <a:xfrm>
            <a:off x="3723548" y="442285"/>
            <a:ext cx="7520279" cy="5330711"/>
          </a:xfrm>
          <a:prstGeom prst="rect">
            <a:avLst/>
          </a:prstGeom>
        </p:spPr>
      </p:pic>
      <p:pic>
        <p:nvPicPr>
          <p:cNvPr id="12290" name="Picture 2" descr="Dibujos para catequesis: SAN VICENTE DE PAÚL">
            <a:extLst>
              <a:ext uri="{FF2B5EF4-FFF2-40B4-BE49-F238E27FC236}">
                <a16:creationId xmlns:a16="http://schemas.microsoft.com/office/drawing/2014/main" id="{72434210-E0CE-4EA1-945B-4127D49A9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34" y="1730326"/>
            <a:ext cx="3089661" cy="512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223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47AD523-9DE2-4831-BE49-30DA394A463A}"/>
              </a:ext>
            </a:extLst>
          </p:cNvPr>
          <p:cNvSpPr/>
          <p:nvPr/>
        </p:nvSpPr>
        <p:spPr>
          <a:xfrm>
            <a:off x="3470835" y="6130045"/>
            <a:ext cx="494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https://www.youtube.com/watch?v=hKQ44eZNgoI</a:t>
            </a:r>
          </a:p>
        </p:txBody>
      </p:sp>
      <p:pic>
        <p:nvPicPr>
          <p:cNvPr id="5" name="Picture 4" descr="cuaderno espiral amarillo">
            <a:extLst>
              <a:ext uri="{FF2B5EF4-FFF2-40B4-BE49-F238E27FC236}">
                <a16:creationId xmlns:a16="http://schemas.microsoft.com/office/drawing/2014/main" id="{EC676C12-789F-430E-8A68-204472459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5E9AF71-2051-4E12-88A4-DB707AEA3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1305" y="4035416"/>
            <a:ext cx="3056215" cy="2842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57FFDB-616B-43E9-A299-29C8D46CB4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31" t="17778" r="36183" b="5568"/>
          <a:stretch/>
        </p:blipFill>
        <p:spPr>
          <a:xfrm>
            <a:off x="1855845" y="358623"/>
            <a:ext cx="6655109" cy="5254386"/>
          </a:xfrm>
          <a:prstGeom prst="rect">
            <a:avLst/>
          </a:prstGeom>
        </p:spPr>
      </p:pic>
      <p:pic>
        <p:nvPicPr>
          <p:cNvPr id="13314" name="Picture 2" descr="Fiesta: 1 de mayo El día 1 de mayo del año 1955, el papa Pío XII, instituyó  la fiesta de san Jo… | San jose obrero, Imágenes de san josé, Jose padre de  jesus">
            <a:extLst>
              <a:ext uri="{FF2B5EF4-FFF2-40B4-BE49-F238E27FC236}">
                <a16:creationId xmlns:a16="http://schemas.microsoft.com/office/drawing/2014/main" id="{814F3510-6939-4BBF-8FA5-E955CC69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65767" y="358623"/>
            <a:ext cx="3341825" cy="37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ack de gif sin fondo | Wiki | Edits™ Amino">
            <a:extLst>
              <a:ext uri="{FF2B5EF4-FFF2-40B4-BE49-F238E27FC236}">
                <a16:creationId xmlns:a16="http://schemas.microsoft.com/office/drawing/2014/main" id="{0BDE0D4E-4B09-43CD-B555-797265F6CD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334" y="1244991"/>
            <a:ext cx="5430129" cy="393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168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uaderno espiral amarillo">
            <a:extLst>
              <a:ext uri="{FF2B5EF4-FFF2-40B4-BE49-F238E27FC236}">
                <a16:creationId xmlns:a16="http://schemas.microsoft.com/office/drawing/2014/main" id="{3DE14E54-BEAD-4AF9-A45B-11D6046FB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75E30D-C2DE-453A-812D-BFB18F2B5AE9}"/>
              </a:ext>
            </a:extLst>
          </p:cNvPr>
          <p:cNvSpPr txBox="1"/>
          <p:nvPr/>
        </p:nvSpPr>
        <p:spPr>
          <a:xfrm rot="20815993">
            <a:off x="-252660" y="285911"/>
            <a:ext cx="3868842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Compartir cómo se llaman </a:t>
            </a:r>
          </a:p>
        </p:txBody>
      </p:sp>
      <p:pic>
        <p:nvPicPr>
          <p:cNvPr id="3" name="Picture 2" descr="Pin en Año nuevo">
            <a:extLst>
              <a:ext uri="{FF2B5EF4-FFF2-40B4-BE49-F238E27FC236}">
                <a16:creationId xmlns:a16="http://schemas.microsoft.com/office/drawing/2014/main" id="{45ABF984-9BFC-4A2E-87B7-A2CD1C6A510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952" y="1014845"/>
            <a:ext cx="7470997" cy="597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19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-5409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2793725" y="1801214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Viernes</a:t>
            </a:r>
          </a:p>
        </p:txBody>
      </p:sp>
      <p:pic>
        <p:nvPicPr>
          <p:cNvPr id="9" name="Picture 2" descr="halloween death - GIF Animado | REYGIF">
            <a:extLst>
              <a:ext uri="{FF2B5EF4-FFF2-40B4-BE49-F238E27FC236}">
                <a16:creationId xmlns:a16="http://schemas.microsoft.com/office/drawing/2014/main" id="{3D61A4E3-D2AF-4E28-B96D-778F0E32728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748" y="3817864"/>
            <a:ext cx="7175409" cy="268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457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F16C51-B578-4691-A60D-86C193488028}"/>
              </a:ext>
            </a:extLst>
          </p:cNvPr>
          <p:cNvSpPr/>
          <p:nvPr/>
        </p:nvSpPr>
        <p:spPr>
          <a:xfrm>
            <a:off x="4649300" y="5775499"/>
            <a:ext cx="4987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https://www.youtube.com/watch?v=YXi2iMq8HDU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F8783A-5BFC-47E0-BF36-73A0E8857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09" t="24166" r="39782" b="24021"/>
          <a:stretch/>
        </p:blipFill>
        <p:spPr>
          <a:xfrm>
            <a:off x="2847832" y="1073426"/>
            <a:ext cx="7634637" cy="4227444"/>
          </a:xfrm>
          <a:prstGeom prst="rect">
            <a:avLst/>
          </a:prstGeom>
        </p:spPr>
      </p:pic>
      <p:pic>
        <p:nvPicPr>
          <p:cNvPr id="1026" name="Picture 2" descr="Pin on GIF">
            <a:extLst>
              <a:ext uri="{FF2B5EF4-FFF2-40B4-BE49-F238E27FC236}">
                <a16:creationId xmlns:a16="http://schemas.microsoft.com/office/drawing/2014/main" id="{775F86E7-5A3D-4577-A02A-7651209EF5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9EE1B6EE-4153-4FC8-A2DB-6AD0FB108BC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762" y="137781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45F914-E04B-4343-B5EC-536AD42B6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339" y="372139"/>
            <a:ext cx="6505036" cy="6280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9366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A6D6C888-CAD4-45C2-BA44-CD0F61790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FDC0CF-A73C-4E3A-B64A-B4E7EC0A94F6}"/>
              </a:ext>
            </a:extLst>
          </p:cNvPr>
          <p:cNvSpPr/>
          <p:nvPr/>
        </p:nvSpPr>
        <p:spPr>
          <a:xfrm>
            <a:off x="5726006" y="5692112"/>
            <a:ext cx="5016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https://www.youtube.com/watch?v=PNmOtdGniBg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D316D1-F7DA-400A-B5FB-5C8B98F862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31" t="24244" r="40231" b="23628"/>
          <a:stretch/>
        </p:blipFill>
        <p:spPr>
          <a:xfrm>
            <a:off x="4822872" y="393896"/>
            <a:ext cx="6344531" cy="5008097"/>
          </a:xfrm>
          <a:prstGeom prst="rect">
            <a:avLst/>
          </a:prstGeom>
        </p:spPr>
      </p:pic>
      <p:pic>
        <p:nvPicPr>
          <p:cNvPr id="15362" name="Picture 2" descr="Virgen De Guadalupe Dibujo, HD Png Download - kindpng">
            <a:extLst>
              <a:ext uri="{FF2B5EF4-FFF2-40B4-BE49-F238E27FC236}">
                <a16:creationId xmlns:a16="http://schemas.microsoft.com/office/drawing/2014/main" id="{2DB5C43B-4BBB-4B57-861C-B3D854C2E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8904" y="52754"/>
            <a:ext cx="3720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B8A7F7E-5F75-4B5C-A23B-55F29C673633}"/>
              </a:ext>
            </a:extLst>
          </p:cNvPr>
          <p:cNvSpPr txBox="1"/>
          <p:nvPr/>
        </p:nvSpPr>
        <p:spPr>
          <a:xfrm rot="20474824">
            <a:off x="494637" y="185473"/>
            <a:ext cx="2261694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3875277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C1CD552-BE79-4901-8027-6B26BB6976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3538"/>
          <a:stretch/>
        </p:blipFill>
        <p:spPr>
          <a:xfrm>
            <a:off x="1443832" y="143392"/>
            <a:ext cx="9941169" cy="2786205"/>
          </a:xfrm>
          <a:prstGeom prst="rect">
            <a:avLst/>
          </a:prstGeom>
        </p:spPr>
      </p:pic>
      <p:pic>
        <p:nvPicPr>
          <p:cNvPr id="16386" name="Picture 2" descr="Pin de Estibaliz Robles Díaz en ETIQUETAS PARA BANDEJAS | Etiquetas  preescolares, Letreros divertidos, Gafetes para niños">
            <a:extLst>
              <a:ext uri="{FF2B5EF4-FFF2-40B4-BE49-F238E27FC236}">
                <a16:creationId xmlns:a16="http://schemas.microsoft.com/office/drawing/2014/main" id="{E2055BF9-A88E-422C-8D52-F4973F11B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08"/>
          <a:stretch/>
        </p:blipFill>
        <p:spPr bwMode="auto">
          <a:xfrm>
            <a:off x="1443832" y="3321853"/>
            <a:ext cx="9941169" cy="324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23054E5-3F1F-4AA1-850C-2D19BB8E71D2}"/>
              </a:ext>
            </a:extLst>
          </p:cNvPr>
          <p:cNvSpPr txBox="1"/>
          <p:nvPr/>
        </p:nvSpPr>
        <p:spPr>
          <a:xfrm rot="20474824">
            <a:off x="-177557" y="344764"/>
            <a:ext cx="226169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Arial Black" panose="020B0A04020102020204" pitchFamily="34" charset="0"/>
              </a:rPr>
              <a:t>Tarjetas de nombres </a:t>
            </a:r>
          </a:p>
        </p:txBody>
      </p:sp>
    </p:spTree>
    <p:extLst>
      <p:ext uri="{BB962C8B-B14F-4D97-AF65-F5344CB8AC3E}">
        <p14:creationId xmlns:p14="http://schemas.microsoft.com/office/powerpoint/2010/main" val="370792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21DE52E2-69B2-44D9-9CD2-785DD7A287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0A1FA89-3883-414E-A51A-41654CB85448}"/>
              </a:ext>
            </a:extLst>
          </p:cNvPr>
          <p:cNvSpPr txBox="1"/>
          <p:nvPr/>
        </p:nvSpPr>
        <p:spPr>
          <a:xfrm rot="20474824">
            <a:off x="865735" y="301293"/>
            <a:ext cx="2153771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Planita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D9F023-22C1-429C-9064-5ECD78FD36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96" t="17763" r="37826" b="5098"/>
          <a:stretch/>
        </p:blipFill>
        <p:spPr>
          <a:xfrm>
            <a:off x="5380383" y="785191"/>
            <a:ext cx="6215269" cy="5287618"/>
          </a:xfrm>
          <a:prstGeom prst="rect">
            <a:avLst/>
          </a:prstGeom>
        </p:spPr>
      </p:pic>
      <p:pic>
        <p:nvPicPr>
          <p:cNvPr id="18434" name="Picture 2" descr="José Antonio Plancarte y Labastida - Colegio Constancia y Trabajo">
            <a:extLst>
              <a:ext uri="{FF2B5EF4-FFF2-40B4-BE49-F238E27FC236}">
                <a16:creationId xmlns:a16="http://schemas.microsoft.com/office/drawing/2014/main" id="{F16799AC-6178-4600-9AEA-B85FE0D5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4639" y="309489"/>
            <a:ext cx="52213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71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DB7605-2765-4142-8AB5-F7E71FD994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78" t="18148" r="37609" b="5485"/>
          <a:stretch/>
        </p:blipFill>
        <p:spPr>
          <a:xfrm>
            <a:off x="3861728" y="-140677"/>
            <a:ext cx="8095810" cy="6760772"/>
          </a:xfrm>
          <a:prstGeom prst="rect">
            <a:avLst/>
          </a:prstGeom>
        </p:spPr>
      </p:pic>
      <p:pic>
        <p:nvPicPr>
          <p:cNvPr id="3" name="Picture 4" descr="cuaderno espiral amarillo">
            <a:extLst>
              <a:ext uri="{FF2B5EF4-FFF2-40B4-BE49-F238E27FC236}">
                <a16:creationId xmlns:a16="http://schemas.microsoft.com/office/drawing/2014/main" id="{2C28A768-0C59-4519-9117-B1F42E186E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8365B53-1AB6-41DF-836E-D309D0F7EE13}"/>
              </a:ext>
            </a:extLst>
          </p:cNvPr>
          <p:cNvSpPr txBox="1"/>
          <p:nvPr/>
        </p:nvSpPr>
        <p:spPr>
          <a:xfrm rot="20474824">
            <a:off x="865735" y="301293"/>
            <a:ext cx="2153771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Planita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44342E-4C61-4DD0-B7A4-F526BAB3A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20823" y="1189665"/>
            <a:ext cx="3140905" cy="5641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2798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1331</TotalTime>
  <Words>160</Words>
  <Application>Microsoft Office PowerPoint</Application>
  <PresentationFormat>Panorámica</PresentationFormat>
  <Paragraphs>25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Decorando palabras mágicas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M.E. Adriana González González</dc:creator>
  <cp:lastModifiedBy>Marina Villarreal</cp:lastModifiedBy>
  <cp:revision>100</cp:revision>
  <dcterms:created xsi:type="dcterms:W3CDTF">2021-09-27T18:53:38Z</dcterms:created>
  <dcterms:modified xsi:type="dcterms:W3CDTF">2021-10-22T22:03:58Z</dcterms:modified>
</cp:coreProperties>
</file>