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00FFFF"/>
    <a:srgbClr val="99CCFF"/>
    <a:srgbClr val="FF99FF"/>
    <a:srgbClr val="FFCC99"/>
    <a:srgbClr val="FF00FF"/>
    <a:srgbClr val="996633"/>
    <a:srgbClr val="FFFF00"/>
    <a:srgbClr val="CC99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4D5A6A-FF36-4EA5-9527-C2527A65E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E9FA1BF-E68A-4C3F-BA43-B7C375B3E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BA5F34-3B05-4A63-803F-A9C892400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04/09/2021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786685-4323-4C86-B891-A29A2C7EE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9F395A-90FD-4F18-8EFA-3FBF8A5E8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7200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968A6A-AD30-4BF2-85E0-5DED9E0DE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27CC3-810D-47F6-AECD-5A542A213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24D2D8-1F2A-4518-A695-0D41FB737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04/09/2021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84E736-1697-4FD1-8646-86412FC34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99B247-9A6E-49D7-95D7-892D0820A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7369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3CFAD2-CB9F-47A7-AAA9-B16B83EBA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4E4B40-37DA-4C70-8FFF-E3BCAD6D3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8FF052-AFFA-4B80-ADF2-484484CCD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04/09/2021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0B255F-4701-417D-A010-3BC7AACE6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580EAF-7F86-493E-B446-31BE45DA4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3526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651A2-E3F6-4C1B-A7EB-659493F62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377ED9-B75D-4A49-B46A-B97774A4D9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A6DBB86-2599-46E4-8772-F5B2582CF1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454F095-1525-4340-9C26-663875E61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04/09/2021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8FA0165-AAE0-4D1B-9570-CB5E203D0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D239BD-6650-4497-A5BE-40775D75B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3413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583F7A-AE2D-4FB4-9A6D-EB1E2A4AF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06BD477-E18A-400F-864F-8FEC05539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572B9B-03E5-42E2-89D4-63A529ECF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832D6E3-BBE4-4023-92FA-9D59A9BC9C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B760BEC-7FAA-4854-A9EC-D84E95D255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C4C3D31-A621-494B-9D64-2CE36FBB3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04/09/2021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6BCE169-0023-42A9-8D2A-CCEF7E3E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CFD63CB-27F9-42B7-8749-5088307B6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5665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893EA7-9D5C-48E1-9ACC-E6D9700CA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13B4F28-9150-4185-AE04-D1B4DA107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04/09/2021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8D325BE-2753-498E-B151-6D547F2AB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445FB1F-DB2F-4A8D-B8DD-DC152FB03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1455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AABD25C-CB51-43BA-A574-80F0CFF6D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04/09/2021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49C51F7-FFEA-467A-8E5E-5ABBF05B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D3BAB62-4B81-48F0-9CB7-64A30944A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5564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E6BE0B-5063-44B1-8CCA-0392E96EC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31149B-BABB-40B2-B322-2131DD6BF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316E7B9-EDA8-44F1-814D-0E278829D5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34120AE-E09E-4B6F-AFDA-5C95DA103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04/09/2021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E4456BE-D752-402F-82F4-FDBED13E6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514F2E-0F1A-4E1A-9FA4-99895C6BB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516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A69B8D-E1C1-4508-85D7-51B5E5168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08B3BEE-D61F-4227-8903-D6263B1F39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59F8F8-651B-4D02-B97E-D233DF7C6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141FFE9-8D59-4C0A-B6A9-3950D6C8B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04/09/2021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7C55D4C-3E16-4A3C-96F0-00CA60793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0EBF6E-DAB0-4F5D-98E8-EDD5368F5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3462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6584E-3DCB-40A2-BE4C-2DE31BB12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68AA07A-B449-46F1-8310-02048D89AC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4BB3F1-34AA-4DDF-9643-7AD440C70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04/09/2021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219074-BF2E-4111-9FD6-CA4B0EAD4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B1A41F-A476-4C12-A4DD-F1DF060E3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3472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034E890-FB44-41B9-BADC-373CB81BCC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8EF995A-6CB4-48D9-AA27-F23578DDED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1F53E5-1D69-4FBC-9EA5-88952537C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04/09/2021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CD1494-CAC0-44F3-9706-D3B7BAB9E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E224AB-6CC0-43A9-AADE-DFAE80B6A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4537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362C19F-EFD4-4A61-BC4B-1D06F8FD1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1A5D0C-6A7E-44A3-84D0-FC3B3AA92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91D687-076F-459B-91EE-90F1687533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15962-235C-4D79-89C2-748434F161DE}" type="datetimeFigureOut">
              <a:rPr lang="es-MX" smtClean="0"/>
              <a:t>04/09/2021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3C2161-D6BD-412C-8C8C-FD0296FBA7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867B62-AB31-4659-8C02-62CD12AA35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7844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emf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7265F4D9-7D9A-4996-A235-E07B810E6813}"/>
              </a:ext>
            </a:extLst>
          </p:cNvPr>
          <p:cNvGrpSpPr/>
          <p:nvPr/>
        </p:nvGrpSpPr>
        <p:grpSpPr>
          <a:xfrm>
            <a:off x="7298055" y="5202174"/>
            <a:ext cx="3657600" cy="1474470"/>
            <a:chOff x="525780" y="3120390"/>
            <a:chExt cx="3657600" cy="2114550"/>
          </a:xfrm>
        </p:grpSpPr>
        <p:sp>
          <p:nvSpPr>
            <p:cNvPr id="6" name="Trapecio 5">
              <a:extLst>
                <a:ext uri="{FF2B5EF4-FFF2-40B4-BE49-F238E27FC236}">
                  <a16:creationId xmlns:a16="http://schemas.microsoft.com/office/drawing/2014/main" id="{BBAD3A17-DCF7-41D9-9202-37E511394DBE}"/>
                </a:ext>
              </a:extLst>
            </p:cNvPr>
            <p:cNvSpPr/>
            <p:nvPr/>
          </p:nvSpPr>
          <p:spPr>
            <a:xfrm>
              <a:off x="1177290" y="3120390"/>
              <a:ext cx="2354580" cy="1348740"/>
            </a:xfrm>
            <a:prstGeom prst="trapezoid">
              <a:avLst/>
            </a:prstGeom>
            <a:solidFill>
              <a:srgbClr val="FFCC99"/>
            </a:solidFill>
            <a:ln w="381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Diagrama de flujo: proceso 6">
              <a:extLst>
                <a:ext uri="{FF2B5EF4-FFF2-40B4-BE49-F238E27FC236}">
                  <a16:creationId xmlns:a16="http://schemas.microsoft.com/office/drawing/2014/main" id="{64B9E4BE-9E2F-4B4C-BC86-12BEE4963A51}"/>
                </a:ext>
              </a:extLst>
            </p:cNvPr>
            <p:cNvSpPr/>
            <p:nvPr/>
          </p:nvSpPr>
          <p:spPr>
            <a:xfrm>
              <a:off x="525780" y="4469130"/>
              <a:ext cx="3657600" cy="765810"/>
            </a:xfrm>
            <a:prstGeom prst="flowChartProcess">
              <a:avLst/>
            </a:prstGeom>
            <a:solidFill>
              <a:srgbClr val="FF99FF"/>
            </a:solidFill>
            <a:ln w="38100">
              <a:solidFill>
                <a:srgbClr val="FFCC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grpSp>
        <p:nvGrpSpPr>
          <p:cNvPr id="31" name="Ruleta">
            <a:extLst>
              <a:ext uri="{FF2B5EF4-FFF2-40B4-BE49-F238E27FC236}">
                <a16:creationId xmlns:a16="http://schemas.microsoft.com/office/drawing/2014/main" id="{E63B7ABF-0F7A-498A-9CF5-5F01CDE1B10D}"/>
              </a:ext>
            </a:extLst>
          </p:cNvPr>
          <p:cNvGrpSpPr/>
          <p:nvPr/>
        </p:nvGrpSpPr>
        <p:grpSpPr>
          <a:xfrm>
            <a:off x="6468144" y="21336"/>
            <a:ext cx="5406390" cy="5420868"/>
            <a:chOff x="6468144" y="21336"/>
            <a:chExt cx="5406390" cy="5420868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433E8100-047B-456E-86B5-C0BF7E7E2A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051" r="16442"/>
            <a:stretch/>
          </p:blipFill>
          <p:spPr>
            <a:xfrm>
              <a:off x="6468144" y="21336"/>
              <a:ext cx="5406390" cy="5420868"/>
            </a:xfrm>
            <a:prstGeom prst="rect">
              <a:avLst/>
            </a:prstGeom>
          </p:spPr>
        </p:pic>
        <p:grpSp>
          <p:nvGrpSpPr>
            <p:cNvPr id="29" name="Ruleta">
              <a:extLst>
                <a:ext uri="{FF2B5EF4-FFF2-40B4-BE49-F238E27FC236}">
                  <a16:creationId xmlns:a16="http://schemas.microsoft.com/office/drawing/2014/main" id="{CE3CB1E7-CE0D-48A6-851B-0F7B92D14D31}"/>
                </a:ext>
              </a:extLst>
            </p:cNvPr>
            <p:cNvGrpSpPr/>
            <p:nvPr/>
          </p:nvGrpSpPr>
          <p:grpSpPr>
            <a:xfrm>
              <a:off x="6828926" y="849249"/>
              <a:ext cx="4622029" cy="3902773"/>
              <a:chOff x="6828926" y="849249"/>
              <a:chExt cx="4622029" cy="3902773"/>
            </a:xfrm>
          </p:grpSpPr>
          <p:pic>
            <p:nvPicPr>
              <p:cNvPr id="12" name="Imagen 11">
                <a:extLst>
                  <a:ext uri="{FF2B5EF4-FFF2-40B4-BE49-F238E27FC236}">
                    <a16:creationId xmlns:a16="http://schemas.microsoft.com/office/drawing/2014/main" id="{AF8AA393-FFE4-4FB5-B81B-5A2A4EBA58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28926" y="2130642"/>
                <a:ext cx="1200150" cy="1200150"/>
              </a:xfrm>
              <a:prstGeom prst="rect">
                <a:avLst/>
              </a:prstGeom>
            </p:spPr>
          </p:pic>
          <p:pic>
            <p:nvPicPr>
              <p:cNvPr id="14" name="Imagen 13">
                <a:extLst>
                  <a:ext uri="{FF2B5EF4-FFF2-40B4-BE49-F238E27FC236}">
                    <a16:creationId xmlns:a16="http://schemas.microsoft.com/office/drawing/2014/main" id="{28E5BBBD-9EEA-4661-9F25-649D9568F7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11630" y="849249"/>
                <a:ext cx="1374776" cy="950214"/>
              </a:xfrm>
              <a:prstGeom prst="rect">
                <a:avLst/>
              </a:prstGeom>
            </p:spPr>
          </p:pic>
          <p:pic>
            <p:nvPicPr>
              <p:cNvPr id="16" name="Imagen 15">
                <a:extLst>
                  <a:ext uri="{FF2B5EF4-FFF2-40B4-BE49-F238E27FC236}">
                    <a16:creationId xmlns:a16="http://schemas.microsoft.com/office/drawing/2014/main" id="{BADA6BFB-3186-4041-9365-2766B86380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24375" y="3680460"/>
                <a:ext cx="1071562" cy="1071562"/>
              </a:xfrm>
              <a:prstGeom prst="rect">
                <a:avLst/>
              </a:prstGeom>
            </p:spPr>
          </p:pic>
          <p:pic>
            <p:nvPicPr>
              <p:cNvPr id="18" name="Imagen 17">
                <a:extLst>
                  <a:ext uri="{FF2B5EF4-FFF2-40B4-BE49-F238E27FC236}">
                    <a16:creationId xmlns:a16="http://schemas.microsoft.com/office/drawing/2014/main" id="{BCADE025-E318-4F2F-A26F-2AB62A5ADC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47610" y="901446"/>
                <a:ext cx="1371600" cy="902208"/>
              </a:xfrm>
              <a:prstGeom prst="rect">
                <a:avLst/>
              </a:prstGeom>
            </p:spPr>
          </p:pic>
          <p:pic>
            <p:nvPicPr>
              <p:cNvPr id="20" name="Imagen 19">
                <a:extLst>
                  <a:ext uri="{FF2B5EF4-FFF2-40B4-BE49-F238E27FC236}">
                    <a16:creationId xmlns:a16="http://schemas.microsoft.com/office/drawing/2014/main" id="{3B289DDB-441D-42E3-8807-8DFB5E7943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409354">
                <a:off x="7568771" y="3640066"/>
                <a:ext cx="1418243" cy="1071561"/>
              </a:xfrm>
              <a:prstGeom prst="rect">
                <a:avLst/>
              </a:prstGeom>
            </p:spPr>
          </p:pic>
          <p:pic>
            <p:nvPicPr>
              <p:cNvPr id="22" name="Imagen 21">
                <a:extLst>
                  <a:ext uri="{FF2B5EF4-FFF2-40B4-BE49-F238E27FC236}">
                    <a16:creationId xmlns:a16="http://schemas.microsoft.com/office/drawing/2014/main" id="{9C2CB8CE-36A7-47EC-932B-8BF76E5236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76179" y="2355658"/>
                <a:ext cx="1374776" cy="958236"/>
              </a:xfrm>
              <a:prstGeom prst="rect">
                <a:avLst/>
              </a:prstGeom>
            </p:spPr>
          </p:pic>
        </p:grpSp>
      </p:grpSp>
      <p:sp>
        <p:nvSpPr>
          <p:cNvPr id="23" name="Flecha: hacia abajo 22">
            <a:extLst>
              <a:ext uri="{FF2B5EF4-FFF2-40B4-BE49-F238E27FC236}">
                <a16:creationId xmlns:a16="http://schemas.microsoft.com/office/drawing/2014/main" id="{C7B99D39-6160-47E2-8AEB-FBC0D49DC35C}"/>
              </a:ext>
            </a:extLst>
          </p:cNvPr>
          <p:cNvSpPr/>
          <p:nvPr/>
        </p:nvSpPr>
        <p:spPr>
          <a:xfrm rot="15785522">
            <a:off x="4462958" y="2606803"/>
            <a:ext cx="2308860" cy="2743200"/>
          </a:xfrm>
          <a:prstGeom prst="downArrow">
            <a:avLst/>
          </a:prstGeom>
          <a:solidFill>
            <a:srgbClr val="99CCFF"/>
          </a:solidFill>
          <a:ln w="571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26" name="Botón">
            <a:extLst>
              <a:ext uri="{FF2B5EF4-FFF2-40B4-BE49-F238E27FC236}">
                <a16:creationId xmlns:a16="http://schemas.microsoft.com/office/drawing/2014/main" id="{BA54DDDE-32AB-4E51-8E54-2654BC18E4E6}"/>
              </a:ext>
            </a:extLst>
          </p:cNvPr>
          <p:cNvGrpSpPr/>
          <p:nvPr/>
        </p:nvGrpSpPr>
        <p:grpSpPr>
          <a:xfrm>
            <a:off x="741045" y="300228"/>
            <a:ext cx="2152650" cy="2104644"/>
            <a:chOff x="741045" y="300228"/>
            <a:chExt cx="2152650" cy="2104644"/>
          </a:xfrm>
        </p:grpSpPr>
        <p:sp>
          <p:nvSpPr>
            <p:cNvPr id="24" name="Diagrama de flujo: conector 23">
              <a:extLst>
                <a:ext uri="{FF2B5EF4-FFF2-40B4-BE49-F238E27FC236}">
                  <a16:creationId xmlns:a16="http://schemas.microsoft.com/office/drawing/2014/main" id="{308F581B-7437-4DA0-9576-48E624AB215A}"/>
                </a:ext>
              </a:extLst>
            </p:cNvPr>
            <p:cNvSpPr/>
            <p:nvPr/>
          </p:nvSpPr>
          <p:spPr>
            <a:xfrm>
              <a:off x="741045" y="300228"/>
              <a:ext cx="2152650" cy="2104644"/>
            </a:xfrm>
            <a:prstGeom prst="flowChartConnector">
              <a:avLst/>
            </a:prstGeom>
            <a:solidFill>
              <a:srgbClr val="FFFF00"/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322A608F-2732-4CDA-8391-5D62800CF07D}"/>
                </a:ext>
              </a:extLst>
            </p:cNvPr>
            <p:cNvSpPr/>
            <p:nvPr/>
          </p:nvSpPr>
          <p:spPr>
            <a:xfrm>
              <a:off x="1071172" y="834434"/>
              <a:ext cx="149239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Alto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408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1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IM</dc:creator>
  <cp:lastModifiedBy>IM</cp:lastModifiedBy>
  <cp:revision>6</cp:revision>
  <dcterms:created xsi:type="dcterms:W3CDTF">2021-08-17T18:18:30Z</dcterms:created>
  <dcterms:modified xsi:type="dcterms:W3CDTF">2021-09-04T16:27:06Z</dcterms:modified>
</cp:coreProperties>
</file>