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99FF"/>
    <a:srgbClr val="00FF00"/>
    <a:srgbClr val="99FFCC"/>
    <a:srgbClr val="FF0066"/>
    <a:srgbClr val="0000CC"/>
    <a:srgbClr val="6600CC"/>
    <a:srgbClr val="FFCCCC"/>
    <a:srgbClr val="99FF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0381F0-F688-4AAC-A6DD-BAED1F37B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B95AD0-AEEC-4723-A66B-953003DAE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FE23EB-B9EA-43B9-8867-285A44E3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9595BF-5DA4-4665-952B-A9D86D45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C71EA6-1564-4643-8A4F-70083233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1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C1210-5CBC-4E8E-9841-3426AB87D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DE5041-03B3-4A7F-AC7C-1667ADABF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E88CEA-D1F7-454D-8BB4-91ECBD80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A5CC9F-4D01-45A6-BB7B-6327A1CE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35B215-A5B7-4337-B595-713905E4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89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2517F-4785-4C6B-883C-F0A33A54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08A1C2-149C-4DD1-A31F-D7C15C09A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713FA0-C1C0-4EF6-B7E4-2DA3396E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3450E-823C-4168-9569-73C0FFE70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A218E8-769C-428A-94B7-E53C3C105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797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FE7B51-3991-407B-898D-C9F90665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A8E334-1C37-430C-943F-2E6B01D36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C316A8-FB60-4299-83E8-F13564CB2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BD7B9C-9FF2-4C08-A57B-1EDCC361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BC96AF-32DB-4843-B954-C192C4CB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C23BFB-C27D-4308-AF08-C369781D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0833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8C226-B6A2-4FC1-B064-6F6ECD3B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42D4D5-B422-4A5A-BB0F-2B61D460D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8108A1-C584-4414-B3CA-9F91FF7F2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A0C84A-A0AE-42C5-B1C3-E0ED2B283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DE631C-DA57-4ED1-BEE9-47E693108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BF8E07-D0D4-433D-87ED-3EEC2328A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5AD912-6A79-44FC-AF1A-8CC9F2F40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3A15E4-DBA2-4284-99C7-588ECC15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111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54EDD-B827-4FB0-8360-83E2672A2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E9EE5B-FF8B-456F-9937-C27A30A26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302D71-3903-40F1-AD81-2D4F42B2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F059539-24C0-4683-BE5E-3166A5B7A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84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FFECD55-3E1A-4A9C-A9D2-0DCFC15BF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A20D92-2C31-48C7-A799-9D724ABD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F30E01-831E-456F-8697-12B1B05E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877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9C5D0-C537-4F40-ADFA-7F2B75C21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DB43CE-B64D-41D9-8A5F-11013084D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6738CE-DF3D-47AC-944F-763AA2033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288FDC-C1EF-48EC-8CCB-6E533F70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82F8C6-59A3-4BEB-B235-6825D9B75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FF05F6-62A8-4DB7-965F-737B4FA9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22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0403E-4516-448F-9926-34691060B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00D4EED-E878-431B-86DE-9BCDCC343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99FE48-5702-4419-8234-24B9810AD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7D719E-C95C-401F-89C9-EAFF89B78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B9CF35-1582-4F6C-BC43-E83DDEDD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6D4001-B6BB-418F-96B7-1ED541BD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978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938B9-C0C7-4479-9ACE-A8A22EC74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56FD7E-31F6-4893-B324-CF9B0E308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1A2BA9-E85B-4FA4-9B48-E8AC36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62117-0B03-4E98-9FE3-E6E3D97B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19CD05-ADD4-4749-A8D0-DE9AFAFE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389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73942B-F063-443E-AD80-C8A30BEAAD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97C216-CBF8-491F-A6DE-73C806F7B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B093F-8AEB-47B5-A7A7-0D808872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28C57A-9E44-4112-99EB-C82B70E43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208836-80B5-4817-9DAC-2B474720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229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4A956D-A036-4B0B-B7BA-E27FBB583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7383CB-F4B5-4A15-9EE2-93C522DBA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A51967-2FEE-45F3-8E91-4D9439EA3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BD5E9-E25C-4F21-BD7E-FEBEC18E0775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CF98F5-826B-4759-9279-B03DA3C34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16DED-81BD-4177-9B37-9959B869F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6760C-78A9-4FDF-ADE9-F289AFE52B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496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3F19C34-1350-4CA4-A123-694610C4E420}"/>
              </a:ext>
            </a:extLst>
          </p:cNvPr>
          <p:cNvGrpSpPr/>
          <p:nvPr/>
        </p:nvGrpSpPr>
        <p:grpSpPr>
          <a:xfrm>
            <a:off x="7235190" y="5486400"/>
            <a:ext cx="3371850" cy="1371600"/>
            <a:chOff x="102870" y="3131820"/>
            <a:chExt cx="3371850" cy="1371600"/>
          </a:xfrm>
        </p:grpSpPr>
        <p:sp>
          <p:nvSpPr>
            <p:cNvPr id="8" name="Trapecio 7">
              <a:extLst>
                <a:ext uri="{FF2B5EF4-FFF2-40B4-BE49-F238E27FC236}">
                  <a16:creationId xmlns:a16="http://schemas.microsoft.com/office/drawing/2014/main" id="{C6E6E9DD-082F-4868-A279-229F073DD0E9}"/>
                </a:ext>
              </a:extLst>
            </p:cNvPr>
            <p:cNvSpPr/>
            <p:nvPr/>
          </p:nvSpPr>
          <p:spPr>
            <a:xfrm>
              <a:off x="320040" y="3131820"/>
              <a:ext cx="2937510" cy="868680"/>
            </a:xfrm>
            <a:prstGeom prst="trapezoid">
              <a:avLst/>
            </a:prstGeom>
            <a:solidFill>
              <a:srgbClr val="99FFCC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7FFAF7AC-17ED-4485-9CF2-0CE1B6778DDD}"/>
                </a:ext>
              </a:extLst>
            </p:cNvPr>
            <p:cNvSpPr/>
            <p:nvPr/>
          </p:nvSpPr>
          <p:spPr>
            <a:xfrm>
              <a:off x="102870" y="4000500"/>
              <a:ext cx="3371850" cy="502920"/>
            </a:xfrm>
            <a:prstGeom prst="rect">
              <a:avLst/>
            </a:prstGeom>
            <a:solidFill>
              <a:srgbClr val="99FFCC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9F8D6BCA-7F86-4073-8C93-6B7EC5162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1" r="15605"/>
          <a:stretch/>
        </p:blipFill>
        <p:spPr>
          <a:xfrm>
            <a:off x="6096000" y="333065"/>
            <a:ext cx="5589270" cy="5739384"/>
          </a:xfrm>
          <a:prstGeom prst="rect">
            <a:avLst/>
          </a:prstGeom>
        </p:spPr>
      </p:pic>
      <p:grpSp>
        <p:nvGrpSpPr>
          <p:cNvPr id="27" name="RULETA">
            <a:extLst>
              <a:ext uri="{FF2B5EF4-FFF2-40B4-BE49-F238E27FC236}">
                <a16:creationId xmlns:a16="http://schemas.microsoft.com/office/drawing/2014/main" id="{9FF4DA86-F5CD-4705-BAD0-3A087669A6F4}"/>
              </a:ext>
            </a:extLst>
          </p:cNvPr>
          <p:cNvGrpSpPr/>
          <p:nvPr/>
        </p:nvGrpSpPr>
        <p:grpSpPr>
          <a:xfrm>
            <a:off x="6536054" y="988455"/>
            <a:ext cx="4693618" cy="4683701"/>
            <a:chOff x="6536054" y="988455"/>
            <a:chExt cx="4693618" cy="4683701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96CF110-8D7F-4685-842A-BC1BE0B8C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4057" y="1234440"/>
              <a:ext cx="1502733" cy="1253490"/>
            </a:xfrm>
            <a:prstGeom prst="rect">
              <a:avLst/>
            </a:prstGeom>
            <a:ln w="38100">
              <a:solidFill>
                <a:srgbClr val="00B0F0"/>
              </a:solidFill>
            </a:ln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ED21D91E-CBEC-49B2-A826-4706EA693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84761">
              <a:off x="9148108" y="988455"/>
              <a:ext cx="1366588" cy="1293896"/>
            </a:xfrm>
            <a:prstGeom prst="rect">
              <a:avLst/>
            </a:prstGeom>
            <a:ln w="28575">
              <a:solidFill>
                <a:srgbClr val="99FFCC"/>
              </a:solidFill>
            </a:ln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12021B0-587A-4978-9B1E-7EDCD9B9A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054" y="2944138"/>
              <a:ext cx="1398271" cy="1398271"/>
            </a:xfrm>
            <a:prstGeom prst="rect">
              <a:avLst/>
            </a:prstGeom>
            <a:ln w="38100">
              <a:solidFill>
                <a:srgbClr val="FF0066"/>
              </a:solidFill>
            </a:ln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71BD8425-3916-4D31-BF74-9A0CED1E0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401" y="2944138"/>
              <a:ext cx="1398271" cy="1398271"/>
            </a:xfrm>
            <a:prstGeom prst="rect">
              <a:avLst/>
            </a:prstGeom>
            <a:ln w="38100">
              <a:solidFill>
                <a:srgbClr val="00FF00"/>
              </a:solidFill>
            </a:ln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05697CF2-8DDE-4547-AEFD-1F0F006E6A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5" t="20166" r="10992" b="7333"/>
            <a:stretch/>
          </p:blipFill>
          <p:spPr>
            <a:xfrm flipH="1">
              <a:off x="8180719" y="4168995"/>
              <a:ext cx="1313382" cy="1503161"/>
            </a:xfrm>
            <a:prstGeom prst="rect">
              <a:avLst/>
            </a:prstGeom>
            <a:ln w="38100">
              <a:solidFill>
                <a:srgbClr val="6600CC"/>
              </a:solidFill>
            </a:ln>
          </p:spPr>
        </p:pic>
      </p:grp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64FF2148-8B9E-432C-BF7D-8A475BCDA4B2}"/>
              </a:ext>
            </a:extLst>
          </p:cNvPr>
          <p:cNvSpPr/>
          <p:nvPr/>
        </p:nvSpPr>
        <p:spPr>
          <a:xfrm>
            <a:off x="3795387" y="2716530"/>
            <a:ext cx="2617470" cy="1805940"/>
          </a:xfrm>
          <a:prstGeom prst="rightArrow">
            <a:avLst/>
          </a:prstGeom>
          <a:solidFill>
            <a:schemeClr val="bg1"/>
          </a:solidFill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BOTÓN">
            <a:extLst>
              <a:ext uri="{FF2B5EF4-FFF2-40B4-BE49-F238E27FC236}">
                <a16:creationId xmlns:a16="http://schemas.microsoft.com/office/drawing/2014/main" id="{22193491-4404-45EF-9539-BF87B55B4818}"/>
              </a:ext>
            </a:extLst>
          </p:cNvPr>
          <p:cNvSpPr/>
          <p:nvPr/>
        </p:nvSpPr>
        <p:spPr>
          <a:xfrm>
            <a:off x="685766" y="4168995"/>
            <a:ext cx="2213851" cy="2056545"/>
          </a:xfrm>
          <a:prstGeom prst="flowChartConnector">
            <a:avLst/>
          </a:prstGeom>
          <a:solidFill>
            <a:srgbClr val="FFCCFF"/>
          </a:solidFill>
          <a:ln w="57150">
            <a:solidFill>
              <a:srgbClr val="FF0000"/>
            </a:solidFill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Parar  </a:t>
            </a:r>
          </a:p>
        </p:txBody>
      </p:sp>
    </p:spTree>
    <p:extLst>
      <p:ext uri="{BB962C8B-B14F-4D97-AF65-F5344CB8AC3E}">
        <p14:creationId xmlns:p14="http://schemas.microsoft.com/office/powerpoint/2010/main" val="366244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Aharoni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</dc:creator>
  <cp:lastModifiedBy>IM</cp:lastModifiedBy>
  <cp:revision>1</cp:revision>
  <dcterms:created xsi:type="dcterms:W3CDTF">2022-01-04T00:42:06Z</dcterms:created>
  <dcterms:modified xsi:type="dcterms:W3CDTF">2022-01-04T00:42:34Z</dcterms:modified>
</cp:coreProperties>
</file>