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77" r:id="rId3"/>
    <p:sldId id="27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9" r:id="rId25"/>
  </p:sldIdLst>
  <p:sldSz cx="12192000" cy="6858000"/>
  <p:notesSz cx="6858000" cy="9144000"/>
  <p:embeddedFontLst>
    <p:embeddedFont>
      <p:font typeface="Happy Monkey" panose="020B0604020202020204" charset="0"/>
      <p:regular r:id="rId27"/>
    </p:embeddedFont>
    <p:embeddedFont>
      <p:font typeface="Trebuchet MS" panose="020B060302020202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i2yWTvS47RV4e8YirdnkV7120D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ítulo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2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0" name="Google Shape;30;p27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" name="Google Shape;31;p27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2" name="Google Shape;32;p27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3" name="Google Shape;33;p27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4" name="Google Shape;34;p27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32C">
                <a:alpha val="69803"/>
              </a:srgbClr>
            </a:solidFill>
            <a:ln>
              <a:noFill/>
            </a:ln>
          </p:spPr>
        </p:sp>
        <p:sp>
          <p:nvSpPr>
            <p:cNvPr id="36" name="Google Shape;36;p27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F7452">
                <a:alpha val="69803"/>
              </a:srgbClr>
            </a:solidFill>
            <a:ln>
              <a:noFill/>
            </a:ln>
          </p:spPr>
        </p:sp>
        <p:sp>
          <p:nvSpPr>
            <p:cNvPr id="37" name="Google Shape;37;p27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8" name="Google Shape;38;p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7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27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29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2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3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4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4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34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3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descripción">
  <p:cSld name="Título y descripció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5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5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3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 con descripción">
  <p:cSld name="Cita con descripció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6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6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36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3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sp>
        <p:nvSpPr>
          <p:cNvPr id="103" name="Google Shape;103;p36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0">
                <a:solidFill>
                  <a:srgbClr val="EF7452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36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0">
                <a:solidFill>
                  <a:srgbClr val="EF7452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EF745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jeta de nombre">
  <p:cSld name="Tarjeta de nombr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7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7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r la tarjeta de nombre">
  <p:cSld name="Citar la tarjeta de nombr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8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8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38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3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sp>
        <p:nvSpPr>
          <p:cNvPr id="118" name="Google Shape;118;p38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0">
                <a:solidFill>
                  <a:srgbClr val="EF7452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38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0">
                <a:solidFill>
                  <a:srgbClr val="EF7452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dadero o falso">
  <p:cSld name="Verdadero o falso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9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9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39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3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0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4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1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1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4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4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25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25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25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25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5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32C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25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F7452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25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25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5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2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>
            <a:spLocks noGrp="1"/>
          </p:cNvSpPr>
          <p:nvPr>
            <p:ph type="title"/>
          </p:nvPr>
        </p:nvSpPr>
        <p:spPr>
          <a:xfrm>
            <a:off x="1226237" y="33906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Trebuchet MS"/>
              <a:buNone/>
            </a:pPr>
            <a:r>
              <a:rPr lang="es-MX" sz="8000"/>
              <a:t>Bienvenidos </a:t>
            </a:r>
            <a:endParaRPr/>
          </a:p>
        </p:txBody>
      </p:sp>
      <p:pic>
        <p:nvPicPr>
          <p:cNvPr id="144" name="Google Shape;144;p1" title="Yo Soy Tu Gominola HD - Long Spanish Version - Gummy Bear Song 10th Anniversary - Osito Gominol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3778" y="1481140"/>
            <a:ext cx="7747611" cy="437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"/>
          <p:cNvSpPr/>
          <p:nvPr/>
        </p:nvSpPr>
        <p:spPr>
          <a:xfrm>
            <a:off x="4939446" y="5774330"/>
            <a:ext cx="361028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0" i="0" u="none" strike="noStrike" cap="none">
                <a:solidFill>
                  <a:srgbClr val="005827"/>
                </a:solidFill>
                <a:latin typeface="Trebuchet MS"/>
                <a:ea typeface="Trebuchet MS"/>
                <a:cs typeface="Trebuchet MS"/>
                <a:sym typeface="Trebuchet MS"/>
              </a:rPr>
              <a:t>Activación </a:t>
            </a:r>
            <a:endParaRPr/>
          </a:p>
        </p:txBody>
      </p:sp>
      <p:pic>
        <p:nvPicPr>
          <p:cNvPr id="146" name="Google Shape;146;p1" descr="Pin en BANDERA MEXICAN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753664">
            <a:off x="7423204" y="1945590"/>
            <a:ext cx="4799403" cy="4799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" descr="Pin en BANDERA MEXICAN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-111655" y="22074"/>
            <a:ext cx="2675784" cy="2675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s-MX"/>
              <a:t>Donde hay 3 </a:t>
            </a:r>
            <a:endParaRPr/>
          </a:p>
        </p:txBody>
      </p:sp>
      <p:sp>
        <p:nvSpPr>
          <p:cNvPr id="609" name="Google Shape;609;p2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610" name="Google Shape;610;p22" descr="Divertido juego de atención y conteo ¿Más o menos?"/>
          <p:cNvPicPr preferRelativeResize="0"/>
          <p:nvPr/>
        </p:nvPicPr>
        <p:blipFill rotWithShape="1">
          <a:blip r:embed="rId3">
            <a:alphaModFix/>
          </a:blip>
          <a:srcRect l="4138" t="16562" r="3128" b="5563"/>
          <a:stretch/>
        </p:blipFill>
        <p:spPr>
          <a:xfrm>
            <a:off x="295836" y="1270000"/>
            <a:ext cx="10732368" cy="5065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s-MX"/>
              <a:t>Donde hay 1 </a:t>
            </a:r>
            <a:endParaRPr/>
          </a:p>
        </p:txBody>
      </p:sp>
      <p:sp>
        <p:nvSpPr>
          <p:cNvPr id="616" name="Google Shape;616;p23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617" name="Google Shape;617;p23" descr="4: 22 Manzanas – Diario de WK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334" y="1930400"/>
            <a:ext cx="6194113" cy="4653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"/>
          <p:cNvSpPr/>
          <p:nvPr/>
        </p:nvSpPr>
        <p:spPr>
          <a:xfrm>
            <a:off x="6362878" y="723240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3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"/>
          <p:cNvSpPr/>
          <p:nvPr/>
        </p:nvSpPr>
        <p:spPr>
          <a:xfrm>
            <a:off x="5414244" y="3802161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"/>
          <p:cNvSpPr/>
          <p:nvPr/>
        </p:nvSpPr>
        <p:spPr>
          <a:xfrm>
            <a:off x="982089" y="3658778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4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"/>
          <p:cNvSpPr/>
          <p:nvPr/>
        </p:nvSpPr>
        <p:spPr>
          <a:xfrm>
            <a:off x="3344014" y="616167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2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/>
          <p:nvPr/>
        </p:nvSpPr>
        <p:spPr>
          <a:xfrm>
            <a:off x="167077" y="332130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1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2"/>
          <p:cNvGrpSpPr/>
          <p:nvPr/>
        </p:nvGrpSpPr>
        <p:grpSpPr>
          <a:xfrm>
            <a:off x="177881" y="339446"/>
            <a:ext cx="2332525" cy="2365006"/>
            <a:chOff x="6443629" y="501206"/>
            <a:chExt cx="2332525" cy="2365006"/>
          </a:xfrm>
        </p:grpSpPr>
        <p:sp>
          <p:nvSpPr>
            <p:cNvPr id="158" name="Google Shape;158;p2"/>
            <p:cNvSpPr/>
            <p:nvPr/>
          </p:nvSpPr>
          <p:spPr>
            <a:xfrm>
              <a:off x="6443629" y="501206"/>
              <a:ext cx="2332525" cy="2365006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rebuchet MS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7277237" y="129878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60" name="Google Shape;160;p2"/>
          <p:cNvGrpSpPr/>
          <p:nvPr/>
        </p:nvGrpSpPr>
        <p:grpSpPr>
          <a:xfrm>
            <a:off x="6362878" y="714681"/>
            <a:ext cx="2332525" cy="2365006"/>
            <a:chOff x="5376110" y="1399412"/>
            <a:chExt cx="2332525" cy="2365006"/>
          </a:xfrm>
        </p:grpSpPr>
        <p:grpSp>
          <p:nvGrpSpPr>
            <p:cNvPr id="161" name="Google Shape;161;p2"/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162" name="Google Shape;162;p2"/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163" name="Google Shape;163;p2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164;p2"/>
                <p:cNvSpPr/>
                <p:nvPr/>
              </p:nvSpPr>
              <p:spPr>
                <a:xfrm>
                  <a:off x="6606258" y="777927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65" name="Google Shape;165;p2"/>
              <p:cNvSpPr/>
              <p:nvPr/>
            </p:nvSpPr>
            <p:spPr>
              <a:xfrm>
                <a:off x="4565216" y="2019077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66" name="Google Shape;166;p2"/>
            <p:cNvSpPr/>
            <p:nvPr/>
          </p:nvSpPr>
          <p:spPr>
            <a:xfrm>
              <a:off x="6801951" y="2886635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67" name="Google Shape;167;p2"/>
          <p:cNvGrpSpPr/>
          <p:nvPr/>
        </p:nvGrpSpPr>
        <p:grpSpPr>
          <a:xfrm>
            <a:off x="946227" y="3651462"/>
            <a:ext cx="2332525" cy="2365006"/>
            <a:chOff x="7011398" y="1520718"/>
            <a:chExt cx="2332525" cy="2365006"/>
          </a:xfrm>
        </p:grpSpPr>
        <p:grpSp>
          <p:nvGrpSpPr>
            <p:cNvPr id="168" name="Google Shape;168;p2"/>
            <p:cNvGrpSpPr/>
            <p:nvPr/>
          </p:nvGrpSpPr>
          <p:grpSpPr>
            <a:xfrm>
              <a:off x="7011398" y="1520718"/>
              <a:ext cx="2332525" cy="2365006"/>
              <a:chOff x="5376110" y="1399412"/>
              <a:chExt cx="2332525" cy="2365006"/>
            </a:xfrm>
          </p:grpSpPr>
          <p:grpSp>
            <p:nvGrpSpPr>
              <p:cNvPr id="169" name="Google Shape;169;p2"/>
              <p:cNvGrpSpPr/>
              <p:nvPr/>
            </p:nvGrpSpPr>
            <p:grpSpPr>
              <a:xfrm>
                <a:off x="5376110" y="1399412"/>
                <a:ext cx="2332525" cy="2365006"/>
                <a:chOff x="3715853" y="1183464"/>
                <a:chExt cx="2332525" cy="2365006"/>
              </a:xfrm>
            </p:grpSpPr>
            <p:grpSp>
              <p:nvGrpSpPr>
                <p:cNvPr id="170" name="Google Shape;170;p2"/>
                <p:cNvGrpSpPr/>
                <p:nvPr/>
              </p:nvGrpSpPr>
              <p:grpSpPr>
                <a:xfrm>
                  <a:off x="3715853" y="1183464"/>
                  <a:ext cx="2332525" cy="2365006"/>
                  <a:chOff x="6443629" y="501206"/>
                  <a:chExt cx="2332525" cy="2365006"/>
                </a:xfrm>
              </p:grpSpPr>
              <p:sp>
                <p:nvSpPr>
                  <p:cNvPr id="171" name="Google Shape;171;p2"/>
                  <p:cNvSpPr/>
                  <p:nvPr/>
                </p:nvSpPr>
                <p:spPr>
                  <a:xfrm>
                    <a:off x="6443629" y="501206"/>
                    <a:ext cx="2332525" cy="236500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E2C5"/>
                  </a:solidFill>
                  <a:ln w="38100" cap="flat" cmpd="sng">
                    <a:solidFill>
                      <a:srgbClr val="ED7D3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400"/>
                      <a:buFont typeface="Trebuchet MS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72" name="Google Shape;172;p2"/>
                  <p:cNvSpPr/>
                  <p:nvPr/>
                </p:nvSpPr>
                <p:spPr>
                  <a:xfrm>
                    <a:off x="6606258" y="777927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173" name="Google Shape;173;p2"/>
                <p:cNvSpPr/>
                <p:nvPr/>
              </p:nvSpPr>
              <p:spPr>
                <a:xfrm>
                  <a:off x="5107605" y="1517804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74" name="Google Shape;174;p2"/>
              <p:cNvSpPr/>
              <p:nvPr/>
            </p:nvSpPr>
            <p:spPr>
              <a:xfrm>
                <a:off x="5556864" y="2835750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75" name="Google Shape;175;p2"/>
            <p:cNvSpPr/>
            <p:nvPr/>
          </p:nvSpPr>
          <p:spPr>
            <a:xfrm>
              <a:off x="8358414" y="2886599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76" name="Google Shape;176;p2"/>
          <p:cNvGrpSpPr/>
          <p:nvPr/>
        </p:nvGrpSpPr>
        <p:grpSpPr>
          <a:xfrm>
            <a:off x="5386580" y="3810720"/>
            <a:ext cx="2332525" cy="2365006"/>
            <a:chOff x="9524676" y="1559786"/>
            <a:chExt cx="2332525" cy="2365006"/>
          </a:xfrm>
        </p:grpSpPr>
        <p:grpSp>
          <p:nvGrpSpPr>
            <p:cNvPr id="177" name="Google Shape;177;p2"/>
            <p:cNvGrpSpPr/>
            <p:nvPr/>
          </p:nvGrpSpPr>
          <p:grpSpPr>
            <a:xfrm>
              <a:off x="9524676" y="1559786"/>
              <a:ext cx="2332525" cy="2365006"/>
              <a:chOff x="7011398" y="1520718"/>
              <a:chExt cx="2332525" cy="2365006"/>
            </a:xfrm>
          </p:grpSpPr>
          <p:grpSp>
            <p:nvGrpSpPr>
              <p:cNvPr id="178" name="Google Shape;178;p2"/>
              <p:cNvGrpSpPr/>
              <p:nvPr/>
            </p:nvGrpSpPr>
            <p:grpSpPr>
              <a:xfrm>
                <a:off x="7011398" y="1520718"/>
                <a:ext cx="2332525" cy="2365006"/>
                <a:chOff x="5376110" y="1399412"/>
                <a:chExt cx="2332525" cy="2365006"/>
              </a:xfrm>
            </p:grpSpPr>
            <p:grpSp>
              <p:nvGrpSpPr>
                <p:cNvPr id="179" name="Google Shape;179;p2"/>
                <p:cNvGrpSpPr/>
                <p:nvPr/>
              </p:nvGrpSpPr>
              <p:grpSpPr>
                <a:xfrm>
                  <a:off x="5376110" y="1399412"/>
                  <a:ext cx="2332525" cy="2365006"/>
                  <a:chOff x="3715853" y="1183464"/>
                  <a:chExt cx="2332525" cy="2365006"/>
                </a:xfrm>
              </p:grpSpPr>
              <p:grpSp>
                <p:nvGrpSpPr>
                  <p:cNvPr id="180" name="Google Shape;180;p2"/>
                  <p:cNvGrpSpPr/>
                  <p:nvPr/>
                </p:nvGrpSpPr>
                <p:grpSpPr>
                  <a:xfrm>
                    <a:off x="3715853" y="1183464"/>
                    <a:ext cx="2332525" cy="2365006"/>
                    <a:chOff x="6443629" y="501206"/>
                    <a:chExt cx="2332525" cy="2365006"/>
                  </a:xfrm>
                </p:grpSpPr>
                <p:sp>
                  <p:nvSpPr>
                    <p:cNvPr id="181" name="Google Shape;181;p2"/>
                    <p:cNvSpPr/>
                    <p:nvPr/>
                  </p:nvSpPr>
                  <p:spPr>
                    <a:xfrm>
                      <a:off x="6443629" y="501206"/>
                      <a:ext cx="2332525" cy="2365006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FFE2C5"/>
                    </a:solidFill>
                    <a:ln w="38100" cap="flat" cmpd="sng">
                      <a:solidFill>
                        <a:srgbClr val="ED7D3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" name="Google Shape;182;p2"/>
                    <p:cNvSpPr/>
                    <p:nvPr/>
                  </p:nvSpPr>
                  <p:spPr>
                    <a:xfrm>
                      <a:off x="6606258" y="777927"/>
                      <a:ext cx="665308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183" name="Google Shape;183;p2"/>
                  <p:cNvSpPr/>
                  <p:nvPr/>
                </p:nvSpPr>
                <p:spPr>
                  <a:xfrm>
                    <a:off x="5053013" y="1413242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184" name="Google Shape;184;p2"/>
                <p:cNvSpPr/>
                <p:nvPr/>
              </p:nvSpPr>
              <p:spPr>
                <a:xfrm>
                  <a:off x="5595444" y="3077219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85" name="Google Shape;185;p2"/>
              <p:cNvSpPr/>
              <p:nvPr/>
            </p:nvSpPr>
            <p:spPr>
              <a:xfrm>
                <a:off x="8422842" y="313940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86" name="Google Shape;186;p2"/>
            <p:cNvSpPr/>
            <p:nvPr/>
          </p:nvSpPr>
          <p:spPr>
            <a:xfrm>
              <a:off x="10332027" y="2494328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87" name="Google Shape;187;p2"/>
          <p:cNvGrpSpPr/>
          <p:nvPr/>
        </p:nvGrpSpPr>
        <p:grpSpPr>
          <a:xfrm>
            <a:off x="3333210" y="580061"/>
            <a:ext cx="2332525" cy="2365006"/>
            <a:chOff x="6005803" y="-505287"/>
            <a:chExt cx="2332525" cy="2365006"/>
          </a:xfrm>
        </p:grpSpPr>
        <p:grpSp>
          <p:nvGrpSpPr>
            <p:cNvPr id="188" name="Google Shape;188;p2"/>
            <p:cNvGrpSpPr/>
            <p:nvPr/>
          </p:nvGrpSpPr>
          <p:grpSpPr>
            <a:xfrm>
              <a:off x="6005803" y="-505287"/>
              <a:ext cx="2332525" cy="2365006"/>
              <a:chOff x="3715853" y="1183464"/>
              <a:chExt cx="2332525" cy="2365006"/>
            </a:xfrm>
          </p:grpSpPr>
          <p:sp>
            <p:nvSpPr>
              <p:cNvPr id="189" name="Google Shape;189;p2"/>
              <p:cNvSpPr/>
              <p:nvPr/>
            </p:nvSpPr>
            <p:spPr>
              <a:xfrm>
                <a:off x="3715853" y="1183464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3994698" y="207409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91" name="Google Shape;191;p2"/>
            <p:cNvSpPr/>
            <p:nvPr/>
          </p:nvSpPr>
          <p:spPr>
            <a:xfrm>
              <a:off x="7377240" y="385343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192" name="Google Shape;192;p2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5002" y="1910632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/>
          <p:nvPr/>
        </p:nvSpPr>
        <p:spPr>
          <a:xfrm>
            <a:off x="584731" y="658879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6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4154189" y="699390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7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422242" y="631652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8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1367994" y="3915151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9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5116730" y="3960516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Font typeface="Happy Monkey"/>
              <a:buNone/>
            </a:pPr>
            <a:r>
              <a:rPr lang="es-MX" sz="12800" b="1" u="sng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10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3"/>
          <p:cNvGrpSpPr/>
          <p:nvPr/>
        </p:nvGrpSpPr>
        <p:grpSpPr>
          <a:xfrm>
            <a:off x="562092" y="670318"/>
            <a:ext cx="2332525" cy="2365006"/>
            <a:chOff x="-160101" y="4352824"/>
            <a:chExt cx="2332525" cy="2365006"/>
          </a:xfrm>
        </p:grpSpPr>
        <p:grpSp>
          <p:nvGrpSpPr>
            <p:cNvPr id="203" name="Google Shape;203;p3"/>
            <p:cNvGrpSpPr/>
            <p:nvPr/>
          </p:nvGrpSpPr>
          <p:grpSpPr>
            <a:xfrm>
              <a:off x="-160101" y="4352824"/>
              <a:ext cx="2332525" cy="2365006"/>
              <a:chOff x="9524676" y="1559786"/>
              <a:chExt cx="2332525" cy="2365006"/>
            </a:xfrm>
          </p:grpSpPr>
          <p:grpSp>
            <p:nvGrpSpPr>
              <p:cNvPr id="204" name="Google Shape;204;p3"/>
              <p:cNvGrpSpPr/>
              <p:nvPr/>
            </p:nvGrpSpPr>
            <p:grpSpPr>
              <a:xfrm>
                <a:off x="9524676" y="1559786"/>
                <a:ext cx="2332525" cy="2365006"/>
                <a:chOff x="7011398" y="1520718"/>
                <a:chExt cx="2332525" cy="2365006"/>
              </a:xfrm>
            </p:grpSpPr>
            <p:grpSp>
              <p:nvGrpSpPr>
                <p:cNvPr id="205" name="Google Shape;205;p3"/>
                <p:cNvGrpSpPr/>
                <p:nvPr/>
              </p:nvGrpSpPr>
              <p:grpSpPr>
                <a:xfrm>
                  <a:off x="7011398" y="1520718"/>
                  <a:ext cx="2332525" cy="2365006"/>
                  <a:chOff x="5376110" y="1399412"/>
                  <a:chExt cx="2332525" cy="2365006"/>
                </a:xfrm>
              </p:grpSpPr>
              <p:grpSp>
                <p:nvGrpSpPr>
                  <p:cNvPr id="206" name="Google Shape;206;p3"/>
                  <p:cNvGrpSpPr/>
                  <p:nvPr/>
                </p:nvGrpSpPr>
                <p:grpSpPr>
                  <a:xfrm>
                    <a:off x="5376110" y="1399412"/>
                    <a:ext cx="2332525" cy="2365006"/>
                    <a:chOff x="3715853" y="1183464"/>
                    <a:chExt cx="2332525" cy="2365006"/>
                  </a:xfrm>
                </p:grpSpPr>
                <p:grpSp>
                  <p:nvGrpSpPr>
                    <p:cNvPr id="207" name="Google Shape;207;p3"/>
                    <p:cNvGrpSpPr/>
                    <p:nvPr/>
                  </p:nvGrpSpPr>
                  <p:grpSpPr>
                    <a:xfrm>
                      <a:off x="3715853" y="1183464"/>
                      <a:ext cx="2332525" cy="2365006"/>
                      <a:chOff x="6443629" y="501206"/>
                      <a:chExt cx="2332525" cy="2365006"/>
                    </a:xfrm>
                  </p:grpSpPr>
                  <p:sp>
                    <p:nvSpPr>
                      <p:cNvPr id="208" name="Google Shape;208;p3"/>
                      <p:cNvSpPr/>
                      <p:nvPr/>
                    </p:nvSpPr>
                    <p:spPr>
                      <a:xfrm>
                        <a:off x="6443629" y="501206"/>
                        <a:ext cx="2332525" cy="2365006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rgbClr val="FFE2C5"/>
                      </a:solidFill>
                      <a:ln w="38100" cap="flat" cmpd="sng">
                        <a:solidFill>
                          <a:srgbClr val="ED7D31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400"/>
                          <a:buFont typeface="Trebuchet MS"/>
                          <a:buNone/>
                        </a:pPr>
                        <a:endPara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9" name="Google Shape;209;p3"/>
                      <p:cNvSpPr/>
                      <p:nvPr/>
                    </p:nvSpPr>
                    <p:spPr>
                      <a:xfrm>
                        <a:off x="6606258" y="754455"/>
                        <a:ext cx="492181" cy="536803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10" name="Google Shape;210;p3"/>
                    <p:cNvSpPr/>
                    <p:nvPr/>
                  </p:nvSpPr>
                  <p:spPr>
                    <a:xfrm>
                      <a:off x="4525159" y="1413242"/>
                      <a:ext cx="492181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11" name="Google Shape;211;p3"/>
                  <p:cNvSpPr/>
                  <p:nvPr/>
                </p:nvSpPr>
                <p:spPr>
                  <a:xfrm>
                    <a:off x="5491463" y="3096210"/>
                    <a:ext cx="492181" cy="52462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12" name="Google Shape;212;p3"/>
                <p:cNvSpPr/>
                <p:nvPr/>
              </p:nvSpPr>
              <p:spPr>
                <a:xfrm>
                  <a:off x="7773428" y="3217516"/>
                  <a:ext cx="492181" cy="524625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13" name="Google Shape;213;p3"/>
              <p:cNvSpPr/>
              <p:nvPr/>
            </p:nvSpPr>
            <p:spPr>
              <a:xfrm>
                <a:off x="10019959" y="2523644"/>
                <a:ext cx="492181" cy="536803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14" name="Google Shape;214;p3"/>
            <p:cNvSpPr/>
            <p:nvPr/>
          </p:nvSpPr>
          <p:spPr>
            <a:xfrm>
              <a:off x="1457467" y="5284563"/>
              <a:ext cx="492181" cy="52462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15" name="Google Shape;215;p3"/>
          <p:cNvGrpSpPr/>
          <p:nvPr/>
        </p:nvGrpSpPr>
        <p:grpSpPr>
          <a:xfrm>
            <a:off x="4180158" y="631652"/>
            <a:ext cx="2332525" cy="2365006"/>
            <a:chOff x="2282531" y="4492994"/>
            <a:chExt cx="2332525" cy="2365006"/>
          </a:xfrm>
        </p:grpSpPr>
        <p:grpSp>
          <p:nvGrpSpPr>
            <p:cNvPr id="216" name="Google Shape;216;p3"/>
            <p:cNvGrpSpPr/>
            <p:nvPr/>
          </p:nvGrpSpPr>
          <p:grpSpPr>
            <a:xfrm>
              <a:off x="2282531" y="4492994"/>
              <a:ext cx="2332525" cy="2365006"/>
              <a:chOff x="-160101" y="4352824"/>
              <a:chExt cx="2332525" cy="2365006"/>
            </a:xfrm>
          </p:grpSpPr>
          <p:grpSp>
            <p:nvGrpSpPr>
              <p:cNvPr id="217" name="Google Shape;217;p3"/>
              <p:cNvGrpSpPr/>
              <p:nvPr/>
            </p:nvGrpSpPr>
            <p:grpSpPr>
              <a:xfrm>
                <a:off x="-160101" y="4352824"/>
                <a:ext cx="2332525" cy="2365006"/>
                <a:chOff x="9524676" y="1559786"/>
                <a:chExt cx="2332525" cy="2365006"/>
              </a:xfrm>
            </p:grpSpPr>
            <p:grpSp>
              <p:nvGrpSpPr>
                <p:cNvPr id="218" name="Google Shape;218;p3"/>
                <p:cNvGrpSpPr/>
                <p:nvPr/>
              </p:nvGrpSpPr>
              <p:grpSpPr>
                <a:xfrm>
                  <a:off x="9524676" y="1559786"/>
                  <a:ext cx="2332525" cy="2365006"/>
                  <a:chOff x="7011398" y="1520718"/>
                  <a:chExt cx="2332525" cy="2365006"/>
                </a:xfrm>
              </p:grpSpPr>
              <p:grpSp>
                <p:nvGrpSpPr>
                  <p:cNvPr id="219" name="Google Shape;219;p3"/>
                  <p:cNvGrpSpPr/>
                  <p:nvPr/>
                </p:nvGrpSpPr>
                <p:grpSpPr>
                  <a:xfrm>
                    <a:off x="7011398" y="1520718"/>
                    <a:ext cx="2332525" cy="2365006"/>
                    <a:chOff x="5376110" y="1399412"/>
                    <a:chExt cx="2332525" cy="2365006"/>
                  </a:xfrm>
                </p:grpSpPr>
                <p:grpSp>
                  <p:nvGrpSpPr>
                    <p:cNvPr id="220" name="Google Shape;220;p3"/>
                    <p:cNvGrpSpPr/>
                    <p:nvPr/>
                  </p:nvGrpSpPr>
                  <p:grpSpPr>
                    <a:xfrm>
                      <a:off x="5376110" y="1399412"/>
                      <a:ext cx="2332525" cy="2365006"/>
                      <a:chOff x="3715853" y="1183464"/>
                      <a:chExt cx="2332525" cy="2365006"/>
                    </a:xfrm>
                  </p:grpSpPr>
                  <p:grpSp>
                    <p:nvGrpSpPr>
                      <p:cNvPr id="221" name="Google Shape;221;p3"/>
                      <p:cNvGrpSpPr/>
                      <p:nvPr/>
                    </p:nvGrpSpPr>
                    <p:grpSpPr>
                      <a:xfrm>
                        <a:off x="3715853" y="1183464"/>
                        <a:ext cx="2332525" cy="2365006"/>
                        <a:chOff x="6443629" y="501206"/>
                        <a:chExt cx="2332525" cy="2365006"/>
                      </a:xfrm>
                    </p:grpSpPr>
                    <p:sp>
                      <p:nvSpPr>
                        <p:cNvPr id="222" name="Google Shape;222;p3"/>
                        <p:cNvSpPr/>
                        <p:nvPr/>
                      </p:nvSpPr>
                      <p:spPr>
                        <a:xfrm>
                          <a:off x="6443629" y="501206"/>
                          <a:ext cx="2332525" cy="236500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E2C5"/>
                        </a:solidFill>
                        <a:ln w="38100" cap="flat" cmpd="sng">
                          <a:solidFill>
                            <a:srgbClr val="ED7D31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ctr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400"/>
                            <a:buFont typeface="Trebuchet MS"/>
                            <a:buNone/>
                          </a:pPr>
                          <a:endParaRPr sz="1400" b="0" i="0" u="none" strike="noStrike" cap="none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  <p:sp>
                      <p:nvSpPr>
                        <p:cNvPr id="223" name="Google Shape;223;p3"/>
                        <p:cNvSpPr/>
                        <p:nvPr/>
                      </p:nvSpPr>
                      <p:spPr>
                        <a:xfrm>
                          <a:off x="6606258" y="754455"/>
                          <a:ext cx="492181" cy="536803"/>
                        </a:xfrm>
                        <a:prstGeom prst="ellipse">
                          <a:avLst/>
                        </a:prstGeom>
                        <a:solidFill>
                          <a:srgbClr val="FF3300"/>
                        </a:solidFill>
                        <a:ln w="12700" cap="flat" cmpd="sng">
                          <a:solidFill>
                            <a:srgbClr val="FF3300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</p:grpSp>
                  <p:sp>
                    <p:nvSpPr>
                      <p:cNvPr id="224" name="Google Shape;224;p3"/>
                      <p:cNvSpPr/>
                      <p:nvPr/>
                    </p:nvSpPr>
                    <p:spPr>
                      <a:xfrm>
                        <a:off x="4525159" y="1413242"/>
                        <a:ext cx="492181" cy="583746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25" name="Google Shape;225;p3"/>
                    <p:cNvSpPr/>
                    <p:nvPr/>
                  </p:nvSpPr>
                  <p:spPr>
                    <a:xfrm>
                      <a:off x="5491463" y="3096210"/>
                      <a:ext cx="492181" cy="52462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26" name="Google Shape;226;p3"/>
                  <p:cNvSpPr/>
                  <p:nvPr/>
                </p:nvSpPr>
                <p:spPr>
                  <a:xfrm>
                    <a:off x="7773428" y="3217516"/>
                    <a:ext cx="492181" cy="52462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27" name="Google Shape;227;p3"/>
                <p:cNvSpPr/>
                <p:nvPr/>
              </p:nvSpPr>
              <p:spPr>
                <a:xfrm>
                  <a:off x="10019959" y="2523644"/>
                  <a:ext cx="492181" cy="536803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28" name="Google Shape;228;p3"/>
              <p:cNvSpPr/>
              <p:nvPr/>
            </p:nvSpPr>
            <p:spPr>
              <a:xfrm>
                <a:off x="1569736" y="4724004"/>
                <a:ext cx="492181" cy="524625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29" name="Google Shape;229;p3"/>
            <p:cNvSpPr/>
            <p:nvPr/>
          </p:nvSpPr>
          <p:spPr>
            <a:xfrm>
              <a:off x="3921822" y="6046025"/>
              <a:ext cx="492181" cy="52462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30" name="Google Shape;230;p3"/>
          <p:cNvGrpSpPr/>
          <p:nvPr/>
        </p:nvGrpSpPr>
        <p:grpSpPr>
          <a:xfrm>
            <a:off x="7432325" y="627473"/>
            <a:ext cx="2332525" cy="2365006"/>
            <a:chOff x="4758066" y="4344560"/>
            <a:chExt cx="2332525" cy="2365006"/>
          </a:xfrm>
        </p:grpSpPr>
        <p:grpSp>
          <p:nvGrpSpPr>
            <p:cNvPr id="231" name="Google Shape;231;p3"/>
            <p:cNvGrpSpPr/>
            <p:nvPr/>
          </p:nvGrpSpPr>
          <p:grpSpPr>
            <a:xfrm>
              <a:off x="4758066" y="4344560"/>
              <a:ext cx="2332525" cy="2365006"/>
              <a:chOff x="2282531" y="4492994"/>
              <a:chExt cx="2332525" cy="2365006"/>
            </a:xfrm>
          </p:grpSpPr>
          <p:grpSp>
            <p:nvGrpSpPr>
              <p:cNvPr id="232" name="Google Shape;232;p3"/>
              <p:cNvGrpSpPr/>
              <p:nvPr/>
            </p:nvGrpSpPr>
            <p:grpSpPr>
              <a:xfrm>
                <a:off x="2282531" y="4492994"/>
                <a:ext cx="2332525" cy="2365006"/>
                <a:chOff x="-160101" y="4352824"/>
                <a:chExt cx="2332525" cy="2365006"/>
              </a:xfrm>
            </p:grpSpPr>
            <p:grpSp>
              <p:nvGrpSpPr>
                <p:cNvPr id="233" name="Google Shape;233;p3"/>
                <p:cNvGrpSpPr/>
                <p:nvPr/>
              </p:nvGrpSpPr>
              <p:grpSpPr>
                <a:xfrm>
                  <a:off x="-160101" y="4352824"/>
                  <a:ext cx="2332525" cy="2365006"/>
                  <a:chOff x="9524676" y="1559786"/>
                  <a:chExt cx="2332525" cy="2365006"/>
                </a:xfrm>
              </p:grpSpPr>
              <p:grpSp>
                <p:nvGrpSpPr>
                  <p:cNvPr id="234" name="Google Shape;234;p3"/>
                  <p:cNvGrpSpPr/>
                  <p:nvPr/>
                </p:nvGrpSpPr>
                <p:grpSpPr>
                  <a:xfrm>
                    <a:off x="9524676" y="1559786"/>
                    <a:ext cx="2332525" cy="2365006"/>
                    <a:chOff x="7011398" y="1520718"/>
                    <a:chExt cx="2332525" cy="2365006"/>
                  </a:xfrm>
                </p:grpSpPr>
                <p:grpSp>
                  <p:nvGrpSpPr>
                    <p:cNvPr id="235" name="Google Shape;235;p3"/>
                    <p:cNvGrpSpPr/>
                    <p:nvPr/>
                  </p:nvGrpSpPr>
                  <p:grpSpPr>
                    <a:xfrm>
                      <a:off x="7011398" y="1520718"/>
                      <a:ext cx="2332525" cy="2365006"/>
                      <a:chOff x="5376110" y="1399412"/>
                      <a:chExt cx="2332525" cy="2365006"/>
                    </a:xfrm>
                  </p:grpSpPr>
                  <p:grpSp>
                    <p:nvGrpSpPr>
                      <p:cNvPr id="236" name="Google Shape;236;p3"/>
                      <p:cNvGrpSpPr/>
                      <p:nvPr/>
                    </p:nvGrpSpPr>
                    <p:grpSpPr>
                      <a:xfrm>
                        <a:off x="5376110" y="1399412"/>
                        <a:ext cx="2332525" cy="2365006"/>
                        <a:chOff x="3715853" y="1183464"/>
                        <a:chExt cx="2332525" cy="2365006"/>
                      </a:xfrm>
                    </p:grpSpPr>
                    <p:grpSp>
                      <p:nvGrpSpPr>
                        <p:cNvPr id="237" name="Google Shape;237;p3"/>
                        <p:cNvGrpSpPr/>
                        <p:nvPr/>
                      </p:nvGrpSpPr>
                      <p:grpSpPr>
                        <a:xfrm>
                          <a:off x="3715853" y="1183464"/>
                          <a:ext cx="2332525" cy="2365006"/>
                          <a:chOff x="6443629" y="501206"/>
                          <a:chExt cx="2332525" cy="2365006"/>
                        </a:xfrm>
                      </p:grpSpPr>
                      <p:sp>
                        <p:nvSpPr>
                          <p:cNvPr id="238" name="Google Shape;238;p3"/>
                          <p:cNvSpPr/>
                          <p:nvPr/>
                        </p:nvSpPr>
                        <p:spPr>
                          <a:xfrm>
                            <a:off x="6443629" y="501206"/>
                            <a:ext cx="2332525" cy="2365006"/>
                          </a:xfrm>
                          <a:prstGeom prst="roundRect">
                            <a:avLst>
                              <a:gd name="adj" fmla="val 16667"/>
                            </a:avLst>
                          </a:prstGeom>
                          <a:solidFill>
                            <a:srgbClr val="FFE2C5"/>
                          </a:solidFill>
                          <a:ln w="38100" cap="flat" cmpd="sng">
                            <a:solidFill>
                              <a:srgbClr val="ED7D3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ctr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400"/>
                              <a:buFont typeface="Trebuchet MS"/>
                              <a:buNone/>
                            </a:pPr>
                            <a:endParaRPr sz="1400" b="0" i="0" u="none" strike="noStrike" cap="none">
                              <a:solidFill>
                                <a:schemeClr val="dk1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239" name="Google Shape;239;p3"/>
                          <p:cNvSpPr/>
                          <p:nvPr/>
                        </p:nvSpPr>
                        <p:spPr>
                          <a:xfrm>
                            <a:off x="6531828" y="754456"/>
                            <a:ext cx="442426" cy="432682"/>
                          </a:xfrm>
                          <a:prstGeom prst="ellipse">
                            <a:avLst/>
                          </a:prstGeom>
                          <a:solidFill>
                            <a:srgbClr val="FF3300"/>
                          </a:solidFill>
                          <a:ln w="12700" cap="flat" cmpd="sng">
                            <a:solidFill>
                              <a:srgbClr val="FF3300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 sz="1800">
                              <a:solidFill>
                                <a:schemeClr val="dk1"/>
                              </a:solidFill>
                              <a:latin typeface="Trebuchet MS"/>
                              <a:ea typeface="Trebuchet MS"/>
                              <a:cs typeface="Trebuchet MS"/>
                              <a:sym typeface="Trebuchet MS"/>
                            </a:endParaRPr>
                          </a:p>
                        </p:txBody>
                      </p:sp>
                    </p:grpSp>
                    <p:sp>
                      <p:nvSpPr>
                        <p:cNvPr id="240" name="Google Shape;240;p3"/>
                        <p:cNvSpPr/>
                        <p:nvPr/>
                      </p:nvSpPr>
                      <p:spPr>
                        <a:xfrm>
                          <a:off x="4463380" y="1467533"/>
                          <a:ext cx="442427" cy="456154"/>
                        </a:xfrm>
                        <a:prstGeom prst="ellipse">
                          <a:avLst/>
                        </a:prstGeom>
                        <a:solidFill>
                          <a:srgbClr val="FF3300"/>
                        </a:solidFill>
                        <a:ln w="12700" cap="flat" cmpd="sng">
                          <a:solidFill>
                            <a:srgbClr val="FF3300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</p:grpSp>
                  <p:sp>
                    <p:nvSpPr>
                      <p:cNvPr id="241" name="Google Shape;241;p3"/>
                      <p:cNvSpPr/>
                      <p:nvPr/>
                    </p:nvSpPr>
                    <p:spPr>
                      <a:xfrm>
                        <a:off x="5491463" y="3096211"/>
                        <a:ext cx="371029" cy="411678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42" name="Google Shape;242;p3"/>
                    <p:cNvSpPr/>
                    <p:nvPr/>
                  </p:nvSpPr>
                  <p:spPr>
                    <a:xfrm>
                      <a:off x="7836598" y="3186696"/>
                      <a:ext cx="442427" cy="43268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43" name="Google Shape;243;p3"/>
                  <p:cNvSpPr/>
                  <p:nvPr/>
                </p:nvSpPr>
                <p:spPr>
                  <a:xfrm>
                    <a:off x="9953612" y="2519947"/>
                    <a:ext cx="442427" cy="432683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44" name="Google Shape;244;p3"/>
                <p:cNvSpPr/>
                <p:nvPr/>
              </p:nvSpPr>
              <p:spPr>
                <a:xfrm>
                  <a:off x="1216472" y="4798643"/>
                  <a:ext cx="442427" cy="48022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45" name="Google Shape;245;p3"/>
              <p:cNvSpPr/>
              <p:nvPr/>
            </p:nvSpPr>
            <p:spPr>
              <a:xfrm>
                <a:off x="3863939" y="5517175"/>
                <a:ext cx="442428" cy="432683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46" name="Google Shape;246;p3"/>
            <p:cNvSpPr/>
            <p:nvPr/>
          </p:nvSpPr>
          <p:spPr>
            <a:xfrm>
              <a:off x="6581954" y="5982513"/>
              <a:ext cx="442428" cy="432683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47" name="Google Shape;247;p3"/>
          <p:cNvGrpSpPr/>
          <p:nvPr/>
        </p:nvGrpSpPr>
        <p:grpSpPr>
          <a:xfrm>
            <a:off x="1367993" y="3991278"/>
            <a:ext cx="2332525" cy="2365006"/>
            <a:chOff x="7207049" y="4382768"/>
            <a:chExt cx="2332525" cy="2365006"/>
          </a:xfrm>
        </p:grpSpPr>
        <p:grpSp>
          <p:nvGrpSpPr>
            <p:cNvPr id="248" name="Google Shape;248;p3"/>
            <p:cNvGrpSpPr/>
            <p:nvPr/>
          </p:nvGrpSpPr>
          <p:grpSpPr>
            <a:xfrm>
              <a:off x="7207049" y="4382768"/>
              <a:ext cx="2332525" cy="2365006"/>
              <a:chOff x="6443629" y="501206"/>
              <a:chExt cx="2332525" cy="2365006"/>
            </a:xfrm>
          </p:grpSpPr>
          <p:sp>
            <p:nvSpPr>
              <p:cNvPr id="249" name="Google Shape;249;p3"/>
              <p:cNvSpPr/>
              <p:nvPr/>
            </p:nvSpPr>
            <p:spPr>
              <a:xfrm>
                <a:off x="6443629" y="501206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3"/>
              <p:cNvSpPr/>
              <p:nvPr/>
            </p:nvSpPr>
            <p:spPr>
              <a:xfrm>
                <a:off x="6598113" y="820058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51" name="Google Shape;251;p3"/>
            <p:cNvSpPr/>
            <p:nvPr/>
          </p:nvSpPr>
          <p:spPr>
            <a:xfrm>
              <a:off x="7914047" y="473206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7343662" y="605644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7960656" y="6034137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7624336" y="5357039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8596075" y="4779393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9173554" y="4777526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8576185" y="6031202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9080299" y="602344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59" name="Google Shape;259;p3"/>
          <p:cNvGrpSpPr/>
          <p:nvPr/>
        </p:nvGrpSpPr>
        <p:grpSpPr>
          <a:xfrm>
            <a:off x="5156173" y="4003346"/>
            <a:ext cx="2332525" cy="2365006"/>
            <a:chOff x="9731529" y="4344560"/>
            <a:chExt cx="2332525" cy="2365006"/>
          </a:xfrm>
        </p:grpSpPr>
        <p:grpSp>
          <p:nvGrpSpPr>
            <p:cNvPr id="260" name="Google Shape;260;p3"/>
            <p:cNvGrpSpPr/>
            <p:nvPr/>
          </p:nvGrpSpPr>
          <p:grpSpPr>
            <a:xfrm>
              <a:off x="9731529" y="4344560"/>
              <a:ext cx="2332525" cy="2365006"/>
              <a:chOff x="7207049" y="4382768"/>
              <a:chExt cx="2332525" cy="2365006"/>
            </a:xfrm>
          </p:grpSpPr>
          <p:grpSp>
            <p:nvGrpSpPr>
              <p:cNvPr id="261" name="Google Shape;261;p3"/>
              <p:cNvGrpSpPr/>
              <p:nvPr/>
            </p:nvGrpSpPr>
            <p:grpSpPr>
              <a:xfrm>
                <a:off x="7207049" y="4382768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262" name="Google Shape;262;p3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" name="Google Shape;263;p3"/>
                <p:cNvSpPr/>
                <p:nvPr/>
              </p:nvSpPr>
              <p:spPr>
                <a:xfrm>
                  <a:off x="6598113" y="820058"/>
                  <a:ext cx="340737" cy="284827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64" name="Google Shape;264;p3"/>
              <p:cNvSpPr/>
              <p:nvPr/>
            </p:nvSpPr>
            <p:spPr>
              <a:xfrm>
                <a:off x="7914047" y="473206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5" name="Google Shape;265;p3"/>
              <p:cNvSpPr/>
              <p:nvPr/>
            </p:nvSpPr>
            <p:spPr>
              <a:xfrm>
                <a:off x="7343662" y="605644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6" name="Google Shape;266;p3"/>
              <p:cNvSpPr/>
              <p:nvPr/>
            </p:nvSpPr>
            <p:spPr>
              <a:xfrm>
                <a:off x="7960656" y="6034137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>
                <a:off x="7624336" y="5357039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8" name="Google Shape;268;p3"/>
              <p:cNvSpPr/>
              <p:nvPr/>
            </p:nvSpPr>
            <p:spPr>
              <a:xfrm>
                <a:off x="8596075" y="4779393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9" name="Google Shape;269;p3"/>
              <p:cNvSpPr/>
              <p:nvPr/>
            </p:nvSpPr>
            <p:spPr>
              <a:xfrm>
                <a:off x="9173554" y="4777526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70" name="Google Shape;270;p3"/>
              <p:cNvSpPr/>
              <p:nvPr/>
            </p:nvSpPr>
            <p:spPr>
              <a:xfrm>
                <a:off x="8576185" y="6031202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71" name="Google Shape;271;p3"/>
              <p:cNvSpPr/>
              <p:nvPr/>
            </p:nvSpPr>
            <p:spPr>
              <a:xfrm>
                <a:off x="9080299" y="602344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72" name="Google Shape;272;p3"/>
            <p:cNvSpPr/>
            <p:nvPr/>
          </p:nvSpPr>
          <p:spPr>
            <a:xfrm>
              <a:off x="11430828" y="5304064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273" name="Google Shape;273;p3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4717" y="1910428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4"/>
          <p:cNvPicPr preferRelativeResize="0"/>
          <p:nvPr/>
        </p:nvPicPr>
        <p:blipFill rotWithShape="1">
          <a:blip r:embed="rId3">
            <a:alphaModFix/>
          </a:blip>
          <a:srcRect l="63688" t="21753" r="18899" b="4979"/>
          <a:stretch/>
        </p:blipFill>
        <p:spPr>
          <a:xfrm rot="5400000">
            <a:off x="1885456" y="-350572"/>
            <a:ext cx="6069773" cy="7750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"/>
          <p:cNvSpPr/>
          <p:nvPr/>
        </p:nvSpPr>
        <p:spPr>
          <a:xfrm>
            <a:off x="2314854" y="1320956"/>
            <a:ext cx="5893481" cy="5047945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00"/>
              <a:buFont typeface="Happy Monkey"/>
              <a:buNone/>
            </a:pPr>
            <a:r>
              <a:rPr lang="es-MX" sz="15400" b="1" u="sng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1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4" name="Google Shape;284;p5"/>
          <p:cNvGrpSpPr/>
          <p:nvPr/>
        </p:nvGrpSpPr>
        <p:grpSpPr>
          <a:xfrm>
            <a:off x="2314854" y="1294375"/>
            <a:ext cx="5893481" cy="5074526"/>
            <a:chOff x="6443629" y="501206"/>
            <a:chExt cx="2332525" cy="2365006"/>
          </a:xfrm>
        </p:grpSpPr>
        <p:sp>
          <p:nvSpPr>
            <p:cNvPr id="285" name="Google Shape;285;p5"/>
            <p:cNvSpPr/>
            <p:nvPr/>
          </p:nvSpPr>
          <p:spPr>
            <a:xfrm>
              <a:off x="6443629" y="501206"/>
              <a:ext cx="2332525" cy="2365006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rebuchet MS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7277237" y="129878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287" name="Google Shape;287;p5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2597" y="2280747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6"/>
          <p:cNvSpPr/>
          <p:nvPr/>
        </p:nvSpPr>
        <p:spPr>
          <a:xfrm>
            <a:off x="3511016" y="1063993"/>
            <a:ext cx="5030768" cy="50497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3" name="Google Shape;293;p6"/>
          <p:cNvGrpSpPr/>
          <p:nvPr/>
        </p:nvGrpSpPr>
        <p:grpSpPr>
          <a:xfrm>
            <a:off x="3511015" y="1063993"/>
            <a:ext cx="5030768" cy="5049727"/>
            <a:chOff x="9524676" y="1559786"/>
            <a:chExt cx="2332525" cy="2365006"/>
          </a:xfrm>
        </p:grpSpPr>
        <p:grpSp>
          <p:nvGrpSpPr>
            <p:cNvPr id="294" name="Google Shape;294;p6"/>
            <p:cNvGrpSpPr/>
            <p:nvPr/>
          </p:nvGrpSpPr>
          <p:grpSpPr>
            <a:xfrm>
              <a:off x="9524676" y="1559786"/>
              <a:ext cx="2332525" cy="2365006"/>
              <a:chOff x="7011398" y="1520718"/>
              <a:chExt cx="2332525" cy="2365006"/>
            </a:xfrm>
          </p:grpSpPr>
          <p:grpSp>
            <p:nvGrpSpPr>
              <p:cNvPr id="295" name="Google Shape;295;p6"/>
              <p:cNvGrpSpPr/>
              <p:nvPr/>
            </p:nvGrpSpPr>
            <p:grpSpPr>
              <a:xfrm>
                <a:off x="7011398" y="1520718"/>
                <a:ext cx="2332525" cy="2365006"/>
                <a:chOff x="5376110" y="1399412"/>
                <a:chExt cx="2332525" cy="2365006"/>
              </a:xfrm>
            </p:grpSpPr>
            <p:grpSp>
              <p:nvGrpSpPr>
                <p:cNvPr id="296" name="Google Shape;296;p6"/>
                <p:cNvGrpSpPr/>
                <p:nvPr/>
              </p:nvGrpSpPr>
              <p:grpSpPr>
                <a:xfrm>
                  <a:off x="5376110" y="1399412"/>
                  <a:ext cx="2332525" cy="2365006"/>
                  <a:chOff x="3715853" y="1183464"/>
                  <a:chExt cx="2332525" cy="2365006"/>
                </a:xfrm>
              </p:grpSpPr>
              <p:grpSp>
                <p:nvGrpSpPr>
                  <p:cNvPr id="297" name="Google Shape;297;p6"/>
                  <p:cNvGrpSpPr/>
                  <p:nvPr/>
                </p:nvGrpSpPr>
                <p:grpSpPr>
                  <a:xfrm>
                    <a:off x="3715853" y="1183464"/>
                    <a:ext cx="2332525" cy="2365006"/>
                    <a:chOff x="6443629" y="501206"/>
                    <a:chExt cx="2332525" cy="2365006"/>
                  </a:xfrm>
                </p:grpSpPr>
                <p:sp>
                  <p:nvSpPr>
                    <p:cNvPr id="298" name="Google Shape;298;p6"/>
                    <p:cNvSpPr/>
                    <p:nvPr/>
                  </p:nvSpPr>
                  <p:spPr>
                    <a:xfrm>
                      <a:off x="6443629" y="501206"/>
                      <a:ext cx="2332525" cy="2365006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FFE2C5"/>
                    </a:solidFill>
                    <a:ln w="38100" cap="flat" cmpd="sng">
                      <a:solidFill>
                        <a:srgbClr val="ED7D3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9" name="Google Shape;299;p6"/>
                    <p:cNvSpPr/>
                    <p:nvPr/>
                  </p:nvSpPr>
                  <p:spPr>
                    <a:xfrm>
                      <a:off x="6606258" y="777927"/>
                      <a:ext cx="665308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300" name="Google Shape;300;p6"/>
                  <p:cNvSpPr/>
                  <p:nvPr/>
                </p:nvSpPr>
                <p:spPr>
                  <a:xfrm>
                    <a:off x="5053013" y="1413242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301" name="Google Shape;301;p6"/>
                <p:cNvSpPr/>
                <p:nvPr/>
              </p:nvSpPr>
              <p:spPr>
                <a:xfrm>
                  <a:off x="5595444" y="3077219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302" name="Google Shape;302;p6"/>
              <p:cNvSpPr/>
              <p:nvPr/>
            </p:nvSpPr>
            <p:spPr>
              <a:xfrm>
                <a:off x="8422842" y="313940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03" name="Google Shape;303;p6"/>
            <p:cNvSpPr/>
            <p:nvPr/>
          </p:nvSpPr>
          <p:spPr>
            <a:xfrm>
              <a:off x="10332027" y="2494328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04" name="Google Shape;304;p6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3473" y="2246721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s-MX"/>
              <a:t>Memorama </a:t>
            </a:r>
            <a:endParaRPr/>
          </a:p>
        </p:txBody>
      </p:sp>
      <p:grpSp>
        <p:nvGrpSpPr>
          <p:cNvPr id="310" name="Google Shape;310;p7"/>
          <p:cNvGrpSpPr/>
          <p:nvPr/>
        </p:nvGrpSpPr>
        <p:grpSpPr>
          <a:xfrm>
            <a:off x="4823448" y="4659276"/>
            <a:ext cx="1466611" cy="1563781"/>
            <a:chOff x="585473" y="1753577"/>
            <a:chExt cx="1466611" cy="1563781"/>
          </a:xfrm>
        </p:grpSpPr>
        <p:sp>
          <p:nvSpPr>
            <p:cNvPr id="311" name="Google Shape;311;p7"/>
            <p:cNvSpPr/>
            <p:nvPr/>
          </p:nvSpPr>
          <p:spPr>
            <a:xfrm>
              <a:off x="585473" y="1753577"/>
              <a:ext cx="1466611" cy="1563781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rebuchet MS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958327" y="225080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313" name="Google Shape;313;p7"/>
          <p:cNvGrpSpPr/>
          <p:nvPr/>
        </p:nvGrpSpPr>
        <p:grpSpPr>
          <a:xfrm>
            <a:off x="2558482" y="4563336"/>
            <a:ext cx="1542305" cy="1563781"/>
            <a:chOff x="5376110" y="1399412"/>
            <a:chExt cx="2332525" cy="2365006"/>
          </a:xfrm>
        </p:grpSpPr>
        <p:grpSp>
          <p:nvGrpSpPr>
            <p:cNvPr id="314" name="Google Shape;314;p7"/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315" name="Google Shape;315;p7"/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316" name="Google Shape;316;p7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7" name="Google Shape;317;p7"/>
                <p:cNvSpPr/>
                <p:nvPr/>
              </p:nvSpPr>
              <p:spPr>
                <a:xfrm>
                  <a:off x="6606258" y="777927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318" name="Google Shape;318;p7"/>
              <p:cNvSpPr/>
              <p:nvPr/>
            </p:nvSpPr>
            <p:spPr>
              <a:xfrm>
                <a:off x="4565216" y="2019077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19" name="Google Shape;319;p7"/>
            <p:cNvSpPr/>
            <p:nvPr/>
          </p:nvSpPr>
          <p:spPr>
            <a:xfrm>
              <a:off x="6801951" y="2886635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320" name="Google Shape;320;p7"/>
          <p:cNvGrpSpPr/>
          <p:nvPr/>
        </p:nvGrpSpPr>
        <p:grpSpPr>
          <a:xfrm>
            <a:off x="6817646" y="4593810"/>
            <a:ext cx="1542306" cy="1563781"/>
            <a:chOff x="7011398" y="1520718"/>
            <a:chExt cx="2332525" cy="2365006"/>
          </a:xfrm>
        </p:grpSpPr>
        <p:grpSp>
          <p:nvGrpSpPr>
            <p:cNvPr id="321" name="Google Shape;321;p7"/>
            <p:cNvGrpSpPr/>
            <p:nvPr/>
          </p:nvGrpSpPr>
          <p:grpSpPr>
            <a:xfrm>
              <a:off x="7011398" y="1520718"/>
              <a:ext cx="2332525" cy="2365006"/>
              <a:chOff x="5376110" y="1399412"/>
              <a:chExt cx="2332525" cy="2365006"/>
            </a:xfrm>
          </p:grpSpPr>
          <p:grpSp>
            <p:nvGrpSpPr>
              <p:cNvPr id="322" name="Google Shape;322;p7"/>
              <p:cNvGrpSpPr/>
              <p:nvPr/>
            </p:nvGrpSpPr>
            <p:grpSpPr>
              <a:xfrm>
                <a:off x="5376110" y="1399412"/>
                <a:ext cx="2332525" cy="2365006"/>
                <a:chOff x="3715853" y="1183464"/>
                <a:chExt cx="2332525" cy="2365006"/>
              </a:xfrm>
            </p:grpSpPr>
            <p:grpSp>
              <p:nvGrpSpPr>
                <p:cNvPr id="323" name="Google Shape;323;p7"/>
                <p:cNvGrpSpPr/>
                <p:nvPr/>
              </p:nvGrpSpPr>
              <p:grpSpPr>
                <a:xfrm>
                  <a:off x="3715853" y="1183464"/>
                  <a:ext cx="2332525" cy="2365006"/>
                  <a:chOff x="6443629" y="501206"/>
                  <a:chExt cx="2332525" cy="2365006"/>
                </a:xfrm>
              </p:grpSpPr>
              <p:sp>
                <p:nvSpPr>
                  <p:cNvPr id="324" name="Google Shape;324;p7"/>
                  <p:cNvSpPr/>
                  <p:nvPr/>
                </p:nvSpPr>
                <p:spPr>
                  <a:xfrm>
                    <a:off x="6443629" y="501206"/>
                    <a:ext cx="2332525" cy="236500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E2C5"/>
                  </a:solidFill>
                  <a:ln w="38100" cap="flat" cmpd="sng">
                    <a:solidFill>
                      <a:srgbClr val="ED7D3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400"/>
                      <a:buFont typeface="Trebuchet MS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" name="Google Shape;325;p7"/>
                  <p:cNvSpPr/>
                  <p:nvPr/>
                </p:nvSpPr>
                <p:spPr>
                  <a:xfrm>
                    <a:off x="6606258" y="777927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326" name="Google Shape;326;p7"/>
                <p:cNvSpPr/>
                <p:nvPr/>
              </p:nvSpPr>
              <p:spPr>
                <a:xfrm>
                  <a:off x="5107605" y="1517804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327" name="Google Shape;327;p7"/>
              <p:cNvSpPr/>
              <p:nvPr/>
            </p:nvSpPr>
            <p:spPr>
              <a:xfrm>
                <a:off x="5556864" y="2835750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28" name="Google Shape;328;p7"/>
            <p:cNvSpPr/>
            <p:nvPr/>
          </p:nvSpPr>
          <p:spPr>
            <a:xfrm>
              <a:off x="8358414" y="2886599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329" name="Google Shape;329;p7"/>
          <p:cNvGrpSpPr/>
          <p:nvPr/>
        </p:nvGrpSpPr>
        <p:grpSpPr>
          <a:xfrm>
            <a:off x="6753296" y="2469418"/>
            <a:ext cx="1466611" cy="1487034"/>
            <a:chOff x="9524676" y="1559786"/>
            <a:chExt cx="2332525" cy="2365006"/>
          </a:xfrm>
        </p:grpSpPr>
        <p:grpSp>
          <p:nvGrpSpPr>
            <p:cNvPr id="330" name="Google Shape;330;p7"/>
            <p:cNvGrpSpPr/>
            <p:nvPr/>
          </p:nvGrpSpPr>
          <p:grpSpPr>
            <a:xfrm>
              <a:off x="9524676" y="1559786"/>
              <a:ext cx="2332525" cy="2365006"/>
              <a:chOff x="7011398" y="1520718"/>
              <a:chExt cx="2332525" cy="2365006"/>
            </a:xfrm>
          </p:grpSpPr>
          <p:grpSp>
            <p:nvGrpSpPr>
              <p:cNvPr id="331" name="Google Shape;331;p7"/>
              <p:cNvGrpSpPr/>
              <p:nvPr/>
            </p:nvGrpSpPr>
            <p:grpSpPr>
              <a:xfrm>
                <a:off x="7011398" y="1520718"/>
                <a:ext cx="2332525" cy="2365006"/>
                <a:chOff x="5376110" y="1399412"/>
                <a:chExt cx="2332525" cy="2365006"/>
              </a:xfrm>
            </p:grpSpPr>
            <p:grpSp>
              <p:nvGrpSpPr>
                <p:cNvPr id="332" name="Google Shape;332;p7"/>
                <p:cNvGrpSpPr/>
                <p:nvPr/>
              </p:nvGrpSpPr>
              <p:grpSpPr>
                <a:xfrm>
                  <a:off x="5376110" y="1399412"/>
                  <a:ext cx="2332525" cy="2365006"/>
                  <a:chOff x="3715853" y="1183464"/>
                  <a:chExt cx="2332525" cy="2365006"/>
                </a:xfrm>
              </p:grpSpPr>
              <p:grpSp>
                <p:nvGrpSpPr>
                  <p:cNvPr id="333" name="Google Shape;333;p7"/>
                  <p:cNvGrpSpPr/>
                  <p:nvPr/>
                </p:nvGrpSpPr>
                <p:grpSpPr>
                  <a:xfrm>
                    <a:off x="3715853" y="1183464"/>
                    <a:ext cx="2332525" cy="2365006"/>
                    <a:chOff x="6443629" y="501206"/>
                    <a:chExt cx="2332525" cy="2365006"/>
                  </a:xfrm>
                </p:grpSpPr>
                <p:sp>
                  <p:nvSpPr>
                    <p:cNvPr id="334" name="Google Shape;334;p7"/>
                    <p:cNvSpPr/>
                    <p:nvPr/>
                  </p:nvSpPr>
                  <p:spPr>
                    <a:xfrm>
                      <a:off x="6443629" y="501206"/>
                      <a:ext cx="2332525" cy="2365006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FFE2C5"/>
                    </a:solidFill>
                    <a:ln w="38100" cap="flat" cmpd="sng">
                      <a:solidFill>
                        <a:srgbClr val="ED7D3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" name="Google Shape;335;p7"/>
                    <p:cNvSpPr/>
                    <p:nvPr/>
                  </p:nvSpPr>
                  <p:spPr>
                    <a:xfrm>
                      <a:off x="6606258" y="777927"/>
                      <a:ext cx="665308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336" name="Google Shape;336;p7"/>
                  <p:cNvSpPr/>
                  <p:nvPr/>
                </p:nvSpPr>
                <p:spPr>
                  <a:xfrm>
                    <a:off x="4756200" y="1584175"/>
                    <a:ext cx="665309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337" name="Google Shape;337;p7"/>
                <p:cNvSpPr/>
                <p:nvPr/>
              </p:nvSpPr>
              <p:spPr>
                <a:xfrm>
                  <a:off x="5595444" y="3077219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338" name="Google Shape;338;p7"/>
              <p:cNvSpPr/>
              <p:nvPr/>
            </p:nvSpPr>
            <p:spPr>
              <a:xfrm>
                <a:off x="8579931" y="2564018"/>
                <a:ext cx="665309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39" name="Google Shape;339;p7"/>
            <p:cNvSpPr/>
            <p:nvPr/>
          </p:nvSpPr>
          <p:spPr>
            <a:xfrm>
              <a:off x="10518120" y="3186832"/>
              <a:ext cx="665309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340" name="Google Shape;340;p7"/>
          <p:cNvGrpSpPr/>
          <p:nvPr/>
        </p:nvGrpSpPr>
        <p:grpSpPr>
          <a:xfrm>
            <a:off x="603880" y="4510410"/>
            <a:ext cx="1591418" cy="1518224"/>
            <a:chOff x="9524676" y="1559786"/>
            <a:chExt cx="2332525" cy="2365006"/>
          </a:xfrm>
        </p:grpSpPr>
        <p:grpSp>
          <p:nvGrpSpPr>
            <p:cNvPr id="341" name="Google Shape;341;p7"/>
            <p:cNvGrpSpPr/>
            <p:nvPr/>
          </p:nvGrpSpPr>
          <p:grpSpPr>
            <a:xfrm>
              <a:off x="9524676" y="1559786"/>
              <a:ext cx="2332525" cy="2365006"/>
              <a:chOff x="7011398" y="1520718"/>
              <a:chExt cx="2332525" cy="2365006"/>
            </a:xfrm>
          </p:grpSpPr>
          <p:grpSp>
            <p:nvGrpSpPr>
              <p:cNvPr id="342" name="Google Shape;342;p7"/>
              <p:cNvGrpSpPr/>
              <p:nvPr/>
            </p:nvGrpSpPr>
            <p:grpSpPr>
              <a:xfrm>
                <a:off x="7011398" y="1520718"/>
                <a:ext cx="2332525" cy="2365006"/>
                <a:chOff x="5376110" y="1399412"/>
                <a:chExt cx="2332525" cy="2365006"/>
              </a:xfrm>
            </p:grpSpPr>
            <p:grpSp>
              <p:nvGrpSpPr>
                <p:cNvPr id="343" name="Google Shape;343;p7"/>
                <p:cNvGrpSpPr/>
                <p:nvPr/>
              </p:nvGrpSpPr>
              <p:grpSpPr>
                <a:xfrm>
                  <a:off x="5376110" y="1399412"/>
                  <a:ext cx="2332525" cy="2365006"/>
                  <a:chOff x="3715853" y="1183464"/>
                  <a:chExt cx="2332525" cy="2365006"/>
                </a:xfrm>
              </p:grpSpPr>
              <p:grpSp>
                <p:nvGrpSpPr>
                  <p:cNvPr id="344" name="Google Shape;344;p7"/>
                  <p:cNvGrpSpPr/>
                  <p:nvPr/>
                </p:nvGrpSpPr>
                <p:grpSpPr>
                  <a:xfrm>
                    <a:off x="3715853" y="1183464"/>
                    <a:ext cx="2332525" cy="2365006"/>
                    <a:chOff x="6443629" y="501206"/>
                    <a:chExt cx="2332525" cy="2365006"/>
                  </a:xfrm>
                </p:grpSpPr>
                <p:sp>
                  <p:nvSpPr>
                    <p:cNvPr id="345" name="Google Shape;345;p7"/>
                    <p:cNvSpPr/>
                    <p:nvPr/>
                  </p:nvSpPr>
                  <p:spPr>
                    <a:xfrm>
                      <a:off x="6443629" y="501206"/>
                      <a:ext cx="2332525" cy="2365006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FFE2C5"/>
                    </a:solidFill>
                    <a:ln w="38100" cap="flat" cmpd="sng">
                      <a:solidFill>
                        <a:srgbClr val="ED7D3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6" name="Google Shape;346;p7"/>
                    <p:cNvSpPr/>
                    <p:nvPr/>
                  </p:nvSpPr>
                  <p:spPr>
                    <a:xfrm>
                      <a:off x="6606258" y="777927"/>
                      <a:ext cx="665308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347" name="Google Shape;347;p7"/>
                  <p:cNvSpPr/>
                  <p:nvPr/>
                </p:nvSpPr>
                <p:spPr>
                  <a:xfrm>
                    <a:off x="5053013" y="1413242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348" name="Google Shape;348;p7"/>
                <p:cNvSpPr/>
                <p:nvPr/>
              </p:nvSpPr>
              <p:spPr>
                <a:xfrm>
                  <a:off x="5595444" y="3077219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349" name="Google Shape;349;p7"/>
              <p:cNvSpPr/>
              <p:nvPr/>
            </p:nvSpPr>
            <p:spPr>
              <a:xfrm>
                <a:off x="8422842" y="313940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50" name="Google Shape;350;p7"/>
            <p:cNvSpPr/>
            <p:nvPr/>
          </p:nvSpPr>
          <p:spPr>
            <a:xfrm>
              <a:off x="10332027" y="2494328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351" name="Google Shape;351;p7"/>
          <p:cNvGrpSpPr/>
          <p:nvPr/>
        </p:nvGrpSpPr>
        <p:grpSpPr>
          <a:xfrm>
            <a:off x="4555228" y="2339823"/>
            <a:ext cx="1542305" cy="1563781"/>
            <a:chOff x="5376110" y="1399412"/>
            <a:chExt cx="2332525" cy="2365006"/>
          </a:xfrm>
        </p:grpSpPr>
        <p:grpSp>
          <p:nvGrpSpPr>
            <p:cNvPr id="352" name="Google Shape;352;p7"/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353" name="Google Shape;353;p7"/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354" name="Google Shape;354;p7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" name="Google Shape;355;p7"/>
                <p:cNvSpPr/>
                <p:nvPr/>
              </p:nvSpPr>
              <p:spPr>
                <a:xfrm>
                  <a:off x="6606258" y="777927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356" name="Google Shape;356;p7"/>
              <p:cNvSpPr/>
              <p:nvPr/>
            </p:nvSpPr>
            <p:spPr>
              <a:xfrm>
                <a:off x="4565216" y="2019077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57" name="Google Shape;357;p7"/>
            <p:cNvSpPr/>
            <p:nvPr/>
          </p:nvSpPr>
          <p:spPr>
            <a:xfrm>
              <a:off x="6801951" y="2886635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358" name="Google Shape;358;p7"/>
          <p:cNvGrpSpPr/>
          <p:nvPr/>
        </p:nvGrpSpPr>
        <p:grpSpPr>
          <a:xfrm>
            <a:off x="2543819" y="2283640"/>
            <a:ext cx="1542306" cy="1563781"/>
            <a:chOff x="7011398" y="1520718"/>
            <a:chExt cx="2332525" cy="2365006"/>
          </a:xfrm>
        </p:grpSpPr>
        <p:grpSp>
          <p:nvGrpSpPr>
            <p:cNvPr id="359" name="Google Shape;359;p7"/>
            <p:cNvGrpSpPr/>
            <p:nvPr/>
          </p:nvGrpSpPr>
          <p:grpSpPr>
            <a:xfrm>
              <a:off x="7011398" y="1520718"/>
              <a:ext cx="2332525" cy="2365006"/>
              <a:chOff x="5376110" y="1399412"/>
              <a:chExt cx="2332525" cy="2365006"/>
            </a:xfrm>
          </p:grpSpPr>
          <p:grpSp>
            <p:nvGrpSpPr>
              <p:cNvPr id="360" name="Google Shape;360;p7"/>
              <p:cNvGrpSpPr/>
              <p:nvPr/>
            </p:nvGrpSpPr>
            <p:grpSpPr>
              <a:xfrm>
                <a:off x="5376110" y="1399412"/>
                <a:ext cx="2332525" cy="2365006"/>
                <a:chOff x="3715853" y="1183464"/>
                <a:chExt cx="2332525" cy="2365006"/>
              </a:xfrm>
            </p:grpSpPr>
            <p:grpSp>
              <p:nvGrpSpPr>
                <p:cNvPr id="361" name="Google Shape;361;p7"/>
                <p:cNvGrpSpPr/>
                <p:nvPr/>
              </p:nvGrpSpPr>
              <p:grpSpPr>
                <a:xfrm>
                  <a:off x="3715853" y="1183464"/>
                  <a:ext cx="2332525" cy="2365006"/>
                  <a:chOff x="6443629" y="501206"/>
                  <a:chExt cx="2332525" cy="2365006"/>
                </a:xfrm>
              </p:grpSpPr>
              <p:sp>
                <p:nvSpPr>
                  <p:cNvPr id="362" name="Google Shape;362;p7"/>
                  <p:cNvSpPr/>
                  <p:nvPr/>
                </p:nvSpPr>
                <p:spPr>
                  <a:xfrm>
                    <a:off x="6443629" y="501206"/>
                    <a:ext cx="2332525" cy="236500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E2C5"/>
                  </a:solidFill>
                  <a:ln w="38100" cap="flat" cmpd="sng">
                    <a:solidFill>
                      <a:srgbClr val="ED7D3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400"/>
                      <a:buFont typeface="Trebuchet MS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3" name="Google Shape;363;p7"/>
                  <p:cNvSpPr/>
                  <p:nvPr/>
                </p:nvSpPr>
                <p:spPr>
                  <a:xfrm>
                    <a:off x="6606258" y="777927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364" name="Google Shape;364;p7"/>
                <p:cNvSpPr/>
                <p:nvPr/>
              </p:nvSpPr>
              <p:spPr>
                <a:xfrm>
                  <a:off x="4571638" y="1897735"/>
                  <a:ext cx="665308" cy="583745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365" name="Google Shape;365;p7"/>
              <p:cNvSpPr/>
              <p:nvPr/>
            </p:nvSpPr>
            <p:spPr>
              <a:xfrm>
                <a:off x="5556864" y="2835750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66" name="Google Shape;366;p7"/>
            <p:cNvSpPr/>
            <p:nvPr/>
          </p:nvSpPr>
          <p:spPr>
            <a:xfrm>
              <a:off x="8358414" y="2886599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367" name="Google Shape;367;p7"/>
          <p:cNvGrpSpPr/>
          <p:nvPr/>
        </p:nvGrpSpPr>
        <p:grpSpPr>
          <a:xfrm>
            <a:off x="442191" y="2253308"/>
            <a:ext cx="1466611" cy="1563781"/>
            <a:chOff x="585473" y="1753577"/>
            <a:chExt cx="1466611" cy="1563781"/>
          </a:xfrm>
        </p:grpSpPr>
        <p:sp>
          <p:nvSpPr>
            <p:cNvPr id="368" name="Google Shape;368;p7"/>
            <p:cNvSpPr/>
            <p:nvPr/>
          </p:nvSpPr>
          <p:spPr>
            <a:xfrm>
              <a:off x="585473" y="1753577"/>
              <a:ext cx="1466611" cy="1563781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rebuchet MS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958327" y="225080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370" name="Google Shape;370;p7"/>
          <p:cNvGrpSpPr/>
          <p:nvPr/>
        </p:nvGrpSpPr>
        <p:grpSpPr>
          <a:xfrm>
            <a:off x="297601" y="2167971"/>
            <a:ext cx="1714226" cy="1652426"/>
            <a:chOff x="3459717" y="2143570"/>
            <a:chExt cx="1714226" cy="1652426"/>
          </a:xfrm>
        </p:grpSpPr>
        <p:pic>
          <p:nvPicPr>
            <p:cNvPr id="371" name="Google Shape;371;p7" descr="fondo rojo dinámico 1978562 Vector en Vecteezy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59717" y="2143570"/>
              <a:ext cx="1714226" cy="1652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2" name="Google Shape;372;p7" descr="▷ Bandera de México: Imágenes Animadas, Gifs y Animaciones ¡100% GRATIS!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52140" y="2324310"/>
              <a:ext cx="1548102" cy="13208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8"/>
          <p:cNvSpPr/>
          <p:nvPr/>
        </p:nvSpPr>
        <p:spPr>
          <a:xfrm>
            <a:off x="3344014" y="616167"/>
            <a:ext cx="5071396" cy="493402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2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8" name="Google Shape;378;p8"/>
          <p:cNvGrpSpPr/>
          <p:nvPr/>
        </p:nvGrpSpPr>
        <p:grpSpPr>
          <a:xfrm>
            <a:off x="3344014" y="616167"/>
            <a:ext cx="5071396" cy="4934028"/>
            <a:chOff x="6005803" y="-505287"/>
            <a:chExt cx="2332525" cy="2365006"/>
          </a:xfrm>
        </p:grpSpPr>
        <p:grpSp>
          <p:nvGrpSpPr>
            <p:cNvPr id="379" name="Google Shape;379;p8"/>
            <p:cNvGrpSpPr/>
            <p:nvPr/>
          </p:nvGrpSpPr>
          <p:grpSpPr>
            <a:xfrm>
              <a:off x="6005803" y="-505287"/>
              <a:ext cx="2332525" cy="2365006"/>
              <a:chOff x="3715853" y="1183464"/>
              <a:chExt cx="2332525" cy="2365006"/>
            </a:xfrm>
          </p:grpSpPr>
          <p:sp>
            <p:nvSpPr>
              <p:cNvPr id="380" name="Google Shape;380;p8"/>
              <p:cNvSpPr/>
              <p:nvPr/>
            </p:nvSpPr>
            <p:spPr>
              <a:xfrm>
                <a:off x="3715853" y="1183464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8"/>
              <p:cNvSpPr/>
              <p:nvPr/>
            </p:nvSpPr>
            <p:spPr>
              <a:xfrm>
                <a:off x="3994698" y="207409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82" name="Google Shape;382;p8"/>
            <p:cNvSpPr/>
            <p:nvPr/>
          </p:nvSpPr>
          <p:spPr>
            <a:xfrm>
              <a:off x="7377240" y="385343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83" name="Google Shape;383;p8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5002" y="1910632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9"/>
          <p:cNvSpPr/>
          <p:nvPr/>
        </p:nvSpPr>
        <p:spPr>
          <a:xfrm>
            <a:off x="1490966" y="1300850"/>
            <a:ext cx="5970889" cy="509995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3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9" name="Google Shape;389;p9"/>
          <p:cNvGrpSpPr/>
          <p:nvPr/>
        </p:nvGrpSpPr>
        <p:grpSpPr>
          <a:xfrm>
            <a:off x="1450637" y="1300851"/>
            <a:ext cx="5970889" cy="5099949"/>
            <a:chOff x="5376110" y="1399412"/>
            <a:chExt cx="2332525" cy="2365006"/>
          </a:xfrm>
        </p:grpSpPr>
        <p:grpSp>
          <p:nvGrpSpPr>
            <p:cNvPr id="390" name="Google Shape;390;p9"/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391" name="Google Shape;391;p9"/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392" name="Google Shape;392;p9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" name="Google Shape;393;p9"/>
                <p:cNvSpPr/>
                <p:nvPr/>
              </p:nvSpPr>
              <p:spPr>
                <a:xfrm>
                  <a:off x="6606258" y="777927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394" name="Google Shape;394;p9"/>
              <p:cNvSpPr/>
              <p:nvPr/>
            </p:nvSpPr>
            <p:spPr>
              <a:xfrm>
                <a:off x="4565216" y="2019077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95" name="Google Shape;395;p9"/>
            <p:cNvSpPr/>
            <p:nvPr/>
          </p:nvSpPr>
          <p:spPr>
            <a:xfrm>
              <a:off x="6801951" y="2886635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96" name="Google Shape;396;p9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5002" y="1910632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0"/>
          <p:cNvSpPr/>
          <p:nvPr/>
        </p:nvSpPr>
        <p:spPr>
          <a:xfrm>
            <a:off x="2778991" y="1202656"/>
            <a:ext cx="5889521" cy="5038655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4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2" name="Google Shape;402;p10"/>
          <p:cNvGrpSpPr/>
          <p:nvPr/>
        </p:nvGrpSpPr>
        <p:grpSpPr>
          <a:xfrm>
            <a:off x="2778990" y="1202656"/>
            <a:ext cx="5889521" cy="5038654"/>
            <a:chOff x="7011398" y="1520718"/>
            <a:chExt cx="2332525" cy="2365006"/>
          </a:xfrm>
        </p:grpSpPr>
        <p:grpSp>
          <p:nvGrpSpPr>
            <p:cNvPr id="403" name="Google Shape;403;p10"/>
            <p:cNvGrpSpPr/>
            <p:nvPr/>
          </p:nvGrpSpPr>
          <p:grpSpPr>
            <a:xfrm>
              <a:off x="7011398" y="1520718"/>
              <a:ext cx="2332525" cy="2365006"/>
              <a:chOff x="5376110" y="1399412"/>
              <a:chExt cx="2332525" cy="2365006"/>
            </a:xfrm>
          </p:grpSpPr>
          <p:grpSp>
            <p:nvGrpSpPr>
              <p:cNvPr id="404" name="Google Shape;404;p10"/>
              <p:cNvGrpSpPr/>
              <p:nvPr/>
            </p:nvGrpSpPr>
            <p:grpSpPr>
              <a:xfrm>
                <a:off x="5376110" y="1399412"/>
                <a:ext cx="2332525" cy="2365006"/>
                <a:chOff x="3715853" y="1183464"/>
                <a:chExt cx="2332525" cy="2365006"/>
              </a:xfrm>
            </p:grpSpPr>
            <p:grpSp>
              <p:nvGrpSpPr>
                <p:cNvPr id="405" name="Google Shape;405;p10"/>
                <p:cNvGrpSpPr/>
                <p:nvPr/>
              </p:nvGrpSpPr>
              <p:grpSpPr>
                <a:xfrm>
                  <a:off x="3715853" y="1183464"/>
                  <a:ext cx="2332525" cy="2365006"/>
                  <a:chOff x="6443629" y="501206"/>
                  <a:chExt cx="2332525" cy="2365006"/>
                </a:xfrm>
              </p:grpSpPr>
              <p:sp>
                <p:nvSpPr>
                  <p:cNvPr id="406" name="Google Shape;406;p10"/>
                  <p:cNvSpPr/>
                  <p:nvPr/>
                </p:nvSpPr>
                <p:spPr>
                  <a:xfrm>
                    <a:off x="6443629" y="501206"/>
                    <a:ext cx="2332525" cy="236500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E2C5"/>
                  </a:solidFill>
                  <a:ln w="38100" cap="flat" cmpd="sng">
                    <a:solidFill>
                      <a:srgbClr val="ED7D3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400"/>
                      <a:buFont typeface="Trebuchet MS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7" name="Google Shape;407;p10"/>
                  <p:cNvSpPr/>
                  <p:nvPr/>
                </p:nvSpPr>
                <p:spPr>
                  <a:xfrm>
                    <a:off x="6606258" y="777927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408" name="Google Shape;408;p10"/>
                <p:cNvSpPr/>
                <p:nvPr/>
              </p:nvSpPr>
              <p:spPr>
                <a:xfrm>
                  <a:off x="5107605" y="1517804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409" name="Google Shape;409;p10"/>
              <p:cNvSpPr/>
              <p:nvPr/>
            </p:nvSpPr>
            <p:spPr>
              <a:xfrm>
                <a:off x="5556864" y="2835750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410" name="Google Shape;410;p10"/>
            <p:cNvSpPr/>
            <p:nvPr/>
          </p:nvSpPr>
          <p:spPr>
            <a:xfrm>
              <a:off x="8358414" y="2886599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411" name="Google Shape;411;p10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5002" y="1910632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"/>
          <p:cNvSpPr/>
          <p:nvPr/>
        </p:nvSpPr>
        <p:spPr>
          <a:xfrm>
            <a:off x="1522138" y="1169761"/>
            <a:ext cx="6029722" cy="549832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Font typeface="Happy Monkey"/>
              <a:buNone/>
            </a:pPr>
            <a:r>
              <a:rPr lang="es-MX" sz="12800" b="1" u="sng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10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7" name="Google Shape;417;p11"/>
          <p:cNvGrpSpPr/>
          <p:nvPr/>
        </p:nvGrpSpPr>
        <p:grpSpPr>
          <a:xfrm>
            <a:off x="1522137" y="1211707"/>
            <a:ext cx="6029722" cy="5498328"/>
            <a:chOff x="9731529" y="4344560"/>
            <a:chExt cx="2332525" cy="2365006"/>
          </a:xfrm>
        </p:grpSpPr>
        <p:grpSp>
          <p:nvGrpSpPr>
            <p:cNvPr id="418" name="Google Shape;418;p11"/>
            <p:cNvGrpSpPr/>
            <p:nvPr/>
          </p:nvGrpSpPr>
          <p:grpSpPr>
            <a:xfrm>
              <a:off x="9731529" y="4344560"/>
              <a:ext cx="2332525" cy="2365006"/>
              <a:chOff x="7207049" y="4382768"/>
              <a:chExt cx="2332525" cy="2365006"/>
            </a:xfrm>
          </p:grpSpPr>
          <p:grpSp>
            <p:nvGrpSpPr>
              <p:cNvPr id="419" name="Google Shape;419;p11"/>
              <p:cNvGrpSpPr/>
              <p:nvPr/>
            </p:nvGrpSpPr>
            <p:grpSpPr>
              <a:xfrm>
                <a:off x="7207049" y="4382768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420" name="Google Shape;420;p11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" name="Google Shape;421;p11"/>
                <p:cNvSpPr/>
                <p:nvPr/>
              </p:nvSpPr>
              <p:spPr>
                <a:xfrm>
                  <a:off x="6598113" y="820058"/>
                  <a:ext cx="340737" cy="284827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422" name="Google Shape;422;p11"/>
              <p:cNvSpPr/>
              <p:nvPr/>
            </p:nvSpPr>
            <p:spPr>
              <a:xfrm>
                <a:off x="7914047" y="473206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423" name="Google Shape;423;p11"/>
              <p:cNvSpPr/>
              <p:nvPr/>
            </p:nvSpPr>
            <p:spPr>
              <a:xfrm>
                <a:off x="7343662" y="605644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424" name="Google Shape;424;p11"/>
              <p:cNvSpPr/>
              <p:nvPr/>
            </p:nvSpPr>
            <p:spPr>
              <a:xfrm>
                <a:off x="7960656" y="6034137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425" name="Google Shape;425;p11"/>
              <p:cNvSpPr/>
              <p:nvPr/>
            </p:nvSpPr>
            <p:spPr>
              <a:xfrm>
                <a:off x="7624336" y="5357039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426" name="Google Shape;426;p11"/>
              <p:cNvSpPr/>
              <p:nvPr/>
            </p:nvSpPr>
            <p:spPr>
              <a:xfrm>
                <a:off x="8596075" y="4779393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427" name="Google Shape;427;p11"/>
              <p:cNvSpPr/>
              <p:nvPr/>
            </p:nvSpPr>
            <p:spPr>
              <a:xfrm>
                <a:off x="9173554" y="4777526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428" name="Google Shape;428;p11"/>
              <p:cNvSpPr/>
              <p:nvPr/>
            </p:nvSpPr>
            <p:spPr>
              <a:xfrm>
                <a:off x="8576185" y="6031202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429" name="Google Shape;429;p11"/>
              <p:cNvSpPr/>
              <p:nvPr/>
            </p:nvSpPr>
            <p:spPr>
              <a:xfrm>
                <a:off x="9080299" y="602344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430" name="Google Shape;430;p11"/>
            <p:cNvSpPr/>
            <p:nvPr/>
          </p:nvSpPr>
          <p:spPr>
            <a:xfrm>
              <a:off x="11430828" y="5304064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431" name="Google Shape;431;p11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5002" y="1910632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2"/>
          <p:cNvSpPr/>
          <p:nvPr/>
        </p:nvSpPr>
        <p:spPr>
          <a:xfrm>
            <a:off x="2262446" y="851943"/>
            <a:ext cx="5933984" cy="57934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6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7" name="Google Shape;437;p12"/>
          <p:cNvGrpSpPr/>
          <p:nvPr/>
        </p:nvGrpSpPr>
        <p:grpSpPr>
          <a:xfrm>
            <a:off x="2262445" y="851943"/>
            <a:ext cx="5933984" cy="5793406"/>
            <a:chOff x="-160101" y="4352824"/>
            <a:chExt cx="2332525" cy="2365006"/>
          </a:xfrm>
        </p:grpSpPr>
        <p:grpSp>
          <p:nvGrpSpPr>
            <p:cNvPr id="438" name="Google Shape;438;p12"/>
            <p:cNvGrpSpPr/>
            <p:nvPr/>
          </p:nvGrpSpPr>
          <p:grpSpPr>
            <a:xfrm>
              <a:off x="-160101" y="4352824"/>
              <a:ext cx="2332525" cy="2365006"/>
              <a:chOff x="9524676" y="1559786"/>
              <a:chExt cx="2332525" cy="2365006"/>
            </a:xfrm>
          </p:grpSpPr>
          <p:grpSp>
            <p:nvGrpSpPr>
              <p:cNvPr id="439" name="Google Shape;439;p12"/>
              <p:cNvGrpSpPr/>
              <p:nvPr/>
            </p:nvGrpSpPr>
            <p:grpSpPr>
              <a:xfrm>
                <a:off x="9524676" y="1559786"/>
                <a:ext cx="2332525" cy="2365006"/>
                <a:chOff x="7011398" y="1520718"/>
                <a:chExt cx="2332525" cy="2365006"/>
              </a:xfrm>
            </p:grpSpPr>
            <p:grpSp>
              <p:nvGrpSpPr>
                <p:cNvPr id="440" name="Google Shape;440;p12"/>
                <p:cNvGrpSpPr/>
                <p:nvPr/>
              </p:nvGrpSpPr>
              <p:grpSpPr>
                <a:xfrm>
                  <a:off x="7011398" y="1520718"/>
                  <a:ext cx="2332525" cy="2365006"/>
                  <a:chOff x="5376110" y="1399412"/>
                  <a:chExt cx="2332525" cy="2365006"/>
                </a:xfrm>
              </p:grpSpPr>
              <p:grpSp>
                <p:nvGrpSpPr>
                  <p:cNvPr id="441" name="Google Shape;441;p12"/>
                  <p:cNvGrpSpPr/>
                  <p:nvPr/>
                </p:nvGrpSpPr>
                <p:grpSpPr>
                  <a:xfrm>
                    <a:off x="5376110" y="1399412"/>
                    <a:ext cx="2332525" cy="2365006"/>
                    <a:chOff x="3715853" y="1183464"/>
                    <a:chExt cx="2332525" cy="2365006"/>
                  </a:xfrm>
                </p:grpSpPr>
                <p:grpSp>
                  <p:nvGrpSpPr>
                    <p:cNvPr id="442" name="Google Shape;442;p12"/>
                    <p:cNvGrpSpPr/>
                    <p:nvPr/>
                  </p:nvGrpSpPr>
                  <p:grpSpPr>
                    <a:xfrm>
                      <a:off x="3715853" y="1183464"/>
                      <a:ext cx="2332525" cy="2365006"/>
                      <a:chOff x="6443629" y="501206"/>
                      <a:chExt cx="2332525" cy="2365006"/>
                    </a:xfrm>
                  </p:grpSpPr>
                  <p:sp>
                    <p:nvSpPr>
                      <p:cNvPr id="443" name="Google Shape;443;p12"/>
                      <p:cNvSpPr/>
                      <p:nvPr/>
                    </p:nvSpPr>
                    <p:spPr>
                      <a:xfrm>
                        <a:off x="6443629" y="501206"/>
                        <a:ext cx="2332525" cy="2365006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rgbClr val="FFE2C5"/>
                      </a:solidFill>
                      <a:ln w="38100" cap="flat" cmpd="sng">
                        <a:solidFill>
                          <a:srgbClr val="ED7D31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400"/>
                          <a:buFont typeface="Trebuchet MS"/>
                          <a:buNone/>
                        </a:pPr>
                        <a:endPara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444" name="Google Shape;444;p12"/>
                      <p:cNvSpPr/>
                      <p:nvPr/>
                    </p:nvSpPr>
                    <p:spPr>
                      <a:xfrm>
                        <a:off x="6606258" y="754455"/>
                        <a:ext cx="492181" cy="536803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445" name="Google Shape;445;p12"/>
                    <p:cNvSpPr/>
                    <p:nvPr/>
                  </p:nvSpPr>
                  <p:spPr>
                    <a:xfrm>
                      <a:off x="4525159" y="1413242"/>
                      <a:ext cx="492181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446" name="Google Shape;446;p12"/>
                  <p:cNvSpPr/>
                  <p:nvPr/>
                </p:nvSpPr>
                <p:spPr>
                  <a:xfrm>
                    <a:off x="5491463" y="3096210"/>
                    <a:ext cx="492181" cy="52462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447" name="Google Shape;447;p12"/>
                <p:cNvSpPr/>
                <p:nvPr/>
              </p:nvSpPr>
              <p:spPr>
                <a:xfrm>
                  <a:off x="7773428" y="3217516"/>
                  <a:ext cx="492181" cy="524625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448" name="Google Shape;448;p12"/>
              <p:cNvSpPr/>
              <p:nvPr/>
            </p:nvSpPr>
            <p:spPr>
              <a:xfrm>
                <a:off x="10019959" y="2523644"/>
                <a:ext cx="492181" cy="536803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449" name="Google Shape;449;p12"/>
            <p:cNvSpPr/>
            <p:nvPr/>
          </p:nvSpPr>
          <p:spPr>
            <a:xfrm>
              <a:off x="1457467" y="5284563"/>
              <a:ext cx="492181" cy="52462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450" name="Google Shape;450;p12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5002" y="1910632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3"/>
          <p:cNvSpPr/>
          <p:nvPr/>
        </p:nvSpPr>
        <p:spPr>
          <a:xfrm>
            <a:off x="1756061" y="580659"/>
            <a:ext cx="6500099" cy="5696682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9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6" name="Google Shape;456;p13"/>
          <p:cNvGrpSpPr/>
          <p:nvPr/>
        </p:nvGrpSpPr>
        <p:grpSpPr>
          <a:xfrm>
            <a:off x="1756062" y="532812"/>
            <a:ext cx="6500098" cy="5792375"/>
            <a:chOff x="7207049" y="4801756"/>
            <a:chExt cx="2332525" cy="2365006"/>
          </a:xfrm>
        </p:grpSpPr>
        <p:grpSp>
          <p:nvGrpSpPr>
            <p:cNvPr id="457" name="Google Shape;457;p13"/>
            <p:cNvGrpSpPr/>
            <p:nvPr/>
          </p:nvGrpSpPr>
          <p:grpSpPr>
            <a:xfrm>
              <a:off x="7207049" y="4801756"/>
              <a:ext cx="2332525" cy="2365006"/>
              <a:chOff x="6443629" y="920194"/>
              <a:chExt cx="2332525" cy="2365006"/>
            </a:xfrm>
          </p:grpSpPr>
          <p:sp>
            <p:nvSpPr>
              <p:cNvPr id="458" name="Google Shape;458;p13"/>
              <p:cNvSpPr/>
              <p:nvPr/>
            </p:nvSpPr>
            <p:spPr>
              <a:xfrm>
                <a:off x="6443629" y="920194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p13"/>
              <p:cNvSpPr/>
              <p:nvPr/>
            </p:nvSpPr>
            <p:spPr>
              <a:xfrm>
                <a:off x="6527031" y="1414173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460" name="Google Shape;460;p13"/>
            <p:cNvSpPr/>
            <p:nvPr/>
          </p:nvSpPr>
          <p:spPr>
            <a:xfrm>
              <a:off x="7945703" y="528672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61" name="Google Shape;461;p13"/>
            <p:cNvSpPr/>
            <p:nvPr/>
          </p:nvSpPr>
          <p:spPr>
            <a:xfrm>
              <a:off x="7312155" y="6322221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62" name="Google Shape;462;p13"/>
            <p:cNvSpPr/>
            <p:nvPr/>
          </p:nvSpPr>
          <p:spPr>
            <a:xfrm>
              <a:off x="7936153" y="6302268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63" name="Google Shape;463;p13"/>
            <p:cNvSpPr/>
            <p:nvPr/>
          </p:nvSpPr>
          <p:spPr>
            <a:xfrm>
              <a:off x="7632568" y="5841845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64" name="Google Shape;464;p13"/>
            <p:cNvSpPr/>
            <p:nvPr/>
          </p:nvSpPr>
          <p:spPr>
            <a:xfrm>
              <a:off x="8548323" y="5268364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65" name="Google Shape;465;p13"/>
            <p:cNvSpPr/>
            <p:nvPr/>
          </p:nvSpPr>
          <p:spPr>
            <a:xfrm>
              <a:off x="9059428" y="528672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66" name="Google Shape;466;p13"/>
            <p:cNvSpPr/>
            <p:nvPr/>
          </p:nvSpPr>
          <p:spPr>
            <a:xfrm>
              <a:off x="8563539" y="630029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67" name="Google Shape;467;p13"/>
            <p:cNvSpPr/>
            <p:nvPr/>
          </p:nvSpPr>
          <p:spPr>
            <a:xfrm>
              <a:off x="9028469" y="6291937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468" name="Google Shape;468;p13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815546">
            <a:off x="7042261" y="1857034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4"/>
          <p:cNvSpPr/>
          <p:nvPr/>
        </p:nvSpPr>
        <p:spPr>
          <a:xfrm>
            <a:off x="1240868" y="746057"/>
            <a:ext cx="6191290" cy="581836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7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4" name="Google Shape;474;p14"/>
          <p:cNvGrpSpPr/>
          <p:nvPr/>
        </p:nvGrpSpPr>
        <p:grpSpPr>
          <a:xfrm>
            <a:off x="1315295" y="805717"/>
            <a:ext cx="6191290" cy="5818368"/>
            <a:chOff x="2282531" y="4492994"/>
            <a:chExt cx="2332525" cy="2365006"/>
          </a:xfrm>
        </p:grpSpPr>
        <p:grpSp>
          <p:nvGrpSpPr>
            <p:cNvPr id="475" name="Google Shape;475;p14"/>
            <p:cNvGrpSpPr/>
            <p:nvPr/>
          </p:nvGrpSpPr>
          <p:grpSpPr>
            <a:xfrm>
              <a:off x="2282531" y="4492994"/>
              <a:ext cx="2332525" cy="2365006"/>
              <a:chOff x="-160101" y="4352824"/>
              <a:chExt cx="2332525" cy="2365006"/>
            </a:xfrm>
          </p:grpSpPr>
          <p:grpSp>
            <p:nvGrpSpPr>
              <p:cNvPr id="476" name="Google Shape;476;p14"/>
              <p:cNvGrpSpPr/>
              <p:nvPr/>
            </p:nvGrpSpPr>
            <p:grpSpPr>
              <a:xfrm>
                <a:off x="-160101" y="4352824"/>
                <a:ext cx="2332525" cy="2365006"/>
                <a:chOff x="9524676" y="1559786"/>
                <a:chExt cx="2332525" cy="2365006"/>
              </a:xfrm>
            </p:grpSpPr>
            <p:grpSp>
              <p:nvGrpSpPr>
                <p:cNvPr id="477" name="Google Shape;477;p14"/>
                <p:cNvGrpSpPr/>
                <p:nvPr/>
              </p:nvGrpSpPr>
              <p:grpSpPr>
                <a:xfrm>
                  <a:off x="9524676" y="1559786"/>
                  <a:ext cx="2332525" cy="2365006"/>
                  <a:chOff x="7011398" y="1520718"/>
                  <a:chExt cx="2332525" cy="2365006"/>
                </a:xfrm>
              </p:grpSpPr>
              <p:grpSp>
                <p:nvGrpSpPr>
                  <p:cNvPr id="478" name="Google Shape;478;p14"/>
                  <p:cNvGrpSpPr/>
                  <p:nvPr/>
                </p:nvGrpSpPr>
                <p:grpSpPr>
                  <a:xfrm>
                    <a:off x="7011398" y="1520718"/>
                    <a:ext cx="2332525" cy="2365006"/>
                    <a:chOff x="5376110" y="1399412"/>
                    <a:chExt cx="2332525" cy="2365006"/>
                  </a:xfrm>
                </p:grpSpPr>
                <p:grpSp>
                  <p:nvGrpSpPr>
                    <p:cNvPr id="479" name="Google Shape;479;p14"/>
                    <p:cNvGrpSpPr/>
                    <p:nvPr/>
                  </p:nvGrpSpPr>
                  <p:grpSpPr>
                    <a:xfrm>
                      <a:off x="5376110" y="1399412"/>
                      <a:ext cx="2332525" cy="2365006"/>
                      <a:chOff x="3715853" y="1183464"/>
                      <a:chExt cx="2332525" cy="2365006"/>
                    </a:xfrm>
                  </p:grpSpPr>
                  <p:grpSp>
                    <p:nvGrpSpPr>
                      <p:cNvPr id="480" name="Google Shape;480;p14"/>
                      <p:cNvGrpSpPr/>
                      <p:nvPr/>
                    </p:nvGrpSpPr>
                    <p:grpSpPr>
                      <a:xfrm>
                        <a:off x="3715853" y="1183464"/>
                        <a:ext cx="2332525" cy="2365006"/>
                        <a:chOff x="6443629" y="501206"/>
                        <a:chExt cx="2332525" cy="2365006"/>
                      </a:xfrm>
                    </p:grpSpPr>
                    <p:sp>
                      <p:nvSpPr>
                        <p:cNvPr id="481" name="Google Shape;481;p14"/>
                        <p:cNvSpPr/>
                        <p:nvPr/>
                      </p:nvSpPr>
                      <p:spPr>
                        <a:xfrm>
                          <a:off x="6443629" y="501206"/>
                          <a:ext cx="2332525" cy="236500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E2C5"/>
                        </a:solidFill>
                        <a:ln w="38100" cap="flat" cmpd="sng">
                          <a:solidFill>
                            <a:srgbClr val="ED7D31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ctr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400"/>
                            <a:buFont typeface="Trebuchet MS"/>
                            <a:buNone/>
                          </a:pPr>
                          <a:endParaRPr sz="1400" b="0" i="0" u="none" strike="noStrike" cap="none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  <p:sp>
                      <p:nvSpPr>
                        <p:cNvPr id="482" name="Google Shape;482;p14"/>
                        <p:cNvSpPr/>
                        <p:nvPr/>
                      </p:nvSpPr>
                      <p:spPr>
                        <a:xfrm>
                          <a:off x="6606258" y="754455"/>
                          <a:ext cx="492181" cy="536803"/>
                        </a:xfrm>
                        <a:prstGeom prst="ellipse">
                          <a:avLst/>
                        </a:prstGeom>
                        <a:solidFill>
                          <a:srgbClr val="FF3300"/>
                        </a:solidFill>
                        <a:ln w="12700" cap="flat" cmpd="sng">
                          <a:solidFill>
                            <a:srgbClr val="FF3300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</p:grpSp>
                  <p:sp>
                    <p:nvSpPr>
                      <p:cNvPr id="483" name="Google Shape;483;p14"/>
                      <p:cNvSpPr/>
                      <p:nvPr/>
                    </p:nvSpPr>
                    <p:spPr>
                      <a:xfrm>
                        <a:off x="4525159" y="1413242"/>
                        <a:ext cx="492181" cy="583746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484" name="Google Shape;484;p14"/>
                    <p:cNvSpPr/>
                    <p:nvPr/>
                  </p:nvSpPr>
                  <p:spPr>
                    <a:xfrm>
                      <a:off x="5491463" y="3096210"/>
                      <a:ext cx="492181" cy="52462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485" name="Google Shape;485;p14"/>
                  <p:cNvSpPr/>
                  <p:nvPr/>
                </p:nvSpPr>
                <p:spPr>
                  <a:xfrm>
                    <a:off x="7773428" y="3217516"/>
                    <a:ext cx="492181" cy="52462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486" name="Google Shape;486;p14"/>
                <p:cNvSpPr/>
                <p:nvPr/>
              </p:nvSpPr>
              <p:spPr>
                <a:xfrm>
                  <a:off x="10019959" y="2523644"/>
                  <a:ext cx="492181" cy="536803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487" name="Google Shape;487;p14"/>
              <p:cNvSpPr/>
              <p:nvPr/>
            </p:nvSpPr>
            <p:spPr>
              <a:xfrm>
                <a:off x="1569736" y="4724004"/>
                <a:ext cx="492181" cy="524625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488" name="Google Shape;488;p14"/>
            <p:cNvSpPr/>
            <p:nvPr/>
          </p:nvSpPr>
          <p:spPr>
            <a:xfrm>
              <a:off x="3921822" y="6046025"/>
              <a:ext cx="492181" cy="52462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489" name="Google Shape;489;p14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5002" y="1910632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5"/>
          <p:cNvSpPr/>
          <p:nvPr/>
        </p:nvSpPr>
        <p:spPr>
          <a:xfrm>
            <a:off x="1364397" y="532366"/>
            <a:ext cx="6836018" cy="563451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8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5" name="Google Shape;495;p15"/>
          <p:cNvGrpSpPr/>
          <p:nvPr/>
        </p:nvGrpSpPr>
        <p:grpSpPr>
          <a:xfrm>
            <a:off x="1479224" y="581051"/>
            <a:ext cx="6606362" cy="5537147"/>
            <a:chOff x="4758066" y="4344560"/>
            <a:chExt cx="2332525" cy="2365006"/>
          </a:xfrm>
        </p:grpSpPr>
        <p:grpSp>
          <p:nvGrpSpPr>
            <p:cNvPr id="496" name="Google Shape;496;p15"/>
            <p:cNvGrpSpPr/>
            <p:nvPr/>
          </p:nvGrpSpPr>
          <p:grpSpPr>
            <a:xfrm>
              <a:off x="4758066" y="4344560"/>
              <a:ext cx="2332525" cy="2365006"/>
              <a:chOff x="2282531" y="4492994"/>
              <a:chExt cx="2332525" cy="2365006"/>
            </a:xfrm>
          </p:grpSpPr>
          <p:grpSp>
            <p:nvGrpSpPr>
              <p:cNvPr id="497" name="Google Shape;497;p15"/>
              <p:cNvGrpSpPr/>
              <p:nvPr/>
            </p:nvGrpSpPr>
            <p:grpSpPr>
              <a:xfrm>
                <a:off x="2282531" y="4492994"/>
                <a:ext cx="2332525" cy="2365006"/>
                <a:chOff x="-160101" y="4352824"/>
                <a:chExt cx="2332525" cy="2365006"/>
              </a:xfrm>
            </p:grpSpPr>
            <p:grpSp>
              <p:nvGrpSpPr>
                <p:cNvPr id="498" name="Google Shape;498;p15"/>
                <p:cNvGrpSpPr/>
                <p:nvPr/>
              </p:nvGrpSpPr>
              <p:grpSpPr>
                <a:xfrm>
                  <a:off x="-160101" y="4352824"/>
                  <a:ext cx="2332525" cy="2365006"/>
                  <a:chOff x="9524676" y="1559786"/>
                  <a:chExt cx="2332525" cy="2365006"/>
                </a:xfrm>
              </p:grpSpPr>
              <p:grpSp>
                <p:nvGrpSpPr>
                  <p:cNvPr id="499" name="Google Shape;499;p15"/>
                  <p:cNvGrpSpPr/>
                  <p:nvPr/>
                </p:nvGrpSpPr>
                <p:grpSpPr>
                  <a:xfrm>
                    <a:off x="9524676" y="1559786"/>
                    <a:ext cx="2332525" cy="2365006"/>
                    <a:chOff x="7011398" y="1520718"/>
                    <a:chExt cx="2332525" cy="2365006"/>
                  </a:xfrm>
                </p:grpSpPr>
                <p:grpSp>
                  <p:nvGrpSpPr>
                    <p:cNvPr id="500" name="Google Shape;500;p15"/>
                    <p:cNvGrpSpPr/>
                    <p:nvPr/>
                  </p:nvGrpSpPr>
                  <p:grpSpPr>
                    <a:xfrm>
                      <a:off x="7011398" y="1520718"/>
                      <a:ext cx="2332525" cy="2365006"/>
                      <a:chOff x="5376110" y="1399412"/>
                      <a:chExt cx="2332525" cy="2365006"/>
                    </a:xfrm>
                  </p:grpSpPr>
                  <p:grpSp>
                    <p:nvGrpSpPr>
                      <p:cNvPr id="501" name="Google Shape;501;p15"/>
                      <p:cNvGrpSpPr/>
                      <p:nvPr/>
                    </p:nvGrpSpPr>
                    <p:grpSpPr>
                      <a:xfrm>
                        <a:off x="5376110" y="1399412"/>
                        <a:ext cx="2332525" cy="2365006"/>
                        <a:chOff x="3715853" y="1183464"/>
                        <a:chExt cx="2332525" cy="2365006"/>
                      </a:xfrm>
                    </p:grpSpPr>
                    <p:grpSp>
                      <p:nvGrpSpPr>
                        <p:cNvPr id="502" name="Google Shape;502;p15"/>
                        <p:cNvGrpSpPr/>
                        <p:nvPr/>
                      </p:nvGrpSpPr>
                      <p:grpSpPr>
                        <a:xfrm>
                          <a:off x="3715853" y="1183464"/>
                          <a:ext cx="2332525" cy="2365006"/>
                          <a:chOff x="6443629" y="501206"/>
                          <a:chExt cx="2332525" cy="2365006"/>
                        </a:xfrm>
                      </p:grpSpPr>
                      <p:sp>
                        <p:nvSpPr>
                          <p:cNvPr id="503" name="Google Shape;503;p15"/>
                          <p:cNvSpPr/>
                          <p:nvPr/>
                        </p:nvSpPr>
                        <p:spPr>
                          <a:xfrm>
                            <a:off x="6443629" y="501206"/>
                            <a:ext cx="2332525" cy="2365006"/>
                          </a:xfrm>
                          <a:prstGeom prst="roundRect">
                            <a:avLst>
                              <a:gd name="adj" fmla="val 16667"/>
                            </a:avLst>
                          </a:prstGeom>
                          <a:solidFill>
                            <a:srgbClr val="FFE2C5"/>
                          </a:solidFill>
                          <a:ln w="38100" cap="flat" cmpd="sng">
                            <a:solidFill>
                              <a:srgbClr val="ED7D3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ctr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400"/>
                              <a:buFont typeface="Trebuchet MS"/>
                              <a:buNone/>
                            </a:pPr>
                            <a:endParaRPr sz="1400" b="0" i="0" u="none" strike="noStrike" cap="none">
                              <a:solidFill>
                                <a:schemeClr val="dk1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504" name="Google Shape;504;p15"/>
                          <p:cNvSpPr/>
                          <p:nvPr/>
                        </p:nvSpPr>
                        <p:spPr>
                          <a:xfrm>
                            <a:off x="6531828" y="754456"/>
                            <a:ext cx="442426" cy="432682"/>
                          </a:xfrm>
                          <a:prstGeom prst="ellipse">
                            <a:avLst/>
                          </a:prstGeom>
                          <a:solidFill>
                            <a:srgbClr val="FF3300"/>
                          </a:solidFill>
                          <a:ln w="12700" cap="flat" cmpd="sng">
                            <a:solidFill>
                              <a:srgbClr val="FF3300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 sz="1800">
                              <a:solidFill>
                                <a:schemeClr val="dk1"/>
                              </a:solidFill>
                              <a:latin typeface="Trebuchet MS"/>
                              <a:ea typeface="Trebuchet MS"/>
                              <a:cs typeface="Trebuchet MS"/>
                              <a:sym typeface="Trebuchet MS"/>
                            </a:endParaRPr>
                          </a:p>
                        </p:txBody>
                      </p:sp>
                    </p:grpSp>
                    <p:sp>
                      <p:nvSpPr>
                        <p:cNvPr id="505" name="Google Shape;505;p15"/>
                        <p:cNvSpPr/>
                        <p:nvPr/>
                      </p:nvSpPr>
                      <p:spPr>
                        <a:xfrm>
                          <a:off x="4463380" y="1467533"/>
                          <a:ext cx="442427" cy="456154"/>
                        </a:xfrm>
                        <a:prstGeom prst="ellipse">
                          <a:avLst/>
                        </a:prstGeom>
                        <a:solidFill>
                          <a:srgbClr val="FF3300"/>
                        </a:solidFill>
                        <a:ln w="12700" cap="flat" cmpd="sng">
                          <a:solidFill>
                            <a:srgbClr val="FF3300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</p:grpSp>
                  <p:sp>
                    <p:nvSpPr>
                      <p:cNvPr id="506" name="Google Shape;506;p15"/>
                      <p:cNvSpPr/>
                      <p:nvPr/>
                    </p:nvSpPr>
                    <p:spPr>
                      <a:xfrm>
                        <a:off x="5491463" y="3096211"/>
                        <a:ext cx="371029" cy="411678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507" name="Google Shape;507;p15"/>
                    <p:cNvSpPr/>
                    <p:nvPr/>
                  </p:nvSpPr>
                  <p:spPr>
                    <a:xfrm>
                      <a:off x="7836598" y="3186696"/>
                      <a:ext cx="442427" cy="43268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508" name="Google Shape;508;p15"/>
                  <p:cNvSpPr/>
                  <p:nvPr/>
                </p:nvSpPr>
                <p:spPr>
                  <a:xfrm>
                    <a:off x="9953612" y="2519947"/>
                    <a:ext cx="442427" cy="432683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509" name="Google Shape;509;p15"/>
                <p:cNvSpPr/>
                <p:nvPr/>
              </p:nvSpPr>
              <p:spPr>
                <a:xfrm>
                  <a:off x="1216472" y="4798643"/>
                  <a:ext cx="442427" cy="48022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510" name="Google Shape;510;p15"/>
              <p:cNvSpPr/>
              <p:nvPr/>
            </p:nvSpPr>
            <p:spPr>
              <a:xfrm>
                <a:off x="3863939" y="5517175"/>
                <a:ext cx="442428" cy="432683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511" name="Google Shape;511;p15"/>
            <p:cNvSpPr/>
            <p:nvPr/>
          </p:nvSpPr>
          <p:spPr>
            <a:xfrm>
              <a:off x="6581954" y="5982513"/>
              <a:ext cx="442428" cy="432683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512" name="Google Shape;512;p15" descr="Pin en BANDERA MEXIC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5002" y="1910632"/>
            <a:ext cx="4799403" cy="479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Trebuchet MS"/>
              <a:buNone/>
            </a:pPr>
            <a:r>
              <a:rPr lang="es-MX" sz="4800"/>
              <a:t>Memorama</a:t>
            </a:r>
            <a:r>
              <a:rPr lang="es-MX"/>
              <a:t> </a:t>
            </a:r>
            <a:endParaRPr/>
          </a:p>
        </p:txBody>
      </p:sp>
      <p:grpSp>
        <p:nvGrpSpPr>
          <p:cNvPr id="518" name="Google Shape;518;p16"/>
          <p:cNvGrpSpPr/>
          <p:nvPr/>
        </p:nvGrpSpPr>
        <p:grpSpPr>
          <a:xfrm>
            <a:off x="608163" y="2241069"/>
            <a:ext cx="1466611" cy="1563781"/>
            <a:chOff x="585473" y="1753577"/>
            <a:chExt cx="1466611" cy="1563781"/>
          </a:xfrm>
        </p:grpSpPr>
        <p:sp>
          <p:nvSpPr>
            <p:cNvPr id="519" name="Google Shape;519;p16"/>
            <p:cNvSpPr/>
            <p:nvPr/>
          </p:nvSpPr>
          <p:spPr>
            <a:xfrm>
              <a:off x="585473" y="1753577"/>
              <a:ext cx="1466611" cy="1563781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rebuchet MS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958327" y="225080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521" name="Google Shape;521;p16"/>
          <p:cNvGrpSpPr/>
          <p:nvPr/>
        </p:nvGrpSpPr>
        <p:grpSpPr>
          <a:xfrm>
            <a:off x="484354" y="2125565"/>
            <a:ext cx="1714226" cy="1652426"/>
            <a:chOff x="3459717" y="2143570"/>
            <a:chExt cx="1714226" cy="1652426"/>
          </a:xfrm>
        </p:grpSpPr>
        <p:pic>
          <p:nvPicPr>
            <p:cNvPr id="522" name="Google Shape;522;p16" descr="fondo rojo dinámico 1978562 Vector en Vecteezy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59717" y="2143570"/>
              <a:ext cx="1714226" cy="1652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3" name="Google Shape;523;p16" descr="▷ Bandera de México: Imágenes Animadas, Gifs y Animaciones ¡100% GRATIS!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52140" y="2324310"/>
              <a:ext cx="1548102" cy="13208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4" name="Google Shape;524;p16"/>
          <p:cNvGrpSpPr/>
          <p:nvPr/>
        </p:nvGrpSpPr>
        <p:grpSpPr>
          <a:xfrm>
            <a:off x="7018058" y="2193329"/>
            <a:ext cx="1542304" cy="1563781"/>
            <a:chOff x="6005803" y="-505287"/>
            <a:chExt cx="2332525" cy="2365006"/>
          </a:xfrm>
        </p:grpSpPr>
        <p:grpSp>
          <p:nvGrpSpPr>
            <p:cNvPr id="525" name="Google Shape;525;p16"/>
            <p:cNvGrpSpPr/>
            <p:nvPr/>
          </p:nvGrpSpPr>
          <p:grpSpPr>
            <a:xfrm>
              <a:off x="6005803" y="-505287"/>
              <a:ext cx="2332525" cy="2365006"/>
              <a:chOff x="3715853" y="1183464"/>
              <a:chExt cx="2332525" cy="2365006"/>
            </a:xfrm>
          </p:grpSpPr>
          <p:sp>
            <p:nvSpPr>
              <p:cNvPr id="526" name="Google Shape;526;p16"/>
              <p:cNvSpPr/>
              <p:nvPr/>
            </p:nvSpPr>
            <p:spPr>
              <a:xfrm>
                <a:off x="3715853" y="1183464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16"/>
              <p:cNvSpPr/>
              <p:nvPr/>
            </p:nvSpPr>
            <p:spPr>
              <a:xfrm>
                <a:off x="3994698" y="207409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528" name="Google Shape;528;p16"/>
            <p:cNvSpPr/>
            <p:nvPr/>
          </p:nvSpPr>
          <p:spPr>
            <a:xfrm>
              <a:off x="7377240" y="385343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529" name="Google Shape;529;p16"/>
          <p:cNvGrpSpPr/>
          <p:nvPr/>
        </p:nvGrpSpPr>
        <p:grpSpPr>
          <a:xfrm>
            <a:off x="6894373" y="1934258"/>
            <a:ext cx="1836503" cy="1822852"/>
            <a:chOff x="3459717" y="2143570"/>
            <a:chExt cx="1714226" cy="1652426"/>
          </a:xfrm>
        </p:grpSpPr>
        <p:pic>
          <p:nvPicPr>
            <p:cNvPr id="530" name="Google Shape;530;p16" descr="fondo rojo dinámico 1978562 Vector en Vecteezy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59717" y="2143570"/>
              <a:ext cx="1714226" cy="1652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1" name="Google Shape;531;p16" descr="▷ Bandera de México: Imágenes Animadas, Gifs y Animaciones ¡100% GRATIS!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52140" y="2324310"/>
              <a:ext cx="1548102" cy="13208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2" name="Google Shape;532;p16"/>
          <p:cNvGrpSpPr/>
          <p:nvPr/>
        </p:nvGrpSpPr>
        <p:grpSpPr>
          <a:xfrm>
            <a:off x="3628282" y="2193329"/>
            <a:ext cx="1542305" cy="1563781"/>
            <a:chOff x="5376110" y="1399412"/>
            <a:chExt cx="2332525" cy="2365006"/>
          </a:xfrm>
        </p:grpSpPr>
        <p:grpSp>
          <p:nvGrpSpPr>
            <p:cNvPr id="533" name="Google Shape;533;p16"/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534" name="Google Shape;534;p16"/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535" name="Google Shape;535;p16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6" name="Google Shape;536;p16"/>
                <p:cNvSpPr/>
                <p:nvPr/>
              </p:nvSpPr>
              <p:spPr>
                <a:xfrm>
                  <a:off x="6637993" y="994193"/>
                  <a:ext cx="665308" cy="583745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537" name="Google Shape;537;p16"/>
              <p:cNvSpPr/>
              <p:nvPr/>
            </p:nvSpPr>
            <p:spPr>
              <a:xfrm>
                <a:off x="4378897" y="2380323"/>
                <a:ext cx="665308" cy="583745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538" name="Google Shape;538;p16"/>
            <p:cNvSpPr/>
            <p:nvPr/>
          </p:nvSpPr>
          <p:spPr>
            <a:xfrm>
              <a:off x="6702903" y="1950235"/>
              <a:ext cx="665308" cy="58374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539" name="Google Shape;539;p16"/>
          <p:cNvGrpSpPr/>
          <p:nvPr/>
        </p:nvGrpSpPr>
        <p:grpSpPr>
          <a:xfrm>
            <a:off x="3492422" y="2040452"/>
            <a:ext cx="1836503" cy="1822852"/>
            <a:chOff x="3459717" y="2143570"/>
            <a:chExt cx="1714226" cy="1652426"/>
          </a:xfrm>
        </p:grpSpPr>
        <p:pic>
          <p:nvPicPr>
            <p:cNvPr id="540" name="Google Shape;540;p16" descr="fondo rojo dinámico 1978562 Vector en Vecteezy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59717" y="2143570"/>
              <a:ext cx="1714226" cy="1652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1" name="Google Shape;541;p16" descr="▷ Bandera de México: Imágenes Animadas, Gifs y Animaciones ¡100% GRATIS!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52140" y="2324310"/>
              <a:ext cx="1548102" cy="13208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42" name="Google Shape;542;p16"/>
          <p:cNvGrpSpPr/>
          <p:nvPr/>
        </p:nvGrpSpPr>
        <p:grpSpPr>
          <a:xfrm>
            <a:off x="3484236" y="4529143"/>
            <a:ext cx="1542304" cy="1563781"/>
            <a:chOff x="6005803" y="-505287"/>
            <a:chExt cx="2332525" cy="2365006"/>
          </a:xfrm>
        </p:grpSpPr>
        <p:grpSp>
          <p:nvGrpSpPr>
            <p:cNvPr id="543" name="Google Shape;543;p16"/>
            <p:cNvGrpSpPr/>
            <p:nvPr/>
          </p:nvGrpSpPr>
          <p:grpSpPr>
            <a:xfrm>
              <a:off x="6005803" y="-505287"/>
              <a:ext cx="2332525" cy="2365006"/>
              <a:chOff x="3715853" y="1183464"/>
              <a:chExt cx="2332525" cy="2365006"/>
            </a:xfrm>
          </p:grpSpPr>
          <p:sp>
            <p:nvSpPr>
              <p:cNvPr id="544" name="Google Shape;544;p16"/>
              <p:cNvSpPr/>
              <p:nvPr/>
            </p:nvSpPr>
            <p:spPr>
              <a:xfrm>
                <a:off x="3715853" y="1183464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16"/>
              <p:cNvSpPr/>
              <p:nvPr/>
            </p:nvSpPr>
            <p:spPr>
              <a:xfrm>
                <a:off x="4512380" y="1673363"/>
                <a:ext cx="665309" cy="583745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546" name="Google Shape;546;p16"/>
            <p:cNvSpPr/>
            <p:nvPr/>
          </p:nvSpPr>
          <p:spPr>
            <a:xfrm>
              <a:off x="6839409" y="766383"/>
              <a:ext cx="665309" cy="58374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547" name="Google Shape;547;p16"/>
          <p:cNvGrpSpPr/>
          <p:nvPr/>
        </p:nvGrpSpPr>
        <p:grpSpPr>
          <a:xfrm>
            <a:off x="7055904" y="4529143"/>
            <a:ext cx="1466611" cy="1563781"/>
            <a:chOff x="585473" y="1753577"/>
            <a:chExt cx="1466611" cy="1563781"/>
          </a:xfrm>
        </p:grpSpPr>
        <p:sp>
          <p:nvSpPr>
            <p:cNvPr id="548" name="Google Shape;548;p16"/>
            <p:cNvSpPr/>
            <p:nvPr/>
          </p:nvSpPr>
          <p:spPr>
            <a:xfrm>
              <a:off x="585473" y="1753577"/>
              <a:ext cx="1466611" cy="1563781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rebuchet MS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6"/>
            <p:cNvSpPr/>
            <p:nvPr/>
          </p:nvSpPr>
          <p:spPr>
            <a:xfrm>
              <a:off x="958327" y="225080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550" name="Google Shape;550;p16"/>
          <p:cNvGrpSpPr/>
          <p:nvPr/>
        </p:nvGrpSpPr>
        <p:grpSpPr>
          <a:xfrm>
            <a:off x="7018059" y="4425548"/>
            <a:ext cx="1836503" cy="1822852"/>
            <a:chOff x="3459717" y="2143570"/>
            <a:chExt cx="1714226" cy="1652426"/>
          </a:xfrm>
        </p:grpSpPr>
        <p:pic>
          <p:nvPicPr>
            <p:cNvPr id="551" name="Google Shape;551;p16" descr="fondo rojo dinámico 1978562 Vector en Vecteezy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59717" y="2143570"/>
              <a:ext cx="1714226" cy="1652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2" name="Google Shape;552;p16" descr="▷ Bandera de México: Imágenes Animadas, Gifs y Animaciones ¡100% GRATIS!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52140" y="2324310"/>
              <a:ext cx="1548102" cy="13208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53" name="Google Shape;553;p16"/>
          <p:cNvGrpSpPr/>
          <p:nvPr/>
        </p:nvGrpSpPr>
        <p:grpSpPr>
          <a:xfrm>
            <a:off x="442191" y="4502214"/>
            <a:ext cx="1542305" cy="1563781"/>
            <a:chOff x="5376110" y="1399412"/>
            <a:chExt cx="2332525" cy="2365006"/>
          </a:xfrm>
        </p:grpSpPr>
        <p:grpSp>
          <p:nvGrpSpPr>
            <p:cNvPr id="554" name="Google Shape;554;p16"/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555" name="Google Shape;555;p16"/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556" name="Google Shape;556;p16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7" name="Google Shape;557;p16"/>
                <p:cNvSpPr/>
                <p:nvPr/>
              </p:nvSpPr>
              <p:spPr>
                <a:xfrm>
                  <a:off x="6606258" y="777927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558" name="Google Shape;558;p16"/>
              <p:cNvSpPr/>
              <p:nvPr/>
            </p:nvSpPr>
            <p:spPr>
              <a:xfrm>
                <a:off x="4565216" y="2019077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559" name="Google Shape;559;p16"/>
            <p:cNvSpPr/>
            <p:nvPr/>
          </p:nvSpPr>
          <p:spPr>
            <a:xfrm>
              <a:off x="6801951" y="2886635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560" name="Google Shape;560;p16"/>
          <p:cNvGrpSpPr/>
          <p:nvPr/>
        </p:nvGrpSpPr>
        <p:grpSpPr>
          <a:xfrm>
            <a:off x="390413" y="4348659"/>
            <a:ext cx="1836503" cy="1822852"/>
            <a:chOff x="3459717" y="2143570"/>
            <a:chExt cx="1714226" cy="1652426"/>
          </a:xfrm>
        </p:grpSpPr>
        <p:pic>
          <p:nvPicPr>
            <p:cNvPr id="561" name="Google Shape;561;p16" descr="fondo rojo dinámico 1978562 Vector en Vecteezy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59717" y="2143570"/>
              <a:ext cx="1714226" cy="1652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2" name="Google Shape;562;p16" descr="▷ Bandera de México: Imágenes Animadas, Gifs y Animaciones ¡100% GRATIS!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52140" y="2324310"/>
              <a:ext cx="1548102" cy="13208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3" name="Google Shape;563;p16"/>
          <p:cNvGrpSpPr/>
          <p:nvPr/>
        </p:nvGrpSpPr>
        <p:grpSpPr>
          <a:xfrm>
            <a:off x="3278460" y="4348659"/>
            <a:ext cx="1836503" cy="1822852"/>
            <a:chOff x="3459717" y="2143570"/>
            <a:chExt cx="1714226" cy="1652426"/>
          </a:xfrm>
        </p:grpSpPr>
        <p:pic>
          <p:nvPicPr>
            <p:cNvPr id="564" name="Google Shape;564;p16" descr="fondo rojo dinámico 1978562 Vector en Vecteezy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59717" y="2143570"/>
              <a:ext cx="1714226" cy="1652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5" name="Google Shape;565;p16" descr="▷ Bandera de México: Imágenes Animadas, Gifs y Animaciones ¡100% GRATIS!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52140" y="2324310"/>
              <a:ext cx="1548102" cy="13208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7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571" name="Google Shape;571;p17" descr="Recursos Matemáticos: &amp;quot;El árbol de los pájaros&amp;quot; - Nivel Inicial -  Matemáticas en… | Juegos de matemáticas, Pajaros, Recursos matemáticos"/>
          <p:cNvPicPr preferRelativeResize="0"/>
          <p:nvPr/>
        </p:nvPicPr>
        <p:blipFill rotWithShape="1">
          <a:blip r:embed="rId3">
            <a:alphaModFix/>
          </a:blip>
          <a:srcRect b="27752"/>
          <a:stretch/>
        </p:blipFill>
        <p:spPr>
          <a:xfrm>
            <a:off x="677334" y="423863"/>
            <a:ext cx="8596668" cy="6210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endParaRPr/>
          </a:p>
        </p:txBody>
      </p:sp>
      <p:sp>
        <p:nvSpPr>
          <p:cNvPr id="577" name="Google Shape;577;p1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578" name="Google Shape;578;p18"/>
          <p:cNvPicPr preferRelativeResize="0"/>
          <p:nvPr/>
        </p:nvPicPr>
        <p:blipFill rotWithShape="1">
          <a:blip r:embed="rId3">
            <a:alphaModFix/>
          </a:blip>
          <a:srcRect l="59477" t="19104" r="12791" b="13068"/>
          <a:stretch/>
        </p:blipFill>
        <p:spPr>
          <a:xfrm>
            <a:off x="677333" y="388657"/>
            <a:ext cx="8456033" cy="6275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9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584" name="Google Shape;584;p19" descr="Recursos Matemáticos: &amp;quot;El árbol de los pájaros&amp;quot; - Nivel Inicial -  Matemáticas en… | Juegos de matemáticas, Pajaros, Recursos matemáticos"/>
          <p:cNvPicPr preferRelativeResize="0"/>
          <p:nvPr/>
        </p:nvPicPr>
        <p:blipFill rotWithShape="1">
          <a:blip r:embed="rId3">
            <a:alphaModFix/>
          </a:blip>
          <a:srcRect b="27752"/>
          <a:stretch/>
        </p:blipFill>
        <p:spPr>
          <a:xfrm>
            <a:off x="107576" y="-259791"/>
            <a:ext cx="9789460" cy="707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19"/>
          <p:cNvPicPr preferRelativeResize="0"/>
          <p:nvPr/>
        </p:nvPicPr>
        <p:blipFill rotWithShape="1">
          <a:blip r:embed="rId4">
            <a:alphaModFix/>
          </a:blip>
          <a:srcRect l="80008" t="22316" r="15464" b="61842"/>
          <a:stretch/>
        </p:blipFill>
        <p:spPr>
          <a:xfrm>
            <a:off x="8879542" y="423863"/>
            <a:ext cx="1017494" cy="1080261"/>
          </a:xfrm>
          <a:prstGeom prst="rect">
            <a:avLst/>
          </a:prstGeom>
          <a:noFill/>
          <a:ln w="38100" cap="sq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86" name="Google Shape;586;p19"/>
          <p:cNvPicPr preferRelativeResize="0"/>
          <p:nvPr/>
        </p:nvPicPr>
        <p:blipFill rotWithShape="1">
          <a:blip r:embed="rId4">
            <a:alphaModFix/>
          </a:blip>
          <a:srcRect l="68457" t="46297" r="26824" b="37861"/>
          <a:stretch/>
        </p:blipFill>
        <p:spPr>
          <a:xfrm>
            <a:off x="10558184" y="606785"/>
            <a:ext cx="1060440" cy="1080261"/>
          </a:xfrm>
          <a:prstGeom prst="rect">
            <a:avLst/>
          </a:prstGeom>
          <a:noFill/>
          <a:ln w="38100" cap="sq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87" name="Google Shape;587;p19"/>
          <p:cNvPicPr preferRelativeResize="0"/>
          <p:nvPr/>
        </p:nvPicPr>
        <p:blipFill rotWithShape="1">
          <a:blip r:embed="rId4">
            <a:alphaModFix/>
          </a:blip>
          <a:srcRect l="74543" t="69550" r="21222" b="15556"/>
          <a:stretch/>
        </p:blipFill>
        <p:spPr>
          <a:xfrm>
            <a:off x="9062428" y="1978504"/>
            <a:ext cx="1027848" cy="1097218"/>
          </a:xfrm>
          <a:prstGeom prst="rect">
            <a:avLst/>
          </a:prstGeom>
          <a:noFill/>
          <a:ln w="38100" cap="sq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88" name="Google Shape;588;p19"/>
          <p:cNvPicPr preferRelativeResize="0"/>
          <p:nvPr/>
        </p:nvPicPr>
        <p:blipFill rotWithShape="1">
          <a:blip r:embed="rId4">
            <a:alphaModFix/>
          </a:blip>
          <a:srcRect l="68119" t="21461" r="26999" b="61745"/>
          <a:stretch/>
        </p:blipFill>
        <p:spPr>
          <a:xfrm>
            <a:off x="10507869" y="2024499"/>
            <a:ext cx="1110755" cy="1159767"/>
          </a:xfrm>
          <a:prstGeom prst="rect">
            <a:avLst/>
          </a:prstGeom>
          <a:noFill/>
          <a:ln w="38100" cap="sq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89" name="Google Shape;589;p19"/>
          <p:cNvPicPr preferRelativeResize="0"/>
          <p:nvPr/>
        </p:nvPicPr>
        <p:blipFill rotWithShape="1">
          <a:blip r:embed="rId4">
            <a:alphaModFix/>
          </a:blip>
          <a:srcRect l="68368" t="46541" r="27045" b="38199"/>
          <a:stretch/>
        </p:blipFill>
        <p:spPr>
          <a:xfrm>
            <a:off x="9100393" y="3652482"/>
            <a:ext cx="1086767" cy="1097217"/>
          </a:xfrm>
          <a:prstGeom prst="rect">
            <a:avLst/>
          </a:prstGeom>
          <a:noFill/>
          <a:ln w="38100" cap="sq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90" name="Google Shape;590;p19"/>
          <p:cNvPicPr preferRelativeResize="0"/>
          <p:nvPr/>
        </p:nvPicPr>
        <p:blipFill rotWithShape="1">
          <a:blip r:embed="rId4">
            <a:alphaModFix/>
          </a:blip>
          <a:srcRect l="80100" t="46297" r="15446" b="37542"/>
          <a:stretch/>
        </p:blipFill>
        <p:spPr>
          <a:xfrm>
            <a:off x="10558184" y="3412506"/>
            <a:ext cx="1086767" cy="1196419"/>
          </a:xfrm>
          <a:prstGeom prst="rect">
            <a:avLst/>
          </a:prstGeom>
          <a:noFill/>
          <a:ln w="38100" cap="sq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s-MX"/>
              <a:t>Juego el rey pide</a:t>
            </a:r>
            <a:endParaRPr/>
          </a:p>
        </p:txBody>
      </p:sp>
      <p:pic>
        <p:nvPicPr>
          <p:cNvPr id="596" name="Google Shape;596;p20" descr="EL REY MANDA - Dinamicas y Jueg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5447" y="968113"/>
            <a:ext cx="4127383" cy="5049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endParaRPr/>
          </a:p>
        </p:txBody>
      </p:sp>
      <p:sp>
        <p:nvSpPr>
          <p:cNvPr id="602" name="Google Shape;602;p21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603" name="Google Shape;603;p21"/>
          <p:cNvPicPr preferRelativeResize="0"/>
          <p:nvPr/>
        </p:nvPicPr>
        <p:blipFill rotWithShape="1">
          <a:blip r:embed="rId3">
            <a:alphaModFix/>
          </a:blip>
          <a:srcRect l="59338" t="18377" r="14633" b="9492"/>
          <a:stretch/>
        </p:blipFill>
        <p:spPr>
          <a:xfrm>
            <a:off x="551328" y="596152"/>
            <a:ext cx="7503459" cy="6309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s-MX"/>
              <a:t>Cuadernillo </a:t>
            </a:r>
            <a:endParaRPr/>
          </a:p>
        </p:txBody>
      </p:sp>
      <p:pic>
        <p:nvPicPr>
          <p:cNvPr id="623" name="Google Shape;623;p24"/>
          <p:cNvPicPr preferRelativeResize="0"/>
          <p:nvPr/>
        </p:nvPicPr>
        <p:blipFill rotWithShape="1">
          <a:blip r:embed="rId3">
            <a:alphaModFix/>
          </a:blip>
          <a:srcRect l="60662" t="9492" r="14632" b="28190"/>
          <a:stretch/>
        </p:blipFill>
        <p:spPr>
          <a:xfrm>
            <a:off x="3375211" y="701601"/>
            <a:ext cx="7126942" cy="5454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Personalizado 5">
      <a:dk1>
        <a:srgbClr val="000000"/>
      </a:dk1>
      <a:lt1>
        <a:srgbClr val="FFFFFF"/>
      </a:lt1>
      <a:dk2>
        <a:srgbClr val="78230C"/>
      </a:dk2>
      <a:lt2>
        <a:srgbClr val="FFFFFF"/>
      </a:lt2>
      <a:accent1>
        <a:srgbClr val="B43512"/>
      </a:accent1>
      <a:accent2>
        <a:srgbClr val="00843B"/>
      </a:accent2>
      <a:accent3>
        <a:srgbClr val="B64926"/>
      </a:accent3>
      <a:accent4>
        <a:srgbClr val="B43512"/>
      </a:accent4>
      <a:accent5>
        <a:srgbClr val="00B050"/>
      </a:accent5>
      <a:accent6>
        <a:srgbClr val="B22600"/>
      </a:accent6>
      <a:hlink>
        <a:srgbClr val="851C00"/>
      </a:hlink>
      <a:folHlink>
        <a:srgbClr val="851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Panorámica</PresentationFormat>
  <Paragraphs>28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Trebuchet MS</vt:lpstr>
      <vt:lpstr>Happy Monkey</vt:lpstr>
      <vt:lpstr>Arial</vt:lpstr>
      <vt:lpstr>Noto Sans Symbols</vt:lpstr>
      <vt:lpstr>Faceta</vt:lpstr>
      <vt:lpstr>Bienvenidos </vt:lpstr>
      <vt:lpstr>Donde hay 3 </vt:lpstr>
      <vt:lpstr>Donde hay 1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Memorama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Memorama </vt:lpstr>
      <vt:lpstr>Presentación de PowerPoint</vt:lpstr>
      <vt:lpstr>Presentación de PowerPoint</vt:lpstr>
      <vt:lpstr>Presentación de PowerPoint</vt:lpstr>
      <vt:lpstr>Juego el rey pide</vt:lpstr>
      <vt:lpstr>Presentación de PowerPoint</vt:lpstr>
      <vt:lpstr>Cuadernillo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 </dc:title>
  <dc:creator>HP</dc:creator>
  <cp:lastModifiedBy>Rocío García villegas</cp:lastModifiedBy>
  <cp:revision>1</cp:revision>
  <dcterms:created xsi:type="dcterms:W3CDTF">2021-07-19T17:00:41Z</dcterms:created>
  <dcterms:modified xsi:type="dcterms:W3CDTF">2022-09-01T15:23:01Z</dcterms:modified>
</cp:coreProperties>
</file>