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5" r:id="rId3"/>
    <p:sldId id="286" r:id="rId4"/>
    <p:sldId id="268" r:id="rId5"/>
    <p:sldId id="289" r:id="rId6"/>
    <p:sldId id="290" r:id="rId7"/>
    <p:sldId id="287" r:id="rId8"/>
    <p:sldId id="288" r:id="rId9"/>
    <p:sldId id="281" r:id="rId10"/>
    <p:sldId id="282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6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B18D8-C827-4B30-8B1F-0A1F382B6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2E03F8-41F9-4169-BECF-E777CB573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48099-B2BE-44E6-A7FC-400998BC1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99943-7A77-49A5-8CC4-695C0C0D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8D7E5-4E40-42DC-8842-D6229582F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075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99C4-AF23-43EB-AAC7-EDFE69DD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DC477-C6AC-4BAF-857D-94EFD0BAB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D337B-2604-4AE0-B4F9-9DC382518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A4FEF-2415-4D5F-BA97-3BE80E18E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203A8-D24E-4533-B1F0-819BFB58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842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EA5B1-F8B7-4F17-ACB4-30810D22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8B7B3-74A9-4ACD-BD0A-7B03D42C7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F5EA7-9698-4127-9FD2-50BA659E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F1D70-062F-45B6-A1FC-4D8B414B1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53697-9726-4398-A145-E46F3A54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438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88195-56AF-4D28-AADB-FFF77AA8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301C5-BE87-4625-9FCB-D0E4A8AD3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31BA1D-8190-43DD-BF84-230ADD7F4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83795-3DC7-4EB4-8B8D-86013406E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940FA-467B-4A57-A8F1-7B19E3AD3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00546-C4A1-4E3F-90D7-1490C220F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25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845E-5951-414A-9748-30014238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78E11-8193-44C7-A35D-5FAFEF435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CAFC51-3FDC-47CD-AC5F-4553C7CF4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2A937D-C6F2-4E7A-8EA9-3CAB57EAA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60E03C-1C6E-4AAA-821B-546AA1EA3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9B4ACB-586C-48D0-AB3E-7A6799C4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3F8FB4-3EF6-4580-951B-CDA55ADBB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E3147-83D4-47B6-9AFD-EE024B1E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594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A0DE5-CF77-4531-9A99-D6EFDFDF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D0E96-DBF6-4087-9676-85D7A693E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61972-A0EE-42D2-AF6F-FA9DC039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2DFCF-2A6C-488E-AA51-0C0159632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81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688AAF-EF38-4CBD-9E05-2254BC9AF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F3AE3-04E4-431F-87AE-3A10BD97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BD02E-6BEF-4715-B5C9-9432C0F1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114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576F1-1097-4E71-9986-7EDC50611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914EE-7750-48B9-9299-85E47090B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45DC3-D181-4728-9E01-99794FFA8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FE1DD-1116-4F92-8767-1E8CACE9F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F252C-41E8-406A-B60B-1EBB67F1C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EB03D-83DB-4762-AC67-53306410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622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16ABB-1BDB-4AB9-BC37-324C3838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9BCE5A-2A7A-45A4-B457-BA81EE080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BC7C9-03BD-416B-9164-8F4FB2E8B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F786C-6C8A-456D-9255-AE46B537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D2030-81E0-4C38-973A-816CB22A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3DBB2-EA96-4629-BFF7-9D8FE9B5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8274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0A38D-004D-4217-ADC1-30988356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F16A3-9771-43BC-BEAB-AA4A2DDA6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BFE55-CE2C-4BB1-849A-737BCA09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38AC8-D40E-4F08-A0FD-22F736536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62D7E-BDFB-497D-A30E-F7C5C69ED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514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68EAE-DF48-4393-8154-42D91412F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1E23-8BEE-4B00-AE9E-322D881A6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2EAC0-1A95-4D1B-BEE2-0BC36A4C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05FA9-248C-499E-9EF6-3145699E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9F579-1342-479D-99AC-5496DFA7E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4334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áfico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PATRÓN</a:t>
            </a:r>
          </a:p>
        </p:txBody>
      </p:sp>
      <p:sp>
        <p:nvSpPr>
          <p:cNvPr id="42" name="Marcador de posición de imagen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Presentación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45" name="Marcador de texto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MES</a:t>
            </a:r>
            <a:br>
              <a:rPr lang="es-ES" noProof="0"/>
            </a:br>
            <a:r>
              <a:rPr lang="es-E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10546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E4A0E4-9D7D-4A98-A0A5-8D939A44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3334-BD23-422B-BC3D-C73D172FF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C53BC-BA98-472C-A432-ACE9D191E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FCF94-55D2-4CB0-B20C-F2FDAB6759C0}" type="datetimeFigureOut">
              <a:rPr lang="es-MX" smtClean="0"/>
              <a:t>27/08/2022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76368-2AB0-4DA5-9B38-6A010E45F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805F6-C273-48EF-9D96-CCF31CEB4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E5083-9BF1-4571-B7A9-B02D4759C8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74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3CC78E8-6FA6-4445-9B61-45A3F046168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8707" y="382772"/>
            <a:ext cx="4807778" cy="264617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F80C808-7CC7-4FB3-BA20-ACF3D3C16CD9}"/>
              </a:ext>
            </a:extLst>
          </p:cNvPr>
          <p:cNvSpPr txBox="1"/>
          <p:nvPr/>
        </p:nvSpPr>
        <p:spPr>
          <a:xfrm>
            <a:off x="4294387" y="4487906"/>
            <a:ext cx="1081296" cy="10955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27436F-6F03-E58D-7841-A6E565071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72" y="874280"/>
            <a:ext cx="11352028" cy="638551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4CE6F4-795A-4661-A274-0D1E4E04F51E}"/>
              </a:ext>
            </a:extLst>
          </p:cNvPr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3" t="23920" r="45755" b="26299"/>
          <a:stretch/>
        </p:blipFill>
        <p:spPr bwMode="auto">
          <a:xfrm>
            <a:off x="8412480" y="3429000"/>
            <a:ext cx="3779520" cy="30413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628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umero 3">
            <a:extLst>
              <a:ext uri="{FF2B5EF4-FFF2-40B4-BE49-F238E27FC236}">
                <a16:creationId xmlns:a16="http://schemas.microsoft.com/office/drawing/2014/main" id="{87A56DAB-6748-4C83-BF14-302818026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5035" y="656198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3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número 4">
            <a:extLst>
              <a:ext uri="{FF2B5EF4-FFF2-40B4-BE49-F238E27FC236}">
                <a16:creationId xmlns:a16="http://schemas.microsoft.com/office/drawing/2014/main" id="{97C09501-A376-424D-B1F5-BF60A7290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275" y="3630750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4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numero 2">
            <a:extLst>
              <a:ext uri="{FF2B5EF4-FFF2-40B4-BE49-F238E27FC236}">
                <a16:creationId xmlns:a16="http://schemas.microsoft.com/office/drawing/2014/main" id="{1934505C-3DFB-494B-829F-A873EECEE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715" y="572181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2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número 1">
            <a:extLst>
              <a:ext uri="{FF2B5EF4-FFF2-40B4-BE49-F238E27FC236}">
                <a16:creationId xmlns:a16="http://schemas.microsoft.com/office/drawing/2014/main" id="{22725F1F-2434-4543-8768-36D2E370D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454" y="641574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5400" b="1" u="sng" dirty="0">
                <a:latin typeface="Happy Monkey" charset="0"/>
              </a:rPr>
              <a:t>1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7" name="puntos 1">
            <a:extLst>
              <a:ext uri="{FF2B5EF4-FFF2-40B4-BE49-F238E27FC236}">
                <a16:creationId xmlns:a16="http://schemas.microsoft.com/office/drawing/2014/main" id="{CC3D0464-3690-4338-8114-E6036EE73FAB}"/>
              </a:ext>
            </a:extLst>
          </p:cNvPr>
          <p:cNvGrpSpPr/>
          <p:nvPr/>
        </p:nvGrpSpPr>
        <p:grpSpPr>
          <a:xfrm>
            <a:off x="2147454" y="656198"/>
            <a:ext cx="2332525" cy="2365006"/>
            <a:chOff x="6443629" y="501206"/>
            <a:chExt cx="2332525" cy="2365006"/>
          </a:xfrm>
        </p:grpSpPr>
        <p:sp>
          <p:nvSpPr>
            <p:cNvPr id="25" name="Rectángulo redondeado 10">
              <a:extLst>
                <a:ext uri="{FF2B5EF4-FFF2-40B4-BE49-F238E27FC236}">
                  <a16:creationId xmlns:a16="http://schemas.microsoft.com/office/drawing/2014/main" id="{D97D2AA1-F9AD-44DA-87F2-B7C17D4B4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3629" y="501206"/>
              <a:ext cx="2332525" cy="2365006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>
              <a:solidFill>
                <a:srgbClr val="ED7D3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s-MX" altLang="es-MX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Elipse 21">
              <a:extLst>
                <a:ext uri="{FF2B5EF4-FFF2-40B4-BE49-F238E27FC236}">
                  <a16:creationId xmlns:a16="http://schemas.microsoft.com/office/drawing/2014/main" id="{906284AC-FC77-4E1F-B365-08A345BF4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7237" y="129878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grpSp>
        <p:nvGrpSpPr>
          <p:cNvPr id="44" name="puntos 3">
            <a:extLst>
              <a:ext uri="{FF2B5EF4-FFF2-40B4-BE49-F238E27FC236}">
                <a16:creationId xmlns:a16="http://schemas.microsoft.com/office/drawing/2014/main" id="{6A31A6CF-71A8-44D9-B3AC-4403FEC50BF6}"/>
              </a:ext>
            </a:extLst>
          </p:cNvPr>
          <p:cNvGrpSpPr/>
          <p:nvPr/>
        </p:nvGrpSpPr>
        <p:grpSpPr>
          <a:xfrm>
            <a:off x="7712021" y="659664"/>
            <a:ext cx="2332525" cy="2365006"/>
            <a:chOff x="5376110" y="1399412"/>
            <a:chExt cx="2332525" cy="2365006"/>
          </a:xfrm>
        </p:grpSpPr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36955EF-656C-4B09-891D-F58D037263DC}"/>
                </a:ext>
              </a:extLst>
            </p:cNvPr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34" name="Grupo 33">
                <a:extLst>
                  <a:ext uri="{FF2B5EF4-FFF2-40B4-BE49-F238E27FC236}">
                    <a16:creationId xmlns:a16="http://schemas.microsoft.com/office/drawing/2014/main" id="{1BD35FE6-539A-42B0-8E84-9FA8D835F0D0}"/>
                  </a:ext>
                </a:extLst>
              </p:cNvPr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36" name="Rectángulo redondeado 10">
                  <a:extLst>
                    <a:ext uri="{FF2B5EF4-FFF2-40B4-BE49-F238E27FC236}">
                      <a16:creationId xmlns:a16="http://schemas.microsoft.com/office/drawing/2014/main" id="{1CF4A367-4794-44FE-980F-BEB34B33E9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>
                  <a:solidFill>
                    <a:srgbClr val="ED7D3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MX" altLang="es-MX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Elipse 21">
                  <a:extLst>
                    <a:ext uri="{FF2B5EF4-FFF2-40B4-BE49-F238E27FC236}">
                      <a16:creationId xmlns:a16="http://schemas.microsoft.com/office/drawing/2014/main" id="{EA3A03AF-85DB-474A-80D0-9088B1E6B7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 dirty="0"/>
                </a:p>
              </p:txBody>
            </p:sp>
          </p:grpSp>
          <p:sp>
            <p:nvSpPr>
              <p:cNvPr id="35" name="Elipse 21">
                <a:extLst>
                  <a:ext uri="{FF2B5EF4-FFF2-40B4-BE49-F238E27FC236}">
                    <a16:creationId xmlns:a16="http://schemas.microsoft.com/office/drawing/2014/main" id="{FD887B74-6201-4F5D-BDED-B9DAB75A6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43" name="Elipse 21">
              <a:extLst>
                <a:ext uri="{FF2B5EF4-FFF2-40B4-BE49-F238E27FC236}">
                  <a16:creationId xmlns:a16="http://schemas.microsoft.com/office/drawing/2014/main" id="{EE73C836-F7C9-424F-A3E0-628A144C4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grpSp>
        <p:nvGrpSpPr>
          <p:cNvPr id="53" name="puntos 4">
            <a:extLst>
              <a:ext uri="{FF2B5EF4-FFF2-40B4-BE49-F238E27FC236}">
                <a16:creationId xmlns:a16="http://schemas.microsoft.com/office/drawing/2014/main" id="{CAA35F88-EC4B-4756-AF71-13E3B6587688}"/>
              </a:ext>
            </a:extLst>
          </p:cNvPr>
          <p:cNvGrpSpPr/>
          <p:nvPr/>
        </p:nvGrpSpPr>
        <p:grpSpPr>
          <a:xfrm>
            <a:off x="3590348" y="3658778"/>
            <a:ext cx="2332525" cy="2365006"/>
            <a:chOff x="7011398" y="1520718"/>
            <a:chExt cx="2332525" cy="2365006"/>
          </a:xfrm>
        </p:grpSpPr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DEC818E7-45BF-4126-A914-7B5C3DE4D545}"/>
                </a:ext>
              </a:extLst>
            </p:cNvPr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D30045ED-1F36-4062-BBAC-460C0FE74EBC}"/>
                  </a:ext>
                </a:extLst>
              </p:cNvPr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48" name="Grupo 47">
                  <a:extLst>
                    <a:ext uri="{FF2B5EF4-FFF2-40B4-BE49-F238E27FC236}">
                      <a16:creationId xmlns:a16="http://schemas.microsoft.com/office/drawing/2014/main" id="{0FB8B195-2A96-4168-ADEA-B1F5902C3913}"/>
                    </a:ext>
                  </a:extLst>
                </p:cNvPr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50" name="Rectángulo redondeado 10">
                    <a:extLst>
                      <a:ext uri="{FF2B5EF4-FFF2-40B4-BE49-F238E27FC236}">
                        <a16:creationId xmlns:a16="http://schemas.microsoft.com/office/drawing/2014/main" id="{54D7E309-DCBE-4FEA-886F-BB3CCC95D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>
                    <a:solidFill>
                      <a:srgbClr val="ED7D31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MX" altLang="es-MX" sz="1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1" name="Elipse 21">
                    <a:extLst>
                      <a:ext uri="{FF2B5EF4-FFF2-40B4-BE49-F238E27FC236}">
                        <a16:creationId xmlns:a16="http://schemas.microsoft.com/office/drawing/2014/main" id="{B9760822-0B2F-4C9F-B58B-C8D39030C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FF33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 dirty="0"/>
                  </a:p>
                </p:txBody>
              </p:sp>
            </p:grpSp>
            <p:sp>
              <p:nvSpPr>
                <p:cNvPr id="49" name="Elipse 21">
                  <a:extLst>
                    <a:ext uri="{FF2B5EF4-FFF2-40B4-BE49-F238E27FC236}">
                      <a16:creationId xmlns:a16="http://schemas.microsoft.com/office/drawing/2014/main" id="{B7522E2F-20A0-4BE4-AC99-28DE0CE14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sp>
            <p:nvSpPr>
              <p:cNvPr id="47" name="Elipse 21">
                <a:extLst>
                  <a:ext uri="{FF2B5EF4-FFF2-40B4-BE49-F238E27FC236}">
                    <a16:creationId xmlns:a16="http://schemas.microsoft.com/office/drawing/2014/main" id="{08AFD903-DF8F-4A28-A80E-1FB38DA62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52" name="Elipse 21">
              <a:extLst>
                <a:ext uri="{FF2B5EF4-FFF2-40B4-BE49-F238E27FC236}">
                  <a16:creationId xmlns:a16="http://schemas.microsoft.com/office/drawing/2014/main" id="{34C576EA-11D8-4987-B6E0-8771BFB7D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grpSp>
        <p:nvGrpSpPr>
          <p:cNvPr id="2" name="puntos 2">
            <a:extLst>
              <a:ext uri="{FF2B5EF4-FFF2-40B4-BE49-F238E27FC236}">
                <a16:creationId xmlns:a16="http://schemas.microsoft.com/office/drawing/2014/main" id="{4D6973A6-26AD-4A02-8737-61090EE6CFD8}"/>
              </a:ext>
            </a:extLst>
          </p:cNvPr>
          <p:cNvGrpSpPr/>
          <p:nvPr/>
        </p:nvGrpSpPr>
        <p:grpSpPr>
          <a:xfrm>
            <a:off x="5048254" y="580740"/>
            <a:ext cx="2332525" cy="2365006"/>
            <a:chOff x="6005803" y="-505287"/>
            <a:chExt cx="2332525" cy="2365006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05206103-CB18-4C7C-99D4-B8FEAF390393}"/>
                </a:ext>
              </a:extLst>
            </p:cNvPr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grpSp>
            <p:nvGrpSpPr>
              <p:cNvPr id="28" name="Grupo 27">
                <a:extLst>
                  <a:ext uri="{FF2B5EF4-FFF2-40B4-BE49-F238E27FC236}">
                    <a16:creationId xmlns:a16="http://schemas.microsoft.com/office/drawing/2014/main" id="{0404C25C-D314-4370-9E78-CCDB6C2D61E8}"/>
                  </a:ext>
                </a:extLst>
              </p:cNvPr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29" name="Rectángulo redondeado 10">
                  <a:extLst>
                    <a:ext uri="{FF2B5EF4-FFF2-40B4-BE49-F238E27FC236}">
                      <a16:creationId xmlns:a16="http://schemas.microsoft.com/office/drawing/2014/main" id="{11C459E6-C69D-42B2-BE6D-A8F20E4FD8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>
                  <a:solidFill>
                    <a:srgbClr val="ED7D3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MX" altLang="es-MX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Elipse 21" hidden="1">
                  <a:extLst>
                    <a:ext uri="{FF2B5EF4-FFF2-40B4-BE49-F238E27FC236}">
                      <a16:creationId xmlns:a16="http://schemas.microsoft.com/office/drawing/2014/main" id="{076E6726-0599-463A-8979-D6DF93C6EA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6701" y="1391836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 dirty="0"/>
                </a:p>
              </p:txBody>
            </p:sp>
          </p:grpSp>
          <p:sp>
            <p:nvSpPr>
              <p:cNvPr id="31" name="Elipse 21">
                <a:extLst>
                  <a:ext uri="{FF2B5EF4-FFF2-40B4-BE49-F238E27FC236}">
                    <a16:creationId xmlns:a16="http://schemas.microsoft.com/office/drawing/2014/main" id="{3B615CFB-C5EB-404B-8E46-186DF9D5E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118" name="Elipse 21">
              <a:extLst>
                <a:ext uri="{FF2B5EF4-FFF2-40B4-BE49-F238E27FC236}">
                  <a16:creationId xmlns:a16="http://schemas.microsoft.com/office/drawing/2014/main" id="{692072A0-5DC9-494A-8C7C-A100C8D45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82951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umero 3">
            <a:extLst>
              <a:ext uri="{FF2B5EF4-FFF2-40B4-BE49-F238E27FC236}">
                <a16:creationId xmlns:a16="http://schemas.microsoft.com/office/drawing/2014/main" id="{87A56DAB-6748-4C83-BF14-302818026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8801" y="669516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3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número 4">
            <a:extLst>
              <a:ext uri="{FF2B5EF4-FFF2-40B4-BE49-F238E27FC236}">
                <a16:creationId xmlns:a16="http://schemas.microsoft.com/office/drawing/2014/main" id="{97C09501-A376-424D-B1F5-BF60A7290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7363" y="3556568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4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numero 2">
            <a:extLst>
              <a:ext uri="{FF2B5EF4-FFF2-40B4-BE49-F238E27FC236}">
                <a16:creationId xmlns:a16="http://schemas.microsoft.com/office/drawing/2014/main" id="{1934505C-3DFB-494B-829F-A873EECEE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478" y="624726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2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número 1">
            <a:extLst>
              <a:ext uri="{FF2B5EF4-FFF2-40B4-BE49-F238E27FC236}">
                <a16:creationId xmlns:a16="http://schemas.microsoft.com/office/drawing/2014/main" id="{22725F1F-2434-4543-8768-36D2E370D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2337" y="561383"/>
            <a:ext cx="2332525" cy="23650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5400" b="1" u="sng" dirty="0">
                <a:latin typeface="Happy Monkey" charset="0"/>
              </a:rPr>
              <a:t>1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7" name="puntos 1">
            <a:extLst>
              <a:ext uri="{FF2B5EF4-FFF2-40B4-BE49-F238E27FC236}">
                <a16:creationId xmlns:a16="http://schemas.microsoft.com/office/drawing/2014/main" id="{CC3D0464-3690-4338-8114-E6036EE73FAB}"/>
              </a:ext>
            </a:extLst>
          </p:cNvPr>
          <p:cNvGrpSpPr/>
          <p:nvPr/>
        </p:nvGrpSpPr>
        <p:grpSpPr>
          <a:xfrm>
            <a:off x="1923763" y="624726"/>
            <a:ext cx="2332525" cy="2365006"/>
            <a:chOff x="6443629" y="501206"/>
            <a:chExt cx="2332525" cy="2365006"/>
          </a:xfrm>
        </p:grpSpPr>
        <p:sp>
          <p:nvSpPr>
            <p:cNvPr id="25" name="Rectángulo redondeado 10">
              <a:extLst>
                <a:ext uri="{FF2B5EF4-FFF2-40B4-BE49-F238E27FC236}">
                  <a16:creationId xmlns:a16="http://schemas.microsoft.com/office/drawing/2014/main" id="{D97D2AA1-F9AD-44DA-87F2-B7C17D4B4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3629" y="501206"/>
              <a:ext cx="2332525" cy="2365006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>
              <a:solidFill>
                <a:srgbClr val="ED7D3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s-MX" altLang="es-MX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Elipse 21">
              <a:extLst>
                <a:ext uri="{FF2B5EF4-FFF2-40B4-BE49-F238E27FC236}">
                  <a16:creationId xmlns:a16="http://schemas.microsoft.com/office/drawing/2014/main" id="{906284AC-FC77-4E1F-B365-08A345BF4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7237" y="129878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grpSp>
        <p:nvGrpSpPr>
          <p:cNvPr id="44" name="puntos 3">
            <a:extLst>
              <a:ext uri="{FF2B5EF4-FFF2-40B4-BE49-F238E27FC236}">
                <a16:creationId xmlns:a16="http://schemas.microsoft.com/office/drawing/2014/main" id="{6A31A6CF-71A8-44D9-B3AC-4403FEC50BF6}"/>
              </a:ext>
            </a:extLst>
          </p:cNvPr>
          <p:cNvGrpSpPr/>
          <p:nvPr/>
        </p:nvGrpSpPr>
        <p:grpSpPr>
          <a:xfrm>
            <a:off x="7783047" y="706451"/>
            <a:ext cx="2332525" cy="2365006"/>
            <a:chOff x="5376110" y="1399412"/>
            <a:chExt cx="2332525" cy="2365006"/>
          </a:xfrm>
        </p:grpSpPr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36955EF-656C-4B09-891D-F58D037263DC}"/>
                </a:ext>
              </a:extLst>
            </p:cNvPr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34" name="Grupo 33">
                <a:extLst>
                  <a:ext uri="{FF2B5EF4-FFF2-40B4-BE49-F238E27FC236}">
                    <a16:creationId xmlns:a16="http://schemas.microsoft.com/office/drawing/2014/main" id="{1BD35FE6-539A-42B0-8E84-9FA8D835F0D0}"/>
                  </a:ext>
                </a:extLst>
              </p:cNvPr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36" name="Rectángulo redondeado 10">
                  <a:extLst>
                    <a:ext uri="{FF2B5EF4-FFF2-40B4-BE49-F238E27FC236}">
                      <a16:creationId xmlns:a16="http://schemas.microsoft.com/office/drawing/2014/main" id="{1CF4A367-4794-44FE-980F-BEB34B33E9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>
                  <a:solidFill>
                    <a:srgbClr val="ED7D3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MX" altLang="es-MX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Elipse 21">
                  <a:extLst>
                    <a:ext uri="{FF2B5EF4-FFF2-40B4-BE49-F238E27FC236}">
                      <a16:creationId xmlns:a16="http://schemas.microsoft.com/office/drawing/2014/main" id="{EA3A03AF-85DB-474A-80D0-9088B1E6B7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 dirty="0"/>
                </a:p>
              </p:txBody>
            </p:sp>
          </p:grpSp>
          <p:sp>
            <p:nvSpPr>
              <p:cNvPr id="35" name="Elipse 21">
                <a:extLst>
                  <a:ext uri="{FF2B5EF4-FFF2-40B4-BE49-F238E27FC236}">
                    <a16:creationId xmlns:a16="http://schemas.microsoft.com/office/drawing/2014/main" id="{FD887B74-6201-4F5D-BDED-B9DAB75A6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43" name="Elipse 21">
              <a:extLst>
                <a:ext uri="{FF2B5EF4-FFF2-40B4-BE49-F238E27FC236}">
                  <a16:creationId xmlns:a16="http://schemas.microsoft.com/office/drawing/2014/main" id="{EE73C836-F7C9-424F-A3E0-628A144C4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grpSp>
        <p:nvGrpSpPr>
          <p:cNvPr id="53" name="puntos 4">
            <a:extLst>
              <a:ext uri="{FF2B5EF4-FFF2-40B4-BE49-F238E27FC236}">
                <a16:creationId xmlns:a16="http://schemas.microsoft.com/office/drawing/2014/main" id="{CAA35F88-EC4B-4756-AF71-13E3B6587688}"/>
              </a:ext>
            </a:extLst>
          </p:cNvPr>
          <p:cNvGrpSpPr/>
          <p:nvPr/>
        </p:nvGrpSpPr>
        <p:grpSpPr>
          <a:xfrm>
            <a:off x="4328467" y="3548009"/>
            <a:ext cx="2332525" cy="2365006"/>
            <a:chOff x="7011398" y="1520718"/>
            <a:chExt cx="2332525" cy="2365006"/>
          </a:xfrm>
        </p:grpSpPr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DEC818E7-45BF-4126-A914-7B5C3DE4D545}"/>
                </a:ext>
              </a:extLst>
            </p:cNvPr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D30045ED-1F36-4062-BBAC-460C0FE74EBC}"/>
                  </a:ext>
                </a:extLst>
              </p:cNvPr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48" name="Grupo 47">
                  <a:extLst>
                    <a:ext uri="{FF2B5EF4-FFF2-40B4-BE49-F238E27FC236}">
                      <a16:creationId xmlns:a16="http://schemas.microsoft.com/office/drawing/2014/main" id="{0FB8B195-2A96-4168-ADEA-B1F5902C3913}"/>
                    </a:ext>
                  </a:extLst>
                </p:cNvPr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50" name="Rectángulo redondeado 10">
                    <a:extLst>
                      <a:ext uri="{FF2B5EF4-FFF2-40B4-BE49-F238E27FC236}">
                        <a16:creationId xmlns:a16="http://schemas.microsoft.com/office/drawing/2014/main" id="{54D7E309-DCBE-4FEA-886F-BB3CCC95D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>
                    <a:solidFill>
                      <a:srgbClr val="ED7D31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MX" altLang="es-MX" sz="1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1" name="Elipse 21">
                    <a:extLst>
                      <a:ext uri="{FF2B5EF4-FFF2-40B4-BE49-F238E27FC236}">
                        <a16:creationId xmlns:a16="http://schemas.microsoft.com/office/drawing/2014/main" id="{B9760822-0B2F-4C9F-B58B-C8D39030C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FF33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MX" dirty="0"/>
                  </a:p>
                </p:txBody>
              </p:sp>
            </p:grpSp>
            <p:sp>
              <p:nvSpPr>
                <p:cNvPr id="49" name="Elipse 21">
                  <a:extLst>
                    <a:ext uri="{FF2B5EF4-FFF2-40B4-BE49-F238E27FC236}">
                      <a16:creationId xmlns:a16="http://schemas.microsoft.com/office/drawing/2014/main" id="{B7522E2F-20A0-4BE4-AC99-28DE0CE14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/>
                </a:p>
              </p:txBody>
            </p:sp>
          </p:grpSp>
          <p:sp>
            <p:nvSpPr>
              <p:cNvPr id="47" name="Elipse 21">
                <a:extLst>
                  <a:ext uri="{FF2B5EF4-FFF2-40B4-BE49-F238E27FC236}">
                    <a16:creationId xmlns:a16="http://schemas.microsoft.com/office/drawing/2014/main" id="{08AFD903-DF8F-4A28-A80E-1FB38DA62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52" name="Elipse 21">
              <a:extLst>
                <a:ext uri="{FF2B5EF4-FFF2-40B4-BE49-F238E27FC236}">
                  <a16:creationId xmlns:a16="http://schemas.microsoft.com/office/drawing/2014/main" id="{34C576EA-11D8-4987-B6E0-8771BFB7D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  <p:grpSp>
        <p:nvGrpSpPr>
          <p:cNvPr id="2" name="puntos 2">
            <a:extLst>
              <a:ext uri="{FF2B5EF4-FFF2-40B4-BE49-F238E27FC236}">
                <a16:creationId xmlns:a16="http://schemas.microsoft.com/office/drawing/2014/main" id="{4D6973A6-26AD-4A02-8737-61090EE6CFD8}"/>
              </a:ext>
            </a:extLst>
          </p:cNvPr>
          <p:cNvGrpSpPr/>
          <p:nvPr/>
        </p:nvGrpSpPr>
        <p:grpSpPr>
          <a:xfrm>
            <a:off x="4795297" y="624726"/>
            <a:ext cx="2332525" cy="2365006"/>
            <a:chOff x="6005803" y="-505287"/>
            <a:chExt cx="2332525" cy="2365006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05206103-CB18-4C7C-99D4-B8FEAF390393}"/>
                </a:ext>
              </a:extLst>
            </p:cNvPr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grpSp>
            <p:nvGrpSpPr>
              <p:cNvPr id="28" name="Grupo 27">
                <a:extLst>
                  <a:ext uri="{FF2B5EF4-FFF2-40B4-BE49-F238E27FC236}">
                    <a16:creationId xmlns:a16="http://schemas.microsoft.com/office/drawing/2014/main" id="{0404C25C-D314-4370-9E78-CCDB6C2D61E8}"/>
                  </a:ext>
                </a:extLst>
              </p:cNvPr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29" name="Rectángulo redondeado 10">
                  <a:extLst>
                    <a:ext uri="{FF2B5EF4-FFF2-40B4-BE49-F238E27FC236}">
                      <a16:creationId xmlns:a16="http://schemas.microsoft.com/office/drawing/2014/main" id="{11C459E6-C69D-42B2-BE6D-A8F20E4FD8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>
                  <a:solidFill>
                    <a:srgbClr val="ED7D3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MX" altLang="es-MX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Elipse 21" hidden="1">
                  <a:extLst>
                    <a:ext uri="{FF2B5EF4-FFF2-40B4-BE49-F238E27FC236}">
                      <a16:creationId xmlns:a16="http://schemas.microsoft.com/office/drawing/2014/main" id="{076E6726-0599-463A-8979-D6DF93C6EA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6701" y="1391836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 dirty="0"/>
                </a:p>
              </p:txBody>
            </p:sp>
          </p:grpSp>
          <p:sp>
            <p:nvSpPr>
              <p:cNvPr id="31" name="Elipse 21">
                <a:extLst>
                  <a:ext uri="{FF2B5EF4-FFF2-40B4-BE49-F238E27FC236}">
                    <a16:creationId xmlns:a16="http://schemas.microsoft.com/office/drawing/2014/main" id="{3B615CFB-C5EB-404B-8E46-186DF9D5E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118" name="Elipse 21">
              <a:extLst>
                <a:ext uri="{FF2B5EF4-FFF2-40B4-BE49-F238E27FC236}">
                  <a16:creationId xmlns:a16="http://schemas.microsoft.com/office/drawing/2014/main" id="{692072A0-5DC9-494A-8C7C-A100C8D45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66813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umero 2">
            <a:extLst>
              <a:ext uri="{FF2B5EF4-FFF2-40B4-BE49-F238E27FC236}">
                <a16:creationId xmlns:a16="http://schemas.microsoft.com/office/drawing/2014/main" id="{1934505C-3DFB-494B-829F-A873EECEE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4014" y="616167"/>
            <a:ext cx="5071396" cy="49340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5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ppy Monkey" charset="0"/>
              </a:rPr>
              <a:t>2</a:t>
            </a: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puntos 2">
            <a:extLst>
              <a:ext uri="{FF2B5EF4-FFF2-40B4-BE49-F238E27FC236}">
                <a16:creationId xmlns:a16="http://schemas.microsoft.com/office/drawing/2014/main" id="{4D6973A6-26AD-4A02-8737-61090EE6CFD8}"/>
              </a:ext>
            </a:extLst>
          </p:cNvPr>
          <p:cNvGrpSpPr/>
          <p:nvPr/>
        </p:nvGrpSpPr>
        <p:grpSpPr>
          <a:xfrm>
            <a:off x="3344014" y="616167"/>
            <a:ext cx="5071396" cy="4934028"/>
            <a:chOff x="6005803" y="-505287"/>
            <a:chExt cx="2332525" cy="2365006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05206103-CB18-4C7C-99D4-B8FEAF390393}"/>
                </a:ext>
              </a:extLst>
            </p:cNvPr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grpSp>
            <p:nvGrpSpPr>
              <p:cNvPr id="28" name="Grupo 27">
                <a:extLst>
                  <a:ext uri="{FF2B5EF4-FFF2-40B4-BE49-F238E27FC236}">
                    <a16:creationId xmlns:a16="http://schemas.microsoft.com/office/drawing/2014/main" id="{0404C25C-D314-4370-9E78-CCDB6C2D61E8}"/>
                  </a:ext>
                </a:extLst>
              </p:cNvPr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29" name="Rectángulo redondeado 10">
                  <a:extLst>
                    <a:ext uri="{FF2B5EF4-FFF2-40B4-BE49-F238E27FC236}">
                      <a16:creationId xmlns:a16="http://schemas.microsoft.com/office/drawing/2014/main" id="{11C459E6-C69D-42B2-BE6D-A8F20E4FD8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>
                  <a:solidFill>
                    <a:srgbClr val="ED7D3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MX" altLang="es-MX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Elipse 21" hidden="1">
                  <a:extLst>
                    <a:ext uri="{FF2B5EF4-FFF2-40B4-BE49-F238E27FC236}">
                      <a16:creationId xmlns:a16="http://schemas.microsoft.com/office/drawing/2014/main" id="{076E6726-0599-463A-8979-D6DF93C6EA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6701" y="1391836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s-MX" dirty="0"/>
                </a:p>
              </p:txBody>
            </p:sp>
          </p:grpSp>
          <p:sp>
            <p:nvSpPr>
              <p:cNvPr id="31" name="Elipse 21">
                <a:extLst>
                  <a:ext uri="{FF2B5EF4-FFF2-40B4-BE49-F238E27FC236}">
                    <a16:creationId xmlns:a16="http://schemas.microsoft.com/office/drawing/2014/main" id="{3B615CFB-C5EB-404B-8E46-186DF9D5E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MX"/>
              </a:p>
            </p:txBody>
          </p:sp>
        </p:grpSp>
        <p:sp>
          <p:nvSpPr>
            <p:cNvPr id="118" name="Elipse 21">
              <a:extLst>
                <a:ext uri="{FF2B5EF4-FFF2-40B4-BE49-F238E27FC236}">
                  <a16:creationId xmlns:a16="http://schemas.microsoft.com/office/drawing/2014/main" id="{692072A0-5DC9-494A-8C7C-A100C8D45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rgbClr val="FF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34479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29">
            <a:extLst>
              <a:ext uri="{FF2B5EF4-FFF2-40B4-BE49-F238E27FC236}">
                <a16:creationId xmlns:a16="http://schemas.microsoft.com/office/drawing/2014/main" id="{B10AD574-431B-DBBC-A263-B05C22A2A26B}"/>
              </a:ext>
            </a:extLst>
          </p:cNvPr>
          <p:cNvSpPr>
            <a:spLocks/>
          </p:cNvSpPr>
          <p:nvPr/>
        </p:nvSpPr>
        <p:spPr>
          <a:xfrm rot="5400000">
            <a:off x="117069" y="609349"/>
            <a:ext cx="2726313" cy="2046052"/>
          </a:xfrm>
          <a:prstGeom prst="roundRect">
            <a:avLst/>
          </a:prstGeom>
          <a:ln w="38100">
            <a:solidFill>
              <a:srgbClr val="0066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2000" b="1" u="none" strike="noStrike">
                <a:effectLst/>
                <a:latin typeface="Happy Monkey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FA663BA-1284-1E3E-D854-8FAA1DE7BAE8}"/>
              </a:ext>
            </a:extLst>
          </p:cNvPr>
          <p:cNvSpPr>
            <a:spLocks/>
          </p:cNvSpPr>
          <p:nvPr/>
        </p:nvSpPr>
        <p:spPr>
          <a:xfrm>
            <a:off x="789490" y="553062"/>
            <a:ext cx="181815" cy="18181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E219331-9542-A67D-2CE8-F2B7D245AFBA}"/>
              </a:ext>
            </a:extLst>
          </p:cNvPr>
          <p:cNvSpPr>
            <a:spLocks/>
          </p:cNvSpPr>
          <p:nvPr/>
        </p:nvSpPr>
        <p:spPr>
          <a:xfrm>
            <a:off x="1346532" y="902284"/>
            <a:ext cx="181815" cy="18181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2E4DE26-F31B-6B69-6E92-F1FD77C83157}"/>
              </a:ext>
            </a:extLst>
          </p:cNvPr>
          <p:cNvSpPr>
            <a:spLocks/>
          </p:cNvSpPr>
          <p:nvPr/>
        </p:nvSpPr>
        <p:spPr>
          <a:xfrm>
            <a:off x="1965122" y="1158527"/>
            <a:ext cx="181815" cy="18181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A0918C0-11FD-8A1E-1A48-C7086E70A5A7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542260" y="1616149"/>
            <a:ext cx="1960992" cy="16227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 redondeado 31">
            <a:extLst>
              <a:ext uri="{FF2B5EF4-FFF2-40B4-BE49-F238E27FC236}">
                <a16:creationId xmlns:a16="http://schemas.microsoft.com/office/drawing/2014/main" id="{B6F086CB-A2AF-22F4-390C-E4F182C134B6}"/>
              </a:ext>
            </a:extLst>
          </p:cNvPr>
          <p:cNvSpPr>
            <a:spLocks/>
          </p:cNvSpPr>
          <p:nvPr/>
        </p:nvSpPr>
        <p:spPr>
          <a:xfrm>
            <a:off x="2866221" y="569802"/>
            <a:ext cx="2737138" cy="1854422"/>
          </a:xfrm>
          <a:prstGeom prst="roundRect">
            <a:avLst/>
          </a:prstGeom>
          <a:ln w="38100">
            <a:solidFill>
              <a:srgbClr val="0066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2000" b="1" u="none" strike="noStrike">
                <a:effectLst/>
                <a:latin typeface="Happy Monkey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5264843-F429-5B8D-BC36-35D035EC528F}"/>
              </a:ext>
            </a:extLst>
          </p:cNvPr>
          <p:cNvCxnSpPr>
            <a:cxnSpLocks/>
            <a:stCxn id="10" idx="0"/>
            <a:endCxn id="10" idx="2"/>
          </p:cNvCxnSpPr>
          <p:nvPr/>
        </p:nvCxnSpPr>
        <p:spPr>
          <a:xfrm>
            <a:off x="4234790" y="569802"/>
            <a:ext cx="0" cy="1854422"/>
          </a:xfrm>
          <a:prstGeom prst="line">
            <a:avLst/>
          </a:prstGeom>
          <a:ln w="76200">
            <a:solidFill>
              <a:srgbClr val="00669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Elipse 11">
            <a:extLst>
              <a:ext uri="{FF2B5EF4-FFF2-40B4-BE49-F238E27FC236}">
                <a16:creationId xmlns:a16="http://schemas.microsoft.com/office/drawing/2014/main" id="{B05385BB-4EA1-E95F-0AB9-FBA7638F6FBD}"/>
              </a:ext>
            </a:extLst>
          </p:cNvPr>
          <p:cNvSpPr>
            <a:spLocks/>
          </p:cNvSpPr>
          <p:nvPr/>
        </p:nvSpPr>
        <p:spPr>
          <a:xfrm>
            <a:off x="4829709" y="1383199"/>
            <a:ext cx="182537" cy="1527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444E2FB8-1B6F-3676-21C8-F2B88CA50C56}"/>
              </a:ext>
            </a:extLst>
          </p:cNvPr>
          <p:cNvGrpSpPr/>
          <p:nvPr/>
        </p:nvGrpSpPr>
        <p:grpSpPr>
          <a:xfrm>
            <a:off x="4565967" y="2829187"/>
            <a:ext cx="2015586" cy="2489891"/>
            <a:chOff x="4565967" y="2829187"/>
            <a:chExt cx="2015586" cy="2489891"/>
          </a:xfrm>
        </p:grpSpPr>
        <p:sp>
          <p:nvSpPr>
            <p:cNvPr id="15" name="Rectángulo redondeado 28">
              <a:extLst>
                <a:ext uri="{FF2B5EF4-FFF2-40B4-BE49-F238E27FC236}">
                  <a16:creationId xmlns:a16="http://schemas.microsoft.com/office/drawing/2014/main" id="{FA7E6524-F985-DA3B-3B3C-2EC265AA4438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EAED9038-1726-DB40-93DF-77C43939C55E}"/>
                </a:ext>
              </a:extLst>
            </p:cNvPr>
            <p:cNvSpPr>
              <a:spLocks/>
            </p:cNvSpPr>
            <p:nvPr/>
          </p:nvSpPr>
          <p:spPr>
            <a:xfrm>
              <a:off x="4920977" y="4074133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C8B3358C-479A-B3F3-8A3E-DFA4C987E085}"/>
                </a:ext>
              </a:extLst>
            </p:cNvPr>
            <p:cNvSpPr>
              <a:spLocks/>
            </p:cNvSpPr>
            <p:nvPr/>
          </p:nvSpPr>
          <p:spPr>
            <a:xfrm>
              <a:off x="6012976" y="4074133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9E7727CF-B3F9-D3AC-98FA-25DB1F5774F3}"/>
                </a:ext>
              </a:extLst>
            </p:cNvPr>
            <p:cNvSpPr>
              <a:spLocks/>
            </p:cNvSpPr>
            <p:nvPr/>
          </p:nvSpPr>
          <p:spPr>
            <a:xfrm>
              <a:off x="4929222" y="4762746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EA7345DF-5C38-63C3-5EC4-CF4D0D416B8E}"/>
                </a:ext>
              </a:extLst>
            </p:cNvPr>
            <p:cNvSpPr>
              <a:spLocks/>
            </p:cNvSpPr>
            <p:nvPr/>
          </p:nvSpPr>
          <p:spPr>
            <a:xfrm>
              <a:off x="6096000" y="4762746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2F74B9FA-39A6-8FD2-2C39-E98C9CEFAB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09CBE8F5-5BEB-6E8D-F802-860EF916D3D5}"/>
              </a:ext>
            </a:extLst>
          </p:cNvPr>
          <p:cNvGrpSpPr/>
          <p:nvPr/>
        </p:nvGrpSpPr>
        <p:grpSpPr>
          <a:xfrm>
            <a:off x="6696022" y="643969"/>
            <a:ext cx="2015586" cy="2489891"/>
            <a:chOff x="4565967" y="2829187"/>
            <a:chExt cx="2015586" cy="2489891"/>
          </a:xfrm>
        </p:grpSpPr>
        <p:sp>
          <p:nvSpPr>
            <p:cNvPr id="24" name="Rectángulo redondeado 28">
              <a:extLst>
                <a:ext uri="{FF2B5EF4-FFF2-40B4-BE49-F238E27FC236}">
                  <a16:creationId xmlns:a16="http://schemas.microsoft.com/office/drawing/2014/main" id="{0BB4BE5C-D443-16A5-C5F7-A24A72B6D6B8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0500698D-F989-9B0B-BAAE-7DA0F93DFA82}"/>
                </a:ext>
              </a:extLst>
            </p:cNvPr>
            <p:cNvSpPr>
              <a:spLocks/>
            </p:cNvSpPr>
            <p:nvPr/>
          </p:nvSpPr>
          <p:spPr>
            <a:xfrm>
              <a:off x="5016670" y="442817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897BF428-2493-4678-F9B6-44696BE2955A}"/>
                </a:ext>
              </a:extLst>
            </p:cNvPr>
            <p:cNvSpPr>
              <a:spLocks/>
            </p:cNvSpPr>
            <p:nvPr/>
          </p:nvSpPr>
          <p:spPr>
            <a:xfrm>
              <a:off x="5934534" y="442817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 dirty="0"/>
            </a:p>
          </p:txBody>
        </p: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675D3B9C-8C09-77DD-72C1-3F5735535C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CA3F01C7-B718-83B5-AF89-B5DA2729EA0A}"/>
              </a:ext>
            </a:extLst>
          </p:cNvPr>
          <p:cNvGrpSpPr/>
          <p:nvPr/>
        </p:nvGrpSpPr>
        <p:grpSpPr>
          <a:xfrm>
            <a:off x="8826076" y="3004348"/>
            <a:ext cx="2015586" cy="2489891"/>
            <a:chOff x="4565967" y="2829187"/>
            <a:chExt cx="2015586" cy="2489891"/>
          </a:xfrm>
        </p:grpSpPr>
        <p:sp>
          <p:nvSpPr>
            <p:cNvPr id="31" name="Rectángulo redondeado 28">
              <a:extLst>
                <a:ext uri="{FF2B5EF4-FFF2-40B4-BE49-F238E27FC236}">
                  <a16:creationId xmlns:a16="http://schemas.microsoft.com/office/drawing/2014/main" id="{2D22F05E-A847-BEBB-8865-A689CB1E1679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 dirty="0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93427EEC-BFAE-A470-9781-117F21305DCF}"/>
                </a:ext>
              </a:extLst>
            </p:cNvPr>
            <p:cNvSpPr>
              <a:spLocks/>
            </p:cNvSpPr>
            <p:nvPr/>
          </p:nvSpPr>
          <p:spPr>
            <a:xfrm>
              <a:off x="5164934" y="3288047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EE75B7B2-D09B-3A56-2424-E3D5D190DBA7}"/>
                </a:ext>
              </a:extLst>
            </p:cNvPr>
            <p:cNvSpPr>
              <a:spLocks/>
            </p:cNvSpPr>
            <p:nvPr/>
          </p:nvSpPr>
          <p:spPr>
            <a:xfrm>
              <a:off x="5929949" y="3313041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FBC0BF3A-8D57-5CBA-C16E-95C62CCF7BDD}"/>
                </a:ext>
              </a:extLst>
            </p:cNvPr>
            <p:cNvSpPr>
              <a:spLocks/>
            </p:cNvSpPr>
            <p:nvPr/>
          </p:nvSpPr>
          <p:spPr>
            <a:xfrm>
              <a:off x="5330982" y="4528190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B7CC500F-FB83-9CDB-679C-E648A0787362}"/>
                </a:ext>
              </a:extLst>
            </p:cNvPr>
            <p:cNvSpPr>
              <a:spLocks/>
            </p:cNvSpPr>
            <p:nvPr/>
          </p:nvSpPr>
          <p:spPr>
            <a:xfrm>
              <a:off x="6095998" y="4504561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69A6D221-CB40-2708-0514-57606A998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B814C8B7-6721-3062-6B59-AE9F0EED1705}"/>
              </a:ext>
            </a:extLst>
          </p:cNvPr>
          <p:cNvGrpSpPr/>
          <p:nvPr/>
        </p:nvGrpSpPr>
        <p:grpSpPr>
          <a:xfrm>
            <a:off x="1809258" y="3289289"/>
            <a:ext cx="2015586" cy="2489891"/>
            <a:chOff x="4565967" y="2829187"/>
            <a:chExt cx="2015586" cy="2489891"/>
          </a:xfrm>
        </p:grpSpPr>
        <p:sp>
          <p:nvSpPr>
            <p:cNvPr id="38" name="Rectángulo redondeado 28">
              <a:extLst>
                <a:ext uri="{FF2B5EF4-FFF2-40B4-BE49-F238E27FC236}">
                  <a16:creationId xmlns:a16="http://schemas.microsoft.com/office/drawing/2014/main" id="{B93C0E4A-40AC-9188-BEAE-5E1269CB7294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 dirty="0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38187B90-0AF9-D6E6-3A7D-FE6E403F49B6}"/>
                </a:ext>
              </a:extLst>
            </p:cNvPr>
            <p:cNvSpPr>
              <a:spLocks/>
            </p:cNvSpPr>
            <p:nvPr/>
          </p:nvSpPr>
          <p:spPr>
            <a:xfrm>
              <a:off x="5539906" y="3321916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0F39C4D7-A4F4-DADA-F9CC-FCA4EB5DBAE9}"/>
                </a:ext>
              </a:extLst>
            </p:cNvPr>
            <p:cNvSpPr>
              <a:spLocks/>
            </p:cNvSpPr>
            <p:nvPr/>
          </p:nvSpPr>
          <p:spPr>
            <a:xfrm>
              <a:off x="5528777" y="4553784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 dirty="0"/>
            </a:p>
          </p:txBody>
        </p: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86B2DDBF-83D5-EB88-4BBA-D90A57E68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185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E4D923F-3982-060D-93EF-5085B5936F71}"/>
              </a:ext>
            </a:extLst>
          </p:cNvPr>
          <p:cNvGrpSpPr/>
          <p:nvPr/>
        </p:nvGrpSpPr>
        <p:grpSpPr>
          <a:xfrm>
            <a:off x="1755425" y="1239344"/>
            <a:ext cx="2015586" cy="2489891"/>
            <a:chOff x="4565967" y="2829187"/>
            <a:chExt cx="2015586" cy="2489891"/>
          </a:xfrm>
        </p:grpSpPr>
        <p:sp>
          <p:nvSpPr>
            <p:cNvPr id="5" name="Rectángulo redondeado 28">
              <a:extLst>
                <a:ext uri="{FF2B5EF4-FFF2-40B4-BE49-F238E27FC236}">
                  <a16:creationId xmlns:a16="http://schemas.microsoft.com/office/drawing/2014/main" id="{AAB674F9-1037-3815-D27B-ABD07B8D6E5F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 dirty="0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A7C33885-0E5C-E145-109A-C9532056DB8B}"/>
                </a:ext>
              </a:extLst>
            </p:cNvPr>
            <p:cNvSpPr>
              <a:spLocks/>
            </p:cNvSpPr>
            <p:nvPr/>
          </p:nvSpPr>
          <p:spPr>
            <a:xfrm>
              <a:off x="5146229" y="4186968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 dirty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4DF60B94-7697-2636-DA2F-B88507551D64}"/>
                </a:ext>
              </a:extLst>
            </p:cNvPr>
            <p:cNvSpPr>
              <a:spLocks/>
            </p:cNvSpPr>
            <p:nvPr/>
          </p:nvSpPr>
          <p:spPr>
            <a:xfrm>
              <a:off x="6004371" y="4186968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74BDF1CE-F154-3FEF-9976-B9804391918C}"/>
                </a:ext>
              </a:extLst>
            </p:cNvPr>
            <p:cNvSpPr>
              <a:spLocks/>
            </p:cNvSpPr>
            <p:nvPr/>
          </p:nvSpPr>
          <p:spPr>
            <a:xfrm>
              <a:off x="5164934" y="467060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BE6E327-CDF3-5B1D-D15C-8911C49FECBD}"/>
                </a:ext>
              </a:extLst>
            </p:cNvPr>
            <p:cNvSpPr>
              <a:spLocks/>
            </p:cNvSpPr>
            <p:nvPr/>
          </p:nvSpPr>
          <p:spPr>
            <a:xfrm>
              <a:off x="6012973" y="467060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B25363AC-74B6-5F9F-7130-23C43F03BB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Elipse 10">
            <a:extLst>
              <a:ext uri="{FF2B5EF4-FFF2-40B4-BE49-F238E27FC236}">
                <a16:creationId xmlns:a16="http://schemas.microsoft.com/office/drawing/2014/main" id="{3BEC7AE2-E648-4C74-07D9-2CD845CA60C9}"/>
              </a:ext>
            </a:extLst>
          </p:cNvPr>
          <p:cNvSpPr>
            <a:spLocks/>
          </p:cNvSpPr>
          <p:nvPr/>
        </p:nvSpPr>
        <p:spPr>
          <a:xfrm>
            <a:off x="2889029" y="1676414"/>
            <a:ext cx="166048" cy="1660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14DA0F20-8F90-923E-4670-B659B0217937}"/>
              </a:ext>
            </a:extLst>
          </p:cNvPr>
          <p:cNvGrpSpPr/>
          <p:nvPr/>
        </p:nvGrpSpPr>
        <p:grpSpPr>
          <a:xfrm>
            <a:off x="7038659" y="1246599"/>
            <a:ext cx="2015586" cy="2489891"/>
            <a:chOff x="4565967" y="2829187"/>
            <a:chExt cx="2015586" cy="2489891"/>
          </a:xfrm>
        </p:grpSpPr>
        <p:sp>
          <p:nvSpPr>
            <p:cNvPr id="13" name="Rectángulo redondeado 28">
              <a:extLst>
                <a:ext uri="{FF2B5EF4-FFF2-40B4-BE49-F238E27FC236}">
                  <a16:creationId xmlns:a16="http://schemas.microsoft.com/office/drawing/2014/main" id="{6D7B1C96-4944-940E-3170-F14CA012375B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 dirty="0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1CB8D575-91C8-0DA8-7436-1ED2578280D3}"/>
                </a:ext>
              </a:extLst>
            </p:cNvPr>
            <p:cNvSpPr>
              <a:spLocks/>
            </p:cNvSpPr>
            <p:nvPr/>
          </p:nvSpPr>
          <p:spPr>
            <a:xfrm>
              <a:off x="5551341" y="3342026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024911A6-55A1-810F-9ACB-8FA9F0192462}"/>
                </a:ext>
              </a:extLst>
            </p:cNvPr>
            <p:cNvSpPr>
              <a:spLocks/>
            </p:cNvSpPr>
            <p:nvPr/>
          </p:nvSpPr>
          <p:spPr>
            <a:xfrm>
              <a:off x="5164934" y="467060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E49087F5-735C-8DC6-EEE1-20E4235E82B4}"/>
                </a:ext>
              </a:extLst>
            </p:cNvPr>
            <p:cNvSpPr>
              <a:spLocks/>
            </p:cNvSpPr>
            <p:nvPr/>
          </p:nvSpPr>
          <p:spPr>
            <a:xfrm>
              <a:off x="6012973" y="467060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5DB32D67-0B31-5F2E-43E0-8D0D891008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8BA9077E-70F4-48B5-A5AE-BB728844E641}"/>
              </a:ext>
            </a:extLst>
          </p:cNvPr>
          <p:cNvGrpSpPr/>
          <p:nvPr/>
        </p:nvGrpSpPr>
        <p:grpSpPr>
          <a:xfrm>
            <a:off x="4341082" y="1391745"/>
            <a:ext cx="2015586" cy="2489891"/>
            <a:chOff x="4565967" y="2829187"/>
            <a:chExt cx="2015586" cy="2489891"/>
          </a:xfrm>
        </p:grpSpPr>
        <p:sp>
          <p:nvSpPr>
            <p:cNvPr id="27" name="Rectángulo redondeado 28">
              <a:extLst>
                <a:ext uri="{FF2B5EF4-FFF2-40B4-BE49-F238E27FC236}">
                  <a16:creationId xmlns:a16="http://schemas.microsoft.com/office/drawing/2014/main" id="{7D8887D5-7D9A-DDC8-4092-020D292FB474}"/>
                </a:ext>
              </a:extLst>
            </p:cNvPr>
            <p:cNvSpPr>
              <a:spLocks/>
            </p:cNvSpPr>
            <p:nvPr/>
          </p:nvSpPr>
          <p:spPr>
            <a:xfrm rot="5400000">
              <a:off x="4328814" y="3066340"/>
              <a:ext cx="2489891" cy="2015586"/>
            </a:xfrm>
            <a:prstGeom prst="roundRect">
              <a:avLst/>
            </a:prstGeom>
            <a:ln w="38100">
              <a:solidFill>
                <a:srgbClr val="0066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22000" b="1" u="none" strike="noStrike" dirty="0">
                  <a:effectLst/>
                  <a:latin typeface="Happy Monkey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MX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0019DC78-AA74-F797-64E4-B961248271B9}"/>
                </a:ext>
              </a:extLst>
            </p:cNvPr>
            <p:cNvSpPr>
              <a:spLocks/>
            </p:cNvSpPr>
            <p:nvPr/>
          </p:nvSpPr>
          <p:spPr>
            <a:xfrm>
              <a:off x="5146229" y="4186968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 dirty="0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4552FEC-CC05-D3FA-ADCE-3EB179893D74}"/>
                </a:ext>
              </a:extLst>
            </p:cNvPr>
            <p:cNvSpPr>
              <a:spLocks/>
            </p:cNvSpPr>
            <p:nvPr/>
          </p:nvSpPr>
          <p:spPr>
            <a:xfrm>
              <a:off x="6004371" y="4186968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C1494135-D857-2796-4C77-B1EA67F52A60}"/>
                </a:ext>
              </a:extLst>
            </p:cNvPr>
            <p:cNvSpPr>
              <a:spLocks/>
            </p:cNvSpPr>
            <p:nvPr/>
          </p:nvSpPr>
          <p:spPr>
            <a:xfrm>
              <a:off x="5164934" y="467060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30E93C2B-5A66-8A57-259C-C7C6CBF659FF}"/>
                </a:ext>
              </a:extLst>
            </p:cNvPr>
            <p:cNvSpPr>
              <a:spLocks/>
            </p:cNvSpPr>
            <p:nvPr/>
          </p:nvSpPr>
          <p:spPr>
            <a:xfrm>
              <a:off x="6012973" y="4670609"/>
              <a:ext cx="166048" cy="16604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1C3CBC61-3186-8520-F5B2-4E35AE98C5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82632" y="3869374"/>
              <a:ext cx="1982254" cy="0"/>
            </a:xfrm>
            <a:prstGeom prst="line">
              <a:avLst/>
            </a:prstGeom>
            <a:ln w="76200">
              <a:solidFill>
                <a:srgbClr val="0066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8481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sos de los números en la vida cotidiana - PREESCOLAR - YouTube">
            <a:extLst>
              <a:ext uri="{FF2B5EF4-FFF2-40B4-BE49-F238E27FC236}">
                <a16:creationId xmlns:a16="http://schemas.microsoft.com/office/drawing/2014/main" id="{9D134B76-D6CB-8CC4-9BAA-5199E39CA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2334" r="1188" b="3500"/>
          <a:stretch/>
        </p:blipFill>
        <p:spPr bwMode="auto">
          <a:xfrm>
            <a:off x="514350" y="538984"/>
            <a:ext cx="9852660" cy="540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724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15C12E-CE90-99BF-6215-D069680A1A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75" t="36284" r="75062" b="11762"/>
          <a:stretch/>
        </p:blipFill>
        <p:spPr>
          <a:xfrm>
            <a:off x="1577340" y="342898"/>
            <a:ext cx="8526780" cy="58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34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genda de actividades de cierre – Colegio Rafael Guizar">
            <a:extLst>
              <a:ext uri="{FF2B5EF4-FFF2-40B4-BE49-F238E27FC236}">
                <a16:creationId xmlns:a16="http://schemas.microsoft.com/office/drawing/2014/main" id="{A1730E47-4D0D-4D7B-8061-A01EE808F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80" y="4955002"/>
            <a:ext cx="2641301" cy="88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F098CD4-2D0D-4ADA-A4B3-D2AFEB18B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47" t="21945" r="52800" b="11549"/>
          <a:stretch/>
        </p:blipFill>
        <p:spPr>
          <a:xfrm>
            <a:off x="2553236" y="897754"/>
            <a:ext cx="3034750" cy="40229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07A0E4-CB05-4FBC-9B48-71ADC90D9D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68" t="22016" r="55928" b="26752"/>
          <a:stretch/>
        </p:blipFill>
        <p:spPr>
          <a:xfrm>
            <a:off x="6096000" y="795742"/>
            <a:ext cx="3034750" cy="422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18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_3021">
            <a:extLst>
              <a:ext uri="{FF2B5EF4-FFF2-40B4-BE49-F238E27FC236}">
                <a16:creationId xmlns:a16="http://schemas.microsoft.com/office/drawing/2014/main" id="{71229207-B818-F8C4-7433-E4F473341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596" y="557214"/>
            <a:ext cx="7347584" cy="5510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79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18</Words>
  <Application>Microsoft Office PowerPoint</Application>
  <PresentationFormat>Panorámica</PresentationFormat>
  <Paragraphs>18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Happy Monkey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52722</dc:creator>
  <cp:lastModifiedBy>Rocío García villegas</cp:lastModifiedBy>
  <cp:revision>15</cp:revision>
  <dcterms:created xsi:type="dcterms:W3CDTF">2020-10-31T05:05:07Z</dcterms:created>
  <dcterms:modified xsi:type="dcterms:W3CDTF">2022-08-28T01:10:49Z</dcterms:modified>
</cp:coreProperties>
</file>