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58" r:id="rId3"/>
    <p:sldId id="268" r:id="rId4"/>
    <p:sldId id="259" r:id="rId5"/>
    <p:sldId id="263" r:id="rId6"/>
    <p:sldId id="270" r:id="rId7"/>
    <p:sldId id="271" r:id="rId8"/>
    <p:sldId id="269" r:id="rId9"/>
    <p:sldId id="272" r:id="rId10"/>
    <p:sldId id="257" r:id="rId11"/>
    <p:sldId id="273" r:id="rId12"/>
    <p:sldId id="267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7431D-8E52-4DB3-86C7-2144A4870A81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F1329-E938-44AC-AF4B-379CBC00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2092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C2CC8-8A53-4BD3-8427-5CDA6D83F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AB2DCB-3F85-4375-B4CB-D87FF2961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B42BC-3B1E-4049-AE9D-50161330F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6CFEE4-7BE6-4DF4-BFBF-3769F8E6B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2BEBAF-AB32-4BE5-815D-F22DA211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056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C8E1F-29DB-4FB7-88CA-3293C9D1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E3D700-7178-456B-A750-81303DF94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0106FA-F0B2-4256-A454-B81597C5E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7A06B8-39F2-48CE-B65F-0AF2042A3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37CF08-4504-41BA-A95F-455E1FB74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594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A787B1-6632-4EB1-A814-E9C988EF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41DE5-FC65-41B4-9B87-1AAC9AA86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8EDBB6-33D2-4AE3-8DF0-694100BB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AE252C-3F95-4E20-A57D-A44A2679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E93DFB-8D66-497C-BEFB-81FA5913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588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2AAE58-CAFE-47D6-9AF9-37340B1A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864CC2-CD8F-4EA4-8DF5-E530E38C73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EC78F9-A3A4-453E-A7E4-3DE1C1128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841B84-2FE3-4BF0-98D0-006141699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8B9CE5-2FDA-481E-9954-D61AFB26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5497F7-ACDF-4E11-834F-F4B0D12EF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969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72A12-BCE1-49CE-BAD5-38D1E78A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248F4-C898-4227-B50E-29899C69C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736021-11EA-4760-9931-C59060C50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1BCDD36-E5DA-444B-9213-6F4862ECC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FA2C691-640A-4516-B7A9-6FD358D2A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9FED86A-B7FA-4100-B956-90D1A5AE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3B12645-1B0F-4ECB-8291-91CC456E2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B43B5DC-74A5-49E6-A86F-78B1C055F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146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D07E4C-3A74-4305-A57B-FCE7BC36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12EB0A-E5C7-4D3E-85AD-163963855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AED4BC-684D-44D1-8D87-4704747D8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CED737-70CF-4E9F-8CD5-090337981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52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2F4016D-F3EB-4775-88E2-3485C0282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129FDD5-FC93-44A3-BDCB-C90152169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D2D926-8697-4396-92CD-7B4AE021C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671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3A1D80-0A99-4C5C-A4AF-43CB3D902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D404CB-3E51-4778-9FB9-1B7CBC36C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9EEFC8-6A34-4BAB-8C5F-214C8DC40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7D0AFD-E64D-4460-B095-DA84EAF3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16A3AD-240C-46C5-A40A-CA8F541B6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783F04-8E1B-4DD6-A61C-F6B94461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509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856C6-E828-4FB8-AC25-8E95E38F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AF67CB-888E-4BC8-8522-27BEBB54E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0BA64F-32C5-46A0-9BCB-14A63300B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F65CCF-A5F6-45DA-9090-DC32DD004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46B6A4-53AF-44D9-A14B-7C8C40D7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4225DE-4554-4229-8A09-8CAC04EF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961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BBF16-BE7D-4941-9799-071AF8322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5E76A3-4D77-4D8B-AA5D-FF1AE2946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E2C84C-0DF5-4A22-A612-D87945984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6CDEED-B20A-4E2F-AC1A-8151CAC3B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900E55-9B0A-42E9-950E-DAA599680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403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657B57-A83D-4A48-9236-865375FCCD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1E64E2-C56F-4364-94CF-B5BDFD0F9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690B41-B6B4-4F75-ADC9-D6213F26C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4B867A-E6B1-47F0-8F45-941ED838C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AB27B4-6DE3-4A12-92D7-1C330301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30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A6226B-B29E-4B3C-9DE0-05021323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AD40D8-93A2-45B2-A0FB-DC137F409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8B24A2-E772-4802-AD5F-646A4ED100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96FAA-7687-47E6-B8FA-998F6DBE6A62}" type="datetimeFigureOut">
              <a:rPr lang="es-MX" smtClean="0"/>
              <a:t>21/10/2021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827424-53D0-4F35-BEA8-10F63E1F5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E14BCD-A274-4479-B9A7-20258EC07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16E17-4C4F-4F88-90E2-A3AAECD26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944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to2QDXKkQI?feature=oembed" TargetMode="External"/><Relationship Id="rId4" Type="http://schemas.openxmlformats.org/officeDocument/2006/relationships/hyperlink" Target="https://www.youtube.com/watch?v=Fto2QDXKkQ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m5xKWKfy8o?feature=oembed" TargetMode="External"/><Relationship Id="rId4" Type="http://schemas.openxmlformats.org/officeDocument/2006/relationships/hyperlink" Target="https://youtu.be/Cm5xKWKfy8o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8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BIENVENIDOS</a:t>
            </a:r>
            <a:endParaRPr sz="8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0" name="Google Shape;640;p35"/>
          <p:cNvSpPr txBox="1">
            <a:spLocks noGrp="1"/>
          </p:cNvSpPr>
          <p:nvPr>
            <p:ph type="subTitle" idx="1"/>
          </p:nvPr>
        </p:nvSpPr>
        <p:spPr>
          <a:xfrm>
            <a:off x="4614092" y="5576146"/>
            <a:ext cx="11776400" cy="91676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Semana 8</a:t>
            </a:r>
            <a:endParaRPr dirty="0"/>
          </a:p>
        </p:txBody>
      </p:sp>
      <p:pic>
        <p:nvPicPr>
          <p:cNvPr id="4" name="Picture 2" descr="Números - Iconos gratis de navidad">
            <a:extLst>
              <a:ext uri="{FF2B5EF4-FFF2-40B4-BE49-F238E27FC236}">
                <a16:creationId xmlns:a16="http://schemas.microsoft.com/office/drawing/2014/main" id="{93DFC09A-0A06-4DDD-A199-477BCAE7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72" y="2503841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90602" y="304114"/>
            <a:ext cx="5388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a Arbei Berry" panose="02000503000000000000" pitchFamily="50" charset="0"/>
              </a:rPr>
              <a:t>Materiales fichero Fuenlabrada</a:t>
            </a:r>
          </a:p>
        </p:txBody>
      </p:sp>
      <p:pic>
        <p:nvPicPr>
          <p:cNvPr id="1026" name="Picture 2" descr="Dibujo de la caja de cartón marrón abierta vectorial | Vectores de dominio  públ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2" y="1736596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ibujo de la caja de cartón marrón abierta vectorial | Vectores de dominio  públ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965" y="1131794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2942852" y="1732429"/>
            <a:ext cx="524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 Arbei Berry" panose="02000503000000000000" pitchFamily="50" charset="0"/>
              </a:rPr>
              <a:t>2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323042" y="2478741"/>
            <a:ext cx="524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 Arbei Berry" panose="02000503000000000000" pitchFamily="50" charset="0"/>
              </a:rPr>
              <a:t>1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703729" y="3487592"/>
            <a:ext cx="17630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Cajas con números del 1 al 10 o más números depende el rango de conteo</a:t>
            </a:r>
          </a:p>
        </p:txBody>
      </p:sp>
      <p:pic>
        <p:nvPicPr>
          <p:cNvPr id="1028" name="Picture 4" descr="Fichas de plástico bote con 100 piezas de 3.8 cm varios color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" t="39480" r="25629"/>
          <a:stretch/>
        </p:blipFill>
        <p:spPr bwMode="auto">
          <a:xfrm>
            <a:off x="4658754" y="1230759"/>
            <a:ext cx="3635333" cy="203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594890" y="3369401"/>
            <a:ext cx="1763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Fichas de colores para el conteo</a:t>
            </a:r>
          </a:p>
        </p:txBody>
      </p:sp>
      <p:pic>
        <p:nvPicPr>
          <p:cNvPr id="11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F13505D8-DC2B-43D2-9EC7-C7485742F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13" y="1199332"/>
            <a:ext cx="2791635" cy="345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94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Videos que motivan a los niños a realizar activación física">
            <a:hlinkClick r:id="" action="ppaction://media"/>
            <a:extLst>
              <a:ext uri="{FF2B5EF4-FFF2-40B4-BE49-F238E27FC236}">
                <a16:creationId xmlns:a16="http://schemas.microsoft.com/office/drawing/2014/main" id="{FDB3F171-A71A-4668-9B76-D193DC3701E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2820" y="1007110"/>
            <a:ext cx="8573061" cy="484378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D54DC9B-4CC3-44CB-A0B0-84CFCC3F8D51}"/>
              </a:ext>
            </a:extLst>
          </p:cNvPr>
          <p:cNvSpPr txBox="1"/>
          <p:nvPr/>
        </p:nvSpPr>
        <p:spPr>
          <a:xfrm>
            <a:off x="1974533" y="5850890"/>
            <a:ext cx="609790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https://www.youtube.com/watch?v=Fto2QDXKkQI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07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esultado de imagen de cajas">
            <a:extLst>
              <a:ext uri="{FF2B5EF4-FFF2-40B4-BE49-F238E27FC236}">
                <a16:creationId xmlns:a16="http://schemas.microsoft.com/office/drawing/2014/main" id="{951070AC-50F4-422A-88BA-AA57F67B54C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03" y="219740"/>
            <a:ext cx="2743778" cy="28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Resultado de imagen de cajas">
            <a:extLst>
              <a:ext uri="{FF2B5EF4-FFF2-40B4-BE49-F238E27FC236}">
                <a16:creationId xmlns:a16="http://schemas.microsoft.com/office/drawing/2014/main" id="{38250163-2CCB-414A-BF2B-C94B5795FA68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822" y="340332"/>
            <a:ext cx="2743778" cy="28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Resultado de imagen de cajas">
            <a:extLst>
              <a:ext uri="{FF2B5EF4-FFF2-40B4-BE49-F238E27FC236}">
                <a16:creationId xmlns:a16="http://schemas.microsoft.com/office/drawing/2014/main" id="{5AFDA81B-CA1B-457A-B3E1-99C365633DD1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600" y="544123"/>
            <a:ext cx="2743778" cy="28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Resultado de imagen de cajas">
            <a:extLst>
              <a:ext uri="{FF2B5EF4-FFF2-40B4-BE49-F238E27FC236}">
                <a16:creationId xmlns:a16="http://schemas.microsoft.com/office/drawing/2014/main" id="{774285A9-BD1D-4DB9-8DDF-3D8F96A09A43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19" y="2985723"/>
            <a:ext cx="2743778" cy="28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n 26" descr="Resultado de imagen de cajas">
            <a:extLst>
              <a:ext uri="{FF2B5EF4-FFF2-40B4-BE49-F238E27FC236}">
                <a16:creationId xmlns:a16="http://schemas.microsoft.com/office/drawing/2014/main" id="{973DD690-5254-4BEB-924D-34519D0713C1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264" y="3417573"/>
            <a:ext cx="2302430" cy="2413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 descr="Resultado de imagen de cajas">
            <a:extLst>
              <a:ext uri="{FF2B5EF4-FFF2-40B4-BE49-F238E27FC236}">
                <a16:creationId xmlns:a16="http://schemas.microsoft.com/office/drawing/2014/main" id="{2E07AF8E-C9D2-4F0F-A410-BE0D47043267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598" y="3836581"/>
            <a:ext cx="2743778" cy="28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n 32" descr="Resultado de imagen de cajas">
            <a:extLst>
              <a:ext uri="{FF2B5EF4-FFF2-40B4-BE49-F238E27FC236}">
                <a16:creationId xmlns:a16="http://schemas.microsoft.com/office/drawing/2014/main" id="{811D9DA2-7464-4407-9B45-3BDE4C5FE7F0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205" y="784978"/>
            <a:ext cx="2743778" cy="28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 descr="Resultado de imagen de cajas">
            <a:extLst>
              <a:ext uri="{FF2B5EF4-FFF2-40B4-BE49-F238E27FC236}">
                <a16:creationId xmlns:a16="http://schemas.microsoft.com/office/drawing/2014/main" id="{AC8275C4-0B46-4C56-B606-14200B18E1F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78" l="2703" r="927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210" y="4072030"/>
            <a:ext cx="2743778" cy="28848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" name="Grupo 37">
            <a:extLst>
              <a:ext uri="{FF2B5EF4-FFF2-40B4-BE49-F238E27FC236}">
                <a16:creationId xmlns:a16="http://schemas.microsoft.com/office/drawing/2014/main" id="{7D8196DC-4E86-466D-8927-3806305D0059}"/>
              </a:ext>
            </a:extLst>
          </p:cNvPr>
          <p:cNvGrpSpPr/>
          <p:nvPr/>
        </p:nvGrpSpPr>
        <p:grpSpPr>
          <a:xfrm>
            <a:off x="969994" y="5465434"/>
            <a:ext cx="1089933" cy="1348023"/>
            <a:chOff x="3524002" y="2396462"/>
            <a:chExt cx="1089933" cy="1348023"/>
          </a:xfrm>
        </p:grpSpPr>
        <p:pic>
          <p:nvPicPr>
            <p:cNvPr id="4098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B5A7A903-B871-444A-9F63-3C01627968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002" y="2396462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5403" y="2967225"/>
              <a:ext cx="685132" cy="457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0F8CF17-A727-4C42-B3C7-AA4606B6E2D1}"/>
              </a:ext>
            </a:extLst>
          </p:cNvPr>
          <p:cNvGrpSpPr/>
          <p:nvPr/>
        </p:nvGrpSpPr>
        <p:grpSpPr>
          <a:xfrm>
            <a:off x="2202595" y="5556667"/>
            <a:ext cx="1089933" cy="1348023"/>
            <a:chOff x="3210189" y="5411220"/>
            <a:chExt cx="1089933" cy="1348023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EA438C64-933D-4C3A-AC7A-EC0C3A95439F}"/>
                </a:ext>
              </a:extLst>
            </p:cNvPr>
            <p:cNvGrpSpPr/>
            <p:nvPr/>
          </p:nvGrpSpPr>
          <p:grpSpPr>
            <a:xfrm>
              <a:off x="3210189" y="5411220"/>
              <a:ext cx="1089933" cy="1348023"/>
              <a:chOff x="3387160" y="2445497"/>
              <a:chExt cx="1089933" cy="1348023"/>
            </a:xfrm>
          </p:grpSpPr>
          <p:pic>
            <p:nvPicPr>
              <p:cNvPr id="42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CA23636B-78CF-4EB4-B1C6-5F8397743B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7160" y="2445497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5BE01E6-F659-4048-9353-26C96D41CB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53460" y="3101661"/>
                <a:ext cx="685132" cy="457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4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7ABC211-A257-4D9F-9482-82A4FE526A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613096" y="5960555"/>
              <a:ext cx="232383" cy="187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725E1C9-E0E2-4051-B6DC-A41232890626}"/>
              </a:ext>
            </a:extLst>
          </p:cNvPr>
          <p:cNvGrpSpPr/>
          <p:nvPr/>
        </p:nvGrpSpPr>
        <p:grpSpPr>
          <a:xfrm>
            <a:off x="3574224" y="5499254"/>
            <a:ext cx="1089933" cy="1348023"/>
            <a:chOff x="3574224" y="5499254"/>
            <a:chExt cx="1089933" cy="1348023"/>
          </a:xfrm>
        </p:grpSpPr>
        <p:pic>
          <p:nvPicPr>
            <p:cNvPr id="51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D75288E5-9679-4DA0-A5DD-19A39E95D9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EB4E3C3F-5686-4C09-A6BC-97AFE73908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DC945F03-5645-4C24-9EB8-AF7AFD016E83}"/>
              </a:ext>
            </a:extLst>
          </p:cNvPr>
          <p:cNvGrpSpPr/>
          <p:nvPr/>
        </p:nvGrpSpPr>
        <p:grpSpPr>
          <a:xfrm>
            <a:off x="4816488" y="5513402"/>
            <a:ext cx="1089933" cy="1348023"/>
            <a:chOff x="3574224" y="5499254"/>
            <a:chExt cx="1089933" cy="1348023"/>
          </a:xfrm>
        </p:grpSpPr>
        <p:pic>
          <p:nvPicPr>
            <p:cNvPr id="5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ABA7287-B2B6-4ADF-8FC0-DA20C335BB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" name="Picture 4" descr="Ficha mediana de plástico 100 piezas-Wiwi Juegos mayoreo">
            <a:extLst>
              <a:ext uri="{FF2B5EF4-FFF2-40B4-BE49-F238E27FC236}">
                <a16:creationId xmlns:a16="http://schemas.microsoft.com/office/drawing/2014/main" id="{01AE7584-A296-4DC1-8D2A-45CF2B5C9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4996743" y="6288570"/>
            <a:ext cx="261773" cy="3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upo 44">
            <a:extLst>
              <a:ext uri="{FF2B5EF4-FFF2-40B4-BE49-F238E27FC236}">
                <a16:creationId xmlns:a16="http://schemas.microsoft.com/office/drawing/2014/main" id="{79F5175C-2D43-4C75-814D-FC3AE4D368DA}"/>
              </a:ext>
            </a:extLst>
          </p:cNvPr>
          <p:cNvGrpSpPr/>
          <p:nvPr/>
        </p:nvGrpSpPr>
        <p:grpSpPr>
          <a:xfrm>
            <a:off x="5923849" y="5465433"/>
            <a:ext cx="1089933" cy="1348023"/>
            <a:chOff x="5923849" y="5465433"/>
            <a:chExt cx="1089933" cy="1348023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F5493E9F-2C5B-458F-93EA-BCB86FABA0AD}"/>
                </a:ext>
              </a:extLst>
            </p:cNvPr>
            <p:cNvGrpSpPr/>
            <p:nvPr/>
          </p:nvGrpSpPr>
          <p:grpSpPr>
            <a:xfrm>
              <a:off x="5923849" y="5465433"/>
              <a:ext cx="1089933" cy="1348023"/>
              <a:chOff x="3574224" y="5499254"/>
              <a:chExt cx="1089933" cy="1348023"/>
            </a:xfrm>
          </p:grpSpPr>
          <p:pic>
            <p:nvPicPr>
              <p:cNvPr id="5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848474E3-5EEB-409B-9F62-6E5C0A3239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9138B060-763D-4E3C-8590-938E536A06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C607BDF7-7884-4DAB-B544-5A0D0AA1C0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457"/>
            <a:stretch/>
          </p:blipFill>
          <p:spPr bwMode="auto">
            <a:xfrm>
              <a:off x="6070776" y="6081585"/>
              <a:ext cx="249028" cy="481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Rectángulo 51">
            <a:extLst>
              <a:ext uri="{FF2B5EF4-FFF2-40B4-BE49-F238E27FC236}">
                <a16:creationId xmlns:a16="http://schemas.microsoft.com/office/drawing/2014/main" id="{892180EA-FD0F-43A4-A7EC-DA5F08A2DF70}"/>
              </a:ext>
            </a:extLst>
          </p:cNvPr>
          <p:cNvSpPr/>
          <p:nvPr/>
        </p:nvSpPr>
        <p:spPr>
          <a:xfrm>
            <a:off x="7613496" y="36626"/>
            <a:ext cx="39594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chemeClr val="accent4"/>
                </a:solidFill>
                <a:effectLst/>
              </a:rPr>
              <a:t>Meter bolsitas de la cantidad</a:t>
            </a:r>
          </a:p>
          <a:p>
            <a:pPr algn="ctr"/>
            <a:r>
              <a:rPr lang="es-ES" sz="2400" b="1" cap="none" spc="0" dirty="0">
                <a:ln/>
                <a:solidFill>
                  <a:schemeClr val="accent4"/>
                </a:solidFill>
                <a:effectLst/>
              </a:rPr>
              <a:t> correspondiente</a:t>
            </a:r>
          </a:p>
        </p:txBody>
      </p:sp>
    </p:spTree>
    <p:extLst>
      <p:ext uri="{BB962C8B-B14F-4D97-AF65-F5344CB8AC3E}">
        <p14:creationId xmlns:p14="http://schemas.microsoft.com/office/powerpoint/2010/main" val="807826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0C296240-601C-4E46-8154-53BC3B40C14A}"/>
              </a:ext>
            </a:extLst>
          </p:cNvPr>
          <p:cNvGrpSpPr/>
          <p:nvPr/>
        </p:nvGrpSpPr>
        <p:grpSpPr>
          <a:xfrm>
            <a:off x="6406018" y="3630946"/>
            <a:ext cx="2743778" cy="2884877"/>
            <a:chOff x="3878822" y="340332"/>
            <a:chExt cx="2743778" cy="2884877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A8DE4A6A-7BBE-4C6D-BA2E-AA063A5F5CF3}"/>
                </a:ext>
              </a:extLst>
            </p:cNvPr>
            <p:cNvGrpSpPr/>
            <p:nvPr/>
          </p:nvGrpSpPr>
          <p:grpSpPr>
            <a:xfrm>
              <a:off x="3878822" y="340332"/>
              <a:ext cx="2743778" cy="2884877"/>
              <a:chOff x="819282" y="368596"/>
              <a:chExt cx="2743778" cy="2884877"/>
            </a:xfrm>
          </p:grpSpPr>
          <p:pic>
            <p:nvPicPr>
              <p:cNvPr id="18" name="Imagen 17" descr="Resultado de imagen de cajas">
                <a:extLst>
                  <a:ext uri="{FF2B5EF4-FFF2-40B4-BE49-F238E27FC236}">
                    <a16:creationId xmlns:a16="http://schemas.microsoft.com/office/drawing/2014/main" id="{38250163-2CCB-414A-BF2B-C94B5795FA68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F23F8EC4-3CCB-40C4-AEFF-4CB2D038C593}"/>
                  </a:ext>
                </a:extLst>
              </p:cNvPr>
              <p:cNvSpPr/>
              <p:nvPr/>
            </p:nvSpPr>
            <p:spPr>
              <a:xfrm>
                <a:off x="1626781" y="776177"/>
                <a:ext cx="584791" cy="591581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2</a:t>
                </a:r>
              </a:p>
            </p:txBody>
          </p:sp>
        </p:grpSp>
        <p:grpSp>
          <p:nvGrpSpPr>
            <p:cNvPr id="53" name="Grupo 52">
              <a:extLst>
                <a:ext uri="{FF2B5EF4-FFF2-40B4-BE49-F238E27FC236}">
                  <a16:creationId xmlns:a16="http://schemas.microsoft.com/office/drawing/2014/main" id="{DC945F03-5645-4C24-9EB8-AF7AFD016E83}"/>
                </a:ext>
              </a:extLst>
            </p:cNvPr>
            <p:cNvGrpSpPr/>
            <p:nvPr/>
          </p:nvGrpSpPr>
          <p:grpSpPr>
            <a:xfrm>
              <a:off x="5103957" y="1082345"/>
              <a:ext cx="1089933" cy="1348023"/>
              <a:chOff x="3574224" y="5499254"/>
              <a:chExt cx="1089933" cy="1348023"/>
            </a:xfrm>
          </p:grpSpPr>
          <p:pic>
            <p:nvPicPr>
              <p:cNvPr id="54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EEC918B2-2785-4C35-B2CC-A23B929CB0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DABA7287-B2B6-4ADF-8FC0-DA20C335BB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1AE7584-A296-4DC1-8D2A-45CF2B5C95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238504" y="1662178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Rectángulo 51">
            <a:extLst>
              <a:ext uri="{FF2B5EF4-FFF2-40B4-BE49-F238E27FC236}">
                <a16:creationId xmlns:a16="http://schemas.microsoft.com/office/drawing/2014/main" id="{892180EA-FD0F-43A4-A7EC-DA5F08A2DF70}"/>
              </a:ext>
            </a:extLst>
          </p:cNvPr>
          <p:cNvSpPr/>
          <p:nvPr/>
        </p:nvSpPr>
        <p:spPr>
          <a:xfrm>
            <a:off x="5828683" y="140687"/>
            <a:ext cx="299062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chemeClr val="accent4"/>
                </a:solidFill>
                <a:effectLst/>
              </a:rPr>
              <a:t>ORDENAR  LAS CAJAS 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F8DE272-8E11-4730-BB3F-8E1B5061C222}"/>
              </a:ext>
            </a:extLst>
          </p:cNvPr>
          <p:cNvGrpSpPr/>
          <p:nvPr/>
        </p:nvGrpSpPr>
        <p:grpSpPr>
          <a:xfrm>
            <a:off x="510116" y="3044345"/>
            <a:ext cx="2743778" cy="2884877"/>
            <a:chOff x="989403" y="219740"/>
            <a:chExt cx="2743778" cy="2884877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E7548914-CB5D-4A39-A9E5-356570924A64}"/>
                </a:ext>
              </a:extLst>
            </p:cNvPr>
            <p:cNvGrpSpPr/>
            <p:nvPr/>
          </p:nvGrpSpPr>
          <p:grpSpPr>
            <a:xfrm>
              <a:off x="989403" y="219740"/>
              <a:ext cx="2743778" cy="2884877"/>
              <a:chOff x="819282" y="368596"/>
              <a:chExt cx="2743778" cy="2884877"/>
            </a:xfrm>
          </p:grpSpPr>
          <p:pic>
            <p:nvPicPr>
              <p:cNvPr id="4" name="Imagen 3" descr="Resultado de imagen de cajas">
                <a:extLst>
                  <a:ext uri="{FF2B5EF4-FFF2-40B4-BE49-F238E27FC236}">
                    <a16:creationId xmlns:a16="http://schemas.microsoft.com/office/drawing/2014/main" id="{951070AC-50F4-422A-88BA-AA57F67B54CB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13824A72-17B1-4A64-977A-79BD4E3BD58A}"/>
                  </a:ext>
                </a:extLst>
              </p:cNvPr>
              <p:cNvSpPr/>
              <p:nvPr/>
            </p:nvSpPr>
            <p:spPr>
              <a:xfrm>
                <a:off x="1626781" y="776177"/>
                <a:ext cx="584791" cy="591581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1</a:t>
                </a:r>
              </a:p>
            </p:txBody>
          </p:sp>
        </p:grp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DC5DA553-AD34-4C29-999E-BE2D90D3F7D2}"/>
                </a:ext>
              </a:extLst>
            </p:cNvPr>
            <p:cNvGrpSpPr/>
            <p:nvPr/>
          </p:nvGrpSpPr>
          <p:grpSpPr>
            <a:xfrm>
              <a:off x="2091228" y="1068197"/>
              <a:ext cx="1089933" cy="1348023"/>
              <a:chOff x="3574224" y="5499254"/>
              <a:chExt cx="1089933" cy="1348023"/>
            </a:xfrm>
          </p:grpSpPr>
          <p:pic>
            <p:nvPicPr>
              <p:cNvPr id="47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95442E58-005D-456E-B001-FB0D69B125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BE5025B-02A8-4BDC-B604-2C08D4A993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9993A59-3E77-43AE-80D4-9248EE61A489}"/>
              </a:ext>
            </a:extLst>
          </p:cNvPr>
          <p:cNvGrpSpPr/>
          <p:nvPr/>
        </p:nvGrpSpPr>
        <p:grpSpPr>
          <a:xfrm>
            <a:off x="9400333" y="854293"/>
            <a:ext cx="2743778" cy="2884877"/>
            <a:chOff x="9593205" y="784978"/>
            <a:chExt cx="2743778" cy="2884877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9428115-40F3-48B0-AF9B-56EC372DE9CB}"/>
                </a:ext>
              </a:extLst>
            </p:cNvPr>
            <p:cNvGrpSpPr/>
            <p:nvPr/>
          </p:nvGrpSpPr>
          <p:grpSpPr>
            <a:xfrm>
              <a:off x="9593205" y="784978"/>
              <a:ext cx="2743778" cy="2884877"/>
              <a:chOff x="819282" y="368596"/>
              <a:chExt cx="2743778" cy="2884877"/>
            </a:xfrm>
          </p:grpSpPr>
          <p:pic>
            <p:nvPicPr>
              <p:cNvPr id="33" name="Imagen 32" descr="Resultado de imagen de cajas">
                <a:extLst>
                  <a:ext uri="{FF2B5EF4-FFF2-40B4-BE49-F238E27FC236}">
                    <a16:creationId xmlns:a16="http://schemas.microsoft.com/office/drawing/2014/main" id="{811D9DA2-7464-4407-9B45-3BDE4C5FE7F0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" name="Elipse 33">
                <a:extLst>
                  <a:ext uri="{FF2B5EF4-FFF2-40B4-BE49-F238E27FC236}">
                    <a16:creationId xmlns:a16="http://schemas.microsoft.com/office/drawing/2014/main" id="{3CE7E2A0-6384-4462-A761-2EE64CAD2696}"/>
                  </a:ext>
                </a:extLst>
              </p:cNvPr>
              <p:cNvSpPr/>
              <p:nvPr/>
            </p:nvSpPr>
            <p:spPr>
              <a:xfrm>
                <a:off x="1626781" y="776177"/>
                <a:ext cx="584791" cy="591581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4</a:t>
                </a: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873B584E-232D-4176-BE88-512015C0FF9D}"/>
                </a:ext>
              </a:extLst>
            </p:cNvPr>
            <p:cNvGrpSpPr/>
            <p:nvPr/>
          </p:nvGrpSpPr>
          <p:grpSpPr>
            <a:xfrm>
              <a:off x="10713500" y="1605027"/>
              <a:ext cx="1089933" cy="1348023"/>
              <a:chOff x="3733181" y="5322134"/>
              <a:chExt cx="1089933" cy="1348023"/>
            </a:xfrm>
          </p:grpSpPr>
          <p:grpSp>
            <p:nvGrpSpPr>
              <p:cNvPr id="57" name="Grupo 56">
                <a:extLst>
                  <a:ext uri="{FF2B5EF4-FFF2-40B4-BE49-F238E27FC236}">
                    <a16:creationId xmlns:a16="http://schemas.microsoft.com/office/drawing/2014/main" id="{28AE3A9D-87B4-49D9-A5E2-CF82B3815F9C}"/>
                  </a:ext>
                </a:extLst>
              </p:cNvPr>
              <p:cNvGrpSpPr/>
              <p:nvPr/>
            </p:nvGrpSpPr>
            <p:grpSpPr>
              <a:xfrm>
                <a:off x="3733181" y="5322134"/>
                <a:ext cx="1089933" cy="1348023"/>
                <a:chOff x="3574224" y="5499254"/>
                <a:chExt cx="1089933" cy="1348023"/>
              </a:xfrm>
            </p:grpSpPr>
            <p:pic>
              <p:nvPicPr>
                <p:cNvPr id="65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F155610D-EBE7-4959-84CD-B8BD723C32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74224" y="5499254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6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C6A4A2FD-4ED0-41D4-B48F-A1115D2E7D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7989" r="65293"/>
                <a:stretch/>
              </p:blipFill>
              <p:spPr bwMode="auto">
                <a:xfrm>
                  <a:off x="3984022" y="6187414"/>
                  <a:ext cx="261773" cy="3534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2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B227BA76-4AC5-4BA6-8E32-8B55D3452B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894537" y="6064250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520B6C84-1D81-4810-8670-E07800CB65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92796" y="5758026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4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E50E6F0B-4553-47C9-AB65-45D56A72CF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4206640" y="5741330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6249166F-8EDC-4117-86C3-A0C28F018953}"/>
              </a:ext>
            </a:extLst>
          </p:cNvPr>
          <p:cNvGrpSpPr/>
          <p:nvPr/>
        </p:nvGrpSpPr>
        <p:grpSpPr>
          <a:xfrm>
            <a:off x="1479576" y="720095"/>
            <a:ext cx="2743778" cy="2884877"/>
            <a:chOff x="966819" y="2985723"/>
            <a:chExt cx="2743778" cy="2884877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B4761F6-1EF0-41FD-A528-A12230EA74C8}"/>
                </a:ext>
              </a:extLst>
            </p:cNvPr>
            <p:cNvGrpSpPr/>
            <p:nvPr/>
          </p:nvGrpSpPr>
          <p:grpSpPr>
            <a:xfrm>
              <a:off x="966819" y="2985723"/>
              <a:ext cx="2743778" cy="2884877"/>
              <a:chOff x="819282" y="368596"/>
              <a:chExt cx="2743778" cy="2884877"/>
            </a:xfrm>
          </p:grpSpPr>
          <p:pic>
            <p:nvPicPr>
              <p:cNvPr id="24" name="Imagen 23" descr="Resultado de imagen de cajas">
                <a:extLst>
                  <a:ext uri="{FF2B5EF4-FFF2-40B4-BE49-F238E27FC236}">
                    <a16:creationId xmlns:a16="http://schemas.microsoft.com/office/drawing/2014/main" id="{774285A9-BD1D-4DB9-8DDF-3D8F96A09A43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9335082A-6BA0-4B10-A6CC-676FF0745210}"/>
                  </a:ext>
                </a:extLst>
              </p:cNvPr>
              <p:cNvSpPr/>
              <p:nvPr/>
            </p:nvSpPr>
            <p:spPr>
              <a:xfrm>
                <a:off x="1626781" y="776177"/>
                <a:ext cx="584791" cy="591581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5</a:t>
                </a:r>
              </a:p>
            </p:txBody>
          </p:sp>
        </p:grpSp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id="{B325E8C7-21AD-431E-B92B-D8981DE385C3}"/>
                </a:ext>
              </a:extLst>
            </p:cNvPr>
            <p:cNvGrpSpPr/>
            <p:nvPr/>
          </p:nvGrpSpPr>
          <p:grpSpPr>
            <a:xfrm>
              <a:off x="2143615" y="3799212"/>
              <a:ext cx="1089933" cy="1348023"/>
              <a:chOff x="3524002" y="2396462"/>
              <a:chExt cx="1089933" cy="1348023"/>
            </a:xfrm>
          </p:grpSpPr>
          <p:pic>
            <p:nvPicPr>
              <p:cNvPr id="68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5C4425D5-80CE-4945-BA1F-C3A35B0FD7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002" y="2396462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BF05BA7-D121-41AE-8DFB-41B9039E82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5403" y="2967225"/>
                <a:ext cx="685132" cy="457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96136C28-DE59-444A-BF0B-80B5851FE649}"/>
              </a:ext>
            </a:extLst>
          </p:cNvPr>
          <p:cNvGrpSpPr/>
          <p:nvPr/>
        </p:nvGrpSpPr>
        <p:grpSpPr>
          <a:xfrm>
            <a:off x="6974608" y="813785"/>
            <a:ext cx="2695145" cy="2605727"/>
            <a:chOff x="3950039" y="3362232"/>
            <a:chExt cx="2695145" cy="2605727"/>
          </a:xfrm>
        </p:grpSpPr>
        <p:pic>
          <p:nvPicPr>
            <p:cNvPr id="27" name="Imagen 26" descr="Resultado de imagen de cajas">
              <a:extLst>
                <a:ext uri="{FF2B5EF4-FFF2-40B4-BE49-F238E27FC236}">
                  <a16:creationId xmlns:a16="http://schemas.microsoft.com/office/drawing/2014/main" id="{973DD690-5254-4BEB-924D-34519D0713C1}"/>
                </a:ext>
              </a:extLst>
            </p:cNvPr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7778" l="2703" r="9279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0039" y="3362232"/>
              <a:ext cx="2695145" cy="26057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4D05983-88E8-466B-BDDD-4D2D5F3EA656}"/>
                </a:ext>
              </a:extLst>
            </p:cNvPr>
            <p:cNvSpPr/>
            <p:nvPr/>
          </p:nvSpPr>
          <p:spPr>
            <a:xfrm>
              <a:off x="5477662" y="3994534"/>
              <a:ext cx="584791" cy="59158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MX" sz="3200" dirty="0"/>
                <a:t>6</a:t>
              </a:r>
            </a:p>
          </p:txBody>
        </p:sp>
        <p:grpSp>
          <p:nvGrpSpPr>
            <p:cNvPr id="70" name="Grupo 69">
              <a:extLst>
                <a:ext uri="{FF2B5EF4-FFF2-40B4-BE49-F238E27FC236}">
                  <a16:creationId xmlns:a16="http://schemas.microsoft.com/office/drawing/2014/main" id="{F15C8E71-F330-48E8-B854-A6744448C411}"/>
                </a:ext>
              </a:extLst>
            </p:cNvPr>
            <p:cNvGrpSpPr/>
            <p:nvPr/>
          </p:nvGrpSpPr>
          <p:grpSpPr>
            <a:xfrm>
              <a:off x="4410344" y="3830620"/>
              <a:ext cx="1089933" cy="1348023"/>
              <a:chOff x="3210189" y="5411220"/>
              <a:chExt cx="1089933" cy="1348023"/>
            </a:xfrm>
          </p:grpSpPr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0D5A680B-DCB9-4377-89BC-6E08FDCDF004}"/>
                  </a:ext>
                </a:extLst>
              </p:cNvPr>
              <p:cNvGrpSpPr/>
              <p:nvPr/>
            </p:nvGrpSpPr>
            <p:grpSpPr>
              <a:xfrm>
                <a:off x="3210189" y="5411220"/>
                <a:ext cx="1089933" cy="1348023"/>
                <a:chOff x="3387160" y="2445497"/>
                <a:chExt cx="1089933" cy="1348023"/>
              </a:xfrm>
            </p:grpSpPr>
            <p:pic>
              <p:nvPicPr>
                <p:cNvPr id="73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A22E60BE-4739-48D8-9C03-E8E37300E6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87160" y="2445497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870EC55F-7B79-41A7-BD2E-CA352CD422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460" y="3101661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2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C6E613DD-CFDA-4172-B626-34C458F253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613096" y="5960555"/>
                <a:ext cx="232383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98360983-E9F7-4E5C-AA99-0BC06B6798C6}"/>
              </a:ext>
            </a:extLst>
          </p:cNvPr>
          <p:cNvGrpSpPr/>
          <p:nvPr/>
        </p:nvGrpSpPr>
        <p:grpSpPr>
          <a:xfrm>
            <a:off x="4500250" y="710373"/>
            <a:ext cx="2743778" cy="2884877"/>
            <a:chOff x="6758598" y="3836581"/>
            <a:chExt cx="2743778" cy="2884877"/>
          </a:xfrm>
        </p:grpSpPr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9DBCB976-22D1-4652-9DD7-F520169974E5}"/>
                </a:ext>
              </a:extLst>
            </p:cNvPr>
            <p:cNvGrpSpPr/>
            <p:nvPr/>
          </p:nvGrpSpPr>
          <p:grpSpPr>
            <a:xfrm>
              <a:off x="6758598" y="3836581"/>
              <a:ext cx="2743778" cy="2884877"/>
              <a:chOff x="819282" y="368596"/>
              <a:chExt cx="2743778" cy="2884877"/>
            </a:xfrm>
          </p:grpSpPr>
          <p:pic>
            <p:nvPicPr>
              <p:cNvPr id="30" name="Imagen 29" descr="Resultado de imagen de cajas">
                <a:extLst>
                  <a:ext uri="{FF2B5EF4-FFF2-40B4-BE49-F238E27FC236}">
                    <a16:creationId xmlns:a16="http://schemas.microsoft.com/office/drawing/2014/main" id="{2E07AF8E-C9D2-4F0F-A410-BE0D47043267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Elipse 30">
                <a:extLst>
                  <a:ext uri="{FF2B5EF4-FFF2-40B4-BE49-F238E27FC236}">
                    <a16:creationId xmlns:a16="http://schemas.microsoft.com/office/drawing/2014/main" id="{AFD00827-C5A0-4A5F-ACE2-4D090058028E}"/>
                  </a:ext>
                </a:extLst>
              </p:cNvPr>
              <p:cNvSpPr/>
              <p:nvPr/>
            </p:nvSpPr>
            <p:spPr>
              <a:xfrm>
                <a:off x="1626780" y="516901"/>
                <a:ext cx="902653" cy="850858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7</a:t>
                </a:r>
              </a:p>
            </p:txBody>
          </p:sp>
        </p:grpSp>
        <p:grpSp>
          <p:nvGrpSpPr>
            <p:cNvPr id="75" name="Grupo 74">
              <a:extLst>
                <a:ext uri="{FF2B5EF4-FFF2-40B4-BE49-F238E27FC236}">
                  <a16:creationId xmlns:a16="http://schemas.microsoft.com/office/drawing/2014/main" id="{D4886BC1-F916-4965-A17B-F73AB18D1C56}"/>
                </a:ext>
              </a:extLst>
            </p:cNvPr>
            <p:cNvGrpSpPr/>
            <p:nvPr/>
          </p:nvGrpSpPr>
          <p:grpSpPr>
            <a:xfrm>
              <a:off x="7904876" y="4665095"/>
              <a:ext cx="1089933" cy="1348023"/>
              <a:chOff x="4854750" y="3813670"/>
              <a:chExt cx="1089933" cy="1348023"/>
            </a:xfrm>
          </p:grpSpPr>
          <p:grpSp>
            <p:nvGrpSpPr>
              <p:cNvPr id="76" name="Grupo 75">
                <a:extLst>
                  <a:ext uri="{FF2B5EF4-FFF2-40B4-BE49-F238E27FC236}">
                    <a16:creationId xmlns:a16="http://schemas.microsoft.com/office/drawing/2014/main" id="{EDCE90B4-E0E4-49BF-8FE9-9557BB6BB2A3}"/>
                  </a:ext>
                </a:extLst>
              </p:cNvPr>
              <p:cNvGrpSpPr/>
              <p:nvPr/>
            </p:nvGrpSpPr>
            <p:grpSpPr>
              <a:xfrm>
                <a:off x="4854750" y="3813670"/>
                <a:ext cx="1089933" cy="1348023"/>
                <a:chOff x="3210189" y="5411220"/>
                <a:chExt cx="1089933" cy="1348023"/>
              </a:xfrm>
            </p:grpSpPr>
            <p:grpSp>
              <p:nvGrpSpPr>
                <p:cNvPr id="78" name="Grupo 77">
                  <a:extLst>
                    <a:ext uri="{FF2B5EF4-FFF2-40B4-BE49-F238E27FC236}">
                      <a16:creationId xmlns:a16="http://schemas.microsoft.com/office/drawing/2014/main" id="{54E2B741-81AF-41BB-B3DD-28DA7D6D8336}"/>
                    </a:ext>
                  </a:extLst>
                </p:cNvPr>
                <p:cNvGrpSpPr/>
                <p:nvPr/>
              </p:nvGrpSpPr>
              <p:grpSpPr>
                <a:xfrm>
                  <a:off x="3210189" y="5411220"/>
                  <a:ext cx="1089933" cy="1348023"/>
                  <a:chOff x="3387160" y="2445497"/>
                  <a:chExt cx="1089933" cy="1348023"/>
                </a:xfrm>
              </p:grpSpPr>
              <p:pic>
                <p:nvPicPr>
                  <p:cNvPr id="80" name="Picture 2" descr="amazon bolsitas de organza - Tienda Online de Zapatos, Ropa y Complementos  de marca">
                    <a:extLst>
                      <a:ext uri="{FF2B5EF4-FFF2-40B4-BE49-F238E27FC236}">
                        <a16:creationId xmlns:a16="http://schemas.microsoft.com/office/drawing/2014/main" id="{C27FFF56-DB80-45DA-B26D-74D919C00F9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0" b="89985" l="1093" r="89982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87160" y="2445497"/>
                    <a:ext cx="1089933" cy="134802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1" name="Picture 4" descr="Ficha mediana de plástico 100 piezas-Wiwi Juegos mayoreo">
                    <a:extLst>
                      <a:ext uri="{FF2B5EF4-FFF2-40B4-BE49-F238E27FC236}">
                        <a16:creationId xmlns:a16="http://schemas.microsoft.com/office/drawing/2014/main" id="{00860001-2E92-4283-9FCA-5742C3E095D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ackgroundRemoval t="749" b="100000" l="1375" r="99125">
                                <a14:foregroundMark x1="25125" y1="23596" x2="25125" y2="23596"/>
                                <a14:foregroundMark x1="3750" y1="23596" x2="31625" y2="20787"/>
                                <a14:foregroundMark x1="68500" y1="20599" x2="96500" y2="18914"/>
                                <a14:foregroundMark x1="72125" y1="11423" x2="93750" y2="7116"/>
                                <a14:foregroundMark x1="79375" y1="5618" x2="84375" y2="4307"/>
                                <a14:foregroundMark x1="91125" y1="5431" x2="77500" y2="4682"/>
                                <a14:foregroundMark x1="71500" y1="82959" x2="93250" y2="64981"/>
                                <a14:foregroundMark x1="4875" y1="81835" x2="29875" y2="70037"/>
                                <a14:foregroundMark x1="79250" y1="29026" x2="79250" y2="30524"/>
                                <a14:foregroundMark x1="79000" y1="34457" x2="96125" y2="1348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460" y="3101661"/>
                    <a:ext cx="685132" cy="45732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79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852158A0-2B9A-497F-BB82-1E4AFD4897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7989" r="65293"/>
                <a:stretch/>
              </p:blipFill>
              <p:spPr bwMode="auto">
                <a:xfrm>
                  <a:off x="3613096" y="5960555"/>
                  <a:ext cx="232383" cy="1877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7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0D1CF4B4-3F6E-47BE-ACD4-A0A410ABD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5257657" y="4775401"/>
                <a:ext cx="162224" cy="2190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35146C5E-2DAF-4B8B-BED0-3A1587B89509}"/>
              </a:ext>
            </a:extLst>
          </p:cNvPr>
          <p:cNvGrpSpPr/>
          <p:nvPr/>
        </p:nvGrpSpPr>
        <p:grpSpPr>
          <a:xfrm>
            <a:off x="9276765" y="3836581"/>
            <a:ext cx="2743778" cy="2884877"/>
            <a:chOff x="9321210" y="4072030"/>
            <a:chExt cx="2743778" cy="2884877"/>
          </a:xfrm>
        </p:grpSpPr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914B7DCF-83F9-44EF-ADFC-15A2EAF9970D}"/>
                </a:ext>
              </a:extLst>
            </p:cNvPr>
            <p:cNvGrpSpPr/>
            <p:nvPr/>
          </p:nvGrpSpPr>
          <p:grpSpPr>
            <a:xfrm>
              <a:off x="9321210" y="4072030"/>
              <a:ext cx="2743778" cy="2884877"/>
              <a:chOff x="819282" y="368596"/>
              <a:chExt cx="2743778" cy="2884877"/>
            </a:xfrm>
          </p:grpSpPr>
          <p:pic>
            <p:nvPicPr>
              <p:cNvPr id="36" name="Imagen 35" descr="Resultado de imagen de cajas">
                <a:extLst>
                  <a:ext uri="{FF2B5EF4-FFF2-40B4-BE49-F238E27FC236}">
                    <a16:creationId xmlns:a16="http://schemas.microsoft.com/office/drawing/2014/main" id="{AC8275C4-0B46-4C56-B606-14200B18E1FB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" name="Elipse 36">
                <a:extLst>
                  <a:ext uri="{FF2B5EF4-FFF2-40B4-BE49-F238E27FC236}">
                    <a16:creationId xmlns:a16="http://schemas.microsoft.com/office/drawing/2014/main" id="{5EDF5A56-CB99-4A45-A8E4-827B82193763}"/>
                  </a:ext>
                </a:extLst>
              </p:cNvPr>
              <p:cNvSpPr/>
              <p:nvPr/>
            </p:nvSpPr>
            <p:spPr>
              <a:xfrm>
                <a:off x="1626781" y="776177"/>
                <a:ext cx="584791" cy="59158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8</a:t>
                </a:r>
              </a:p>
            </p:txBody>
          </p:sp>
        </p:grpSp>
        <p:grpSp>
          <p:nvGrpSpPr>
            <p:cNvPr id="82" name="Grupo 81">
              <a:extLst>
                <a:ext uri="{FF2B5EF4-FFF2-40B4-BE49-F238E27FC236}">
                  <a16:creationId xmlns:a16="http://schemas.microsoft.com/office/drawing/2014/main" id="{9187A560-47CC-4D5D-A472-5909567C0D96}"/>
                </a:ext>
              </a:extLst>
            </p:cNvPr>
            <p:cNvGrpSpPr/>
            <p:nvPr/>
          </p:nvGrpSpPr>
          <p:grpSpPr>
            <a:xfrm>
              <a:off x="10482980" y="4873210"/>
              <a:ext cx="1089933" cy="1348023"/>
              <a:chOff x="5506669" y="5301282"/>
              <a:chExt cx="1089933" cy="1348023"/>
            </a:xfrm>
          </p:grpSpPr>
          <p:grpSp>
            <p:nvGrpSpPr>
              <p:cNvPr id="83" name="Grupo 82">
                <a:extLst>
                  <a:ext uri="{FF2B5EF4-FFF2-40B4-BE49-F238E27FC236}">
                    <a16:creationId xmlns:a16="http://schemas.microsoft.com/office/drawing/2014/main" id="{320C2A1A-6578-4EB8-B272-B858CA0DDC05}"/>
                  </a:ext>
                </a:extLst>
              </p:cNvPr>
              <p:cNvGrpSpPr/>
              <p:nvPr/>
            </p:nvGrpSpPr>
            <p:grpSpPr>
              <a:xfrm>
                <a:off x="5506669" y="5301282"/>
                <a:ext cx="1089933" cy="1348023"/>
                <a:chOff x="4854750" y="3813670"/>
                <a:chExt cx="1089933" cy="1348023"/>
              </a:xfrm>
            </p:grpSpPr>
            <p:grpSp>
              <p:nvGrpSpPr>
                <p:cNvPr id="85" name="Grupo 84">
                  <a:extLst>
                    <a:ext uri="{FF2B5EF4-FFF2-40B4-BE49-F238E27FC236}">
                      <a16:creationId xmlns:a16="http://schemas.microsoft.com/office/drawing/2014/main" id="{7C0D110B-6C3A-4E92-9B26-A5FE915F1988}"/>
                    </a:ext>
                  </a:extLst>
                </p:cNvPr>
                <p:cNvGrpSpPr/>
                <p:nvPr/>
              </p:nvGrpSpPr>
              <p:grpSpPr>
                <a:xfrm>
                  <a:off x="4854750" y="3813670"/>
                  <a:ext cx="1089933" cy="1348023"/>
                  <a:chOff x="3210189" y="5411220"/>
                  <a:chExt cx="1089933" cy="1348023"/>
                </a:xfrm>
              </p:grpSpPr>
              <p:grpSp>
                <p:nvGrpSpPr>
                  <p:cNvPr id="87" name="Grupo 86">
                    <a:extLst>
                      <a:ext uri="{FF2B5EF4-FFF2-40B4-BE49-F238E27FC236}">
                        <a16:creationId xmlns:a16="http://schemas.microsoft.com/office/drawing/2014/main" id="{16A9D7FA-6673-47D0-B6D3-48622B4C66A6}"/>
                      </a:ext>
                    </a:extLst>
                  </p:cNvPr>
                  <p:cNvGrpSpPr/>
                  <p:nvPr/>
                </p:nvGrpSpPr>
                <p:grpSpPr>
                  <a:xfrm>
                    <a:off x="3210189" y="5411220"/>
                    <a:ext cx="1089933" cy="1348023"/>
                    <a:chOff x="3387160" y="2445497"/>
                    <a:chExt cx="1089933" cy="1348023"/>
                  </a:xfrm>
                </p:grpSpPr>
                <p:pic>
                  <p:nvPicPr>
                    <p:cNvPr id="89" name="Picture 2" descr="amazon bolsitas de organza - Tienda Online de Zapatos, Ropa y Complementos  de marca">
                      <a:extLst>
                        <a:ext uri="{FF2B5EF4-FFF2-40B4-BE49-F238E27FC236}">
                          <a16:creationId xmlns:a16="http://schemas.microsoft.com/office/drawing/2014/main" id="{82FDA972-0F37-4557-A555-C690A74B0B7B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ackgroundRemoval t="0" b="89985" l="1093" r="89982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387160" y="2445497"/>
                      <a:ext cx="1089933" cy="1348023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0" name="Picture 4" descr="Ficha mediana de plástico 100 piezas-Wiwi Juegos mayoreo">
                      <a:extLst>
                        <a:ext uri="{FF2B5EF4-FFF2-40B4-BE49-F238E27FC236}">
                          <a16:creationId xmlns:a16="http://schemas.microsoft.com/office/drawing/2014/main" id="{D749BC2F-EEAA-45E1-8375-BAFFD3C93488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ackgroundRemoval t="749" b="100000" l="1375" r="99125">
                                  <a14:foregroundMark x1="25125" y1="23596" x2="25125" y2="23596"/>
                                  <a14:foregroundMark x1="3750" y1="23596" x2="31625" y2="20787"/>
                                  <a14:foregroundMark x1="68500" y1="20599" x2="96500" y2="18914"/>
                                  <a14:foregroundMark x1="72125" y1="11423" x2="93750" y2="7116"/>
                                  <a14:foregroundMark x1="79375" y1="5618" x2="84375" y2="4307"/>
                                  <a14:foregroundMark x1="91125" y1="5431" x2="77500" y2="4682"/>
                                  <a14:foregroundMark x1="71500" y1="82959" x2="93250" y2="64981"/>
                                  <a14:foregroundMark x1="4875" y1="81835" x2="29875" y2="70037"/>
                                  <a14:foregroundMark x1="79250" y1="29026" x2="79250" y2="30524"/>
                                  <a14:foregroundMark x1="79000" y1="34457" x2="96125" y2="13483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53460" y="3101661"/>
                      <a:ext cx="685132" cy="45732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88" name="Picture 4" descr="Ficha mediana de plástico 100 piezas-Wiwi Juegos mayoreo">
                    <a:extLst>
                      <a:ext uri="{FF2B5EF4-FFF2-40B4-BE49-F238E27FC236}">
                        <a16:creationId xmlns:a16="http://schemas.microsoft.com/office/drawing/2014/main" id="{39B605BD-2F92-4D24-BBFC-D7C99EF15D4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ackgroundRemoval t="749" b="100000" l="1375" r="99125">
                                <a14:foregroundMark x1="25125" y1="23596" x2="25125" y2="23596"/>
                                <a14:foregroundMark x1="3750" y1="23596" x2="31625" y2="20787"/>
                                <a14:foregroundMark x1="68500" y1="20599" x2="96500" y2="18914"/>
                                <a14:foregroundMark x1="72125" y1="11423" x2="93750" y2="7116"/>
                                <a14:foregroundMark x1="79375" y1="5618" x2="84375" y2="4307"/>
                                <a14:foregroundMark x1="91125" y1="5431" x2="77500" y2="4682"/>
                                <a14:foregroundMark x1="71500" y1="82959" x2="93250" y2="64981"/>
                                <a14:foregroundMark x1="4875" y1="81835" x2="29875" y2="70037"/>
                                <a14:foregroundMark x1="79250" y1="29026" x2="79250" y2="30524"/>
                                <a14:foregroundMark x1="79000" y1="34457" x2="96125" y2="1348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57989" r="65293"/>
                  <a:stretch/>
                </p:blipFill>
                <p:spPr bwMode="auto">
                  <a:xfrm>
                    <a:off x="3613096" y="5960555"/>
                    <a:ext cx="232383" cy="18776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86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2A1183FF-591C-4C6C-AB83-FE38BBDC1B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7989" r="65293"/>
                <a:stretch/>
              </p:blipFill>
              <p:spPr bwMode="auto">
                <a:xfrm>
                  <a:off x="5257657" y="4775401"/>
                  <a:ext cx="162224" cy="21900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84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1636301-1A40-442A-BFEE-6C309B2256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5815796" y="5741248"/>
                <a:ext cx="139080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07170A39-5276-4A80-8115-79098E554587}"/>
              </a:ext>
            </a:extLst>
          </p:cNvPr>
          <p:cNvGrpSpPr/>
          <p:nvPr/>
        </p:nvGrpSpPr>
        <p:grpSpPr>
          <a:xfrm>
            <a:off x="3432932" y="3417829"/>
            <a:ext cx="2743778" cy="2884877"/>
            <a:chOff x="6667327" y="515691"/>
            <a:chExt cx="2743778" cy="2884877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CA4BAE2E-6D3A-42C3-BDF0-A908E28BD08A}"/>
                </a:ext>
              </a:extLst>
            </p:cNvPr>
            <p:cNvGrpSpPr/>
            <p:nvPr/>
          </p:nvGrpSpPr>
          <p:grpSpPr>
            <a:xfrm>
              <a:off x="6667327" y="515691"/>
              <a:ext cx="2743778" cy="2884877"/>
              <a:chOff x="819282" y="368596"/>
              <a:chExt cx="2743778" cy="2884877"/>
            </a:xfrm>
          </p:grpSpPr>
          <p:pic>
            <p:nvPicPr>
              <p:cNvPr id="21" name="Imagen 20" descr="Resultado de imagen de cajas">
                <a:extLst>
                  <a:ext uri="{FF2B5EF4-FFF2-40B4-BE49-F238E27FC236}">
                    <a16:creationId xmlns:a16="http://schemas.microsoft.com/office/drawing/2014/main" id="{5AFDA81B-CA1B-457A-B3E1-99C365633DD1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7778" l="2703" r="9279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282" y="368596"/>
                <a:ext cx="2743778" cy="2884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Elipse 21">
                <a:extLst>
                  <a:ext uri="{FF2B5EF4-FFF2-40B4-BE49-F238E27FC236}">
                    <a16:creationId xmlns:a16="http://schemas.microsoft.com/office/drawing/2014/main" id="{B95F0C45-796C-4B8B-95E3-E09CFBA86514}"/>
                  </a:ext>
                </a:extLst>
              </p:cNvPr>
              <p:cNvSpPr/>
              <p:nvPr/>
            </p:nvSpPr>
            <p:spPr>
              <a:xfrm>
                <a:off x="1626781" y="776177"/>
                <a:ext cx="584791" cy="591581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3200" dirty="0"/>
                  <a:t>3</a:t>
                </a:r>
              </a:p>
            </p:txBody>
          </p:sp>
        </p:grpSp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8919D9A2-4CE2-4497-95CB-7F4AF4727446}"/>
                </a:ext>
              </a:extLst>
            </p:cNvPr>
            <p:cNvGrpSpPr/>
            <p:nvPr/>
          </p:nvGrpSpPr>
          <p:grpSpPr>
            <a:xfrm>
              <a:off x="7797179" y="1301868"/>
              <a:ext cx="1089933" cy="1348023"/>
              <a:chOff x="5923849" y="5465433"/>
              <a:chExt cx="1089933" cy="1348023"/>
            </a:xfrm>
          </p:grpSpPr>
          <p:grpSp>
            <p:nvGrpSpPr>
              <p:cNvPr id="92" name="Grupo 91">
                <a:extLst>
                  <a:ext uri="{FF2B5EF4-FFF2-40B4-BE49-F238E27FC236}">
                    <a16:creationId xmlns:a16="http://schemas.microsoft.com/office/drawing/2014/main" id="{F595DF07-5ED0-4E43-9CA8-9F05FBAB7FFF}"/>
                  </a:ext>
                </a:extLst>
              </p:cNvPr>
              <p:cNvGrpSpPr/>
              <p:nvPr/>
            </p:nvGrpSpPr>
            <p:grpSpPr>
              <a:xfrm>
                <a:off x="5923849" y="5465433"/>
                <a:ext cx="1089933" cy="1348023"/>
                <a:chOff x="3574224" y="5499254"/>
                <a:chExt cx="1089933" cy="1348023"/>
              </a:xfrm>
            </p:grpSpPr>
            <p:pic>
              <p:nvPicPr>
                <p:cNvPr id="94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0845D2BC-5F19-4F74-BE13-23DBB8251F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74224" y="5499254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5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E91791BF-5EA7-4072-92F3-104EBBF222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7989" r="65293"/>
                <a:stretch/>
              </p:blipFill>
              <p:spPr bwMode="auto">
                <a:xfrm>
                  <a:off x="3984022" y="6187414"/>
                  <a:ext cx="261773" cy="3534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3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BE4EE631-5CD4-41F0-B8FF-9BE170FC1A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5457"/>
              <a:stretch/>
            </p:blipFill>
            <p:spPr bwMode="auto">
              <a:xfrm>
                <a:off x="6070776" y="6081585"/>
                <a:ext cx="249028" cy="4812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96" name="Picture 4" descr="Ficha mediana de plástico 100 piezas-Wiwi Juegos mayoreo">
            <a:extLst>
              <a:ext uri="{FF2B5EF4-FFF2-40B4-BE49-F238E27FC236}">
                <a16:creationId xmlns:a16="http://schemas.microsoft.com/office/drawing/2014/main" id="{6A5DF0C2-C761-4438-B53D-5E70D9F138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974515" y="6086703"/>
            <a:ext cx="261773" cy="3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" descr="Ficha mediana de plástico 100 piezas-Wiwi Juegos mayoreo">
            <a:extLst>
              <a:ext uri="{FF2B5EF4-FFF2-40B4-BE49-F238E27FC236}">
                <a16:creationId xmlns:a16="http://schemas.microsoft.com/office/drawing/2014/main" id="{3194EFD7-E71E-4F26-B5DA-31CFFD72E4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364866" y="6159287"/>
            <a:ext cx="261773" cy="3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6C1AB6FC-5CF3-4D53-9D14-E7FDA6929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1691267" y="6126006"/>
            <a:ext cx="261773" cy="3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18027D4-E0E3-4B74-9606-846F21DC0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89" r="65293"/>
          <a:stretch/>
        </p:blipFill>
        <p:spPr bwMode="auto">
          <a:xfrm>
            <a:off x="2216892" y="6156060"/>
            <a:ext cx="261773" cy="3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ángulo 99">
            <a:extLst>
              <a:ext uri="{FF2B5EF4-FFF2-40B4-BE49-F238E27FC236}">
                <a16:creationId xmlns:a16="http://schemas.microsoft.com/office/drawing/2014/main" id="{F6A18880-91A8-49DD-9C7D-8E5A3D6628DB}"/>
              </a:ext>
            </a:extLst>
          </p:cNvPr>
          <p:cNvSpPr/>
          <p:nvPr/>
        </p:nvSpPr>
        <p:spPr>
          <a:xfrm>
            <a:off x="281986" y="5498939"/>
            <a:ext cx="2530549" cy="531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MARTES</a:t>
            </a:r>
            <a:r>
              <a:rPr 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2860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/>
          <p:nvPr/>
        </p:nvSpPr>
        <p:spPr>
          <a:xfrm>
            <a:off x="8555333" y="3389692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"/>
          <p:cNvSpPr/>
          <p:nvPr/>
        </p:nvSpPr>
        <p:spPr>
          <a:xfrm>
            <a:off x="6324803" y="669072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"/>
          <p:cNvSpPr/>
          <p:nvPr/>
        </p:nvSpPr>
        <p:spPr>
          <a:xfrm>
            <a:off x="982089" y="3658778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3344014" y="616167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9524020" y="58006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2"/>
          <p:cNvGrpSpPr/>
          <p:nvPr/>
        </p:nvGrpSpPr>
        <p:grpSpPr>
          <a:xfrm>
            <a:off x="9544766" y="659664"/>
            <a:ext cx="2332525" cy="2365006"/>
            <a:chOff x="6443629" y="501206"/>
            <a:chExt cx="2332525" cy="2365006"/>
          </a:xfrm>
        </p:grpSpPr>
        <p:sp>
          <p:nvSpPr>
            <p:cNvPr id="158" name="Google Shape;158;p2"/>
            <p:cNvSpPr/>
            <p:nvPr/>
          </p:nvSpPr>
          <p:spPr>
            <a:xfrm>
              <a:off x="6443629" y="501206"/>
              <a:ext cx="2332525" cy="2365006"/>
            </a:xfrm>
            <a:prstGeom prst="roundRect">
              <a:avLst>
                <a:gd name="adj" fmla="val 16667"/>
              </a:avLst>
            </a:prstGeom>
            <a:solidFill>
              <a:srgbClr val="FFE2C5"/>
            </a:solidFill>
            <a:ln w="38100" cap="flat" cmpd="sng">
              <a:solidFill>
                <a:srgbClr val="ED7D3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rebuchet MS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7277237" y="1298781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0" name="Google Shape;160;p2"/>
          <p:cNvGrpSpPr/>
          <p:nvPr/>
        </p:nvGrpSpPr>
        <p:grpSpPr>
          <a:xfrm>
            <a:off x="8431086" y="3488684"/>
            <a:ext cx="2332525" cy="2365006"/>
            <a:chOff x="5376110" y="1399412"/>
            <a:chExt cx="2332525" cy="2365006"/>
          </a:xfrm>
        </p:grpSpPr>
        <p:grpSp>
          <p:nvGrpSpPr>
            <p:cNvPr id="161" name="Google Shape;161;p2"/>
            <p:cNvGrpSpPr/>
            <p:nvPr/>
          </p:nvGrpSpPr>
          <p:grpSpPr>
            <a:xfrm>
              <a:off x="5376110" y="1399412"/>
              <a:ext cx="2332525" cy="2365006"/>
              <a:chOff x="3715853" y="1183464"/>
              <a:chExt cx="2332525" cy="2365006"/>
            </a:xfrm>
          </p:grpSpPr>
          <p:grpSp>
            <p:nvGrpSpPr>
              <p:cNvPr id="162" name="Google Shape;162;p2"/>
              <p:cNvGrpSpPr/>
              <p:nvPr/>
            </p:nvGrpSpPr>
            <p:grpSpPr>
              <a:xfrm>
                <a:off x="3715853" y="1183464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163" name="Google Shape;163;p2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2"/>
                <p:cNvSpPr/>
                <p:nvPr/>
              </p:nvSpPr>
              <p:spPr>
                <a:xfrm>
                  <a:off x="6606258" y="777927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65" name="Google Shape;165;p2"/>
              <p:cNvSpPr/>
              <p:nvPr/>
            </p:nvSpPr>
            <p:spPr>
              <a:xfrm>
                <a:off x="4565216" y="2019077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66" name="Google Shape;166;p2"/>
            <p:cNvSpPr/>
            <p:nvPr/>
          </p:nvSpPr>
          <p:spPr>
            <a:xfrm>
              <a:off x="6801951" y="2886635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7" name="Google Shape;167;p2"/>
          <p:cNvGrpSpPr/>
          <p:nvPr/>
        </p:nvGrpSpPr>
        <p:grpSpPr>
          <a:xfrm>
            <a:off x="946227" y="3651462"/>
            <a:ext cx="2332525" cy="2365006"/>
            <a:chOff x="7011398" y="1520718"/>
            <a:chExt cx="2332525" cy="2365006"/>
          </a:xfrm>
        </p:grpSpPr>
        <p:grpSp>
          <p:nvGrpSpPr>
            <p:cNvPr id="168" name="Google Shape;168;p2"/>
            <p:cNvGrpSpPr/>
            <p:nvPr/>
          </p:nvGrpSpPr>
          <p:grpSpPr>
            <a:xfrm>
              <a:off x="7011398" y="1520718"/>
              <a:ext cx="2332525" cy="2365006"/>
              <a:chOff x="5376110" y="1399412"/>
              <a:chExt cx="2332525" cy="2365006"/>
            </a:xfrm>
          </p:grpSpPr>
          <p:grpSp>
            <p:nvGrpSpPr>
              <p:cNvPr id="169" name="Google Shape;169;p2"/>
              <p:cNvGrpSpPr/>
              <p:nvPr/>
            </p:nvGrpSpPr>
            <p:grpSpPr>
              <a:xfrm>
                <a:off x="5376110" y="1399412"/>
                <a:ext cx="2332525" cy="2365006"/>
                <a:chOff x="3715853" y="1183464"/>
                <a:chExt cx="2332525" cy="2365006"/>
              </a:xfrm>
            </p:grpSpPr>
            <p:grpSp>
              <p:nvGrpSpPr>
                <p:cNvPr id="170" name="Google Shape;170;p2"/>
                <p:cNvGrpSpPr/>
                <p:nvPr/>
              </p:nvGrpSpPr>
              <p:grpSpPr>
                <a:xfrm>
                  <a:off x="3715853" y="1183464"/>
                  <a:ext cx="2332525" cy="2365006"/>
                  <a:chOff x="6443629" y="501206"/>
                  <a:chExt cx="2332525" cy="2365006"/>
                </a:xfrm>
              </p:grpSpPr>
              <p:sp>
                <p:nvSpPr>
                  <p:cNvPr id="171" name="Google Shape;171;p2"/>
                  <p:cNvSpPr/>
                  <p:nvPr/>
                </p:nvSpPr>
                <p:spPr>
                  <a:xfrm>
                    <a:off x="6443629" y="501206"/>
                    <a:ext cx="2332525" cy="236500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E2C5"/>
                  </a:solidFill>
                  <a:ln w="38100" cap="flat" cmpd="sng">
                    <a:solidFill>
                      <a:srgbClr val="ED7D3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Trebuchet MS"/>
                      <a:buNone/>
                    </a:pPr>
                    <a:endParaRPr sz="14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2" name="Google Shape;172;p2"/>
                  <p:cNvSpPr/>
                  <p:nvPr/>
                </p:nvSpPr>
                <p:spPr>
                  <a:xfrm>
                    <a:off x="6606258" y="777927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73" name="Google Shape;173;p2"/>
                <p:cNvSpPr/>
                <p:nvPr/>
              </p:nvSpPr>
              <p:spPr>
                <a:xfrm>
                  <a:off x="5107605" y="1517804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74" name="Google Shape;174;p2"/>
              <p:cNvSpPr/>
              <p:nvPr/>
            </p:nvSpPr>
            <p:spPr>
              <a:xfrm>
                <a:off x="5556864" y="2835750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75" name="Google Shape;175;p2"/>
            <p:cNvSpPr/>
            <p:nvPr/>
          </p:nvSpPr>
          <p:spPr>
            <a:xfrm>
              <a:off x="8358414" y="2886599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76" name="Google Shape;176;p2"/>
          <p:cNvGrpSpPr/>
          <p:nvPr/>
        </p:nvGrpSpPr>
        <p:grpSpPr>
          <a:xfrm>
            <a:off x="6335176" y="641893"/>
            <a:ext cx="2332525" cy="2365006"/>
            <a:chOff x="9524676" y="1559786"/>
            <a:chExt cx="2332525" cy="2365006"/>
          </a:xfrm>
        </p:grpSpPr>
        <p:grpSp>
          <p:nvGrpSpPr>
            <p:cNvPr id="177" name="Google Shape;177;p2"/>
            <p:cNvGrpSpPr/>
            <p:nvPr/>
          </p:nvGrpSpPr>
          <p:grpSpPr>
            <a:xfrm>
              <a:off x="9524676" y="1559786"/>
              <a:ext cx="2332525" cy="2365006"/>
              <a:chOff x="7011398" y="1520718"/>
              <a:chExt cx="2332525" cy="2365006"/>
            </a:xfrm>
          </p:grpSpPr>
          <p:grpSp>
            <p:nvGrpSpPr>
              <p:cNvPr id="178" name="Google Shape;178;p2"/>
              <p:cNvGrpSpPr/>
              <p:nvPr/>
            </p:nvGrpSpPr>
            <p:grpSpPr>
              <a:xfrm>
                <a:off x="7011398" y="1520718"/>
                <a:ext cx="2332525" cy="2365006"/>
                <a:chOff x="5376110" y="1399412"/>
                <a:chExt cx="2332525" cy="2365006"/>
              </a:xfrm>
            </p:grpSpPr>
            <p:grpSp>
              <p:nvGrpSpPr>
                <p:cNvPr id="179" name="Google Shape;179;p2"/>
                <p:cNvGrpSpPr/>
                <p:nvPr/>
              </p:nvGrpSpPr>
              <p:grpSpPr>
                <a:xfrm>
                  <a:off x="5376110" y="1399412"/>
                  <a:ext cx="2332525" cy="2365006"/>
                  <a:chOff x="3715853" y="1183464"/>
                  <a:chExt cx="2332525" cy="2365006"/>
                </a:xfrm>
              </p:grpSpPr>
              <p:grpSp>
                <p:nvGrpSpPr>
                  <p:cNvPr id="180" name="Google Shape;180;p2"/>
                  <p:cNvGrpSpPr/>
                  <p:nvPr/>
                </p:nvGrpSpPr>
                <p:grpSpPr>
                  <a:xfrm>
                    <a:off x="3715853" y="1183464"/>
                    <a:ext cx="2332525" cy="2365006"/>
                    <a:chOff x="6443629" y="501206"/>
                    <a:chExt cx="2332525" cy="2365006"/>
                  </a:xfrm>
                </p:grpSpPr>
                <p:sp>
                  <p:nvSpPr>
                    <p:cNvPr id="181" name="Google Shape;181;p2"/>
                    <p:cNvSpPr/>
                    <p:nvPr/>
                  </p:nvSpPr>
                  <p:spPr>
                    <a:xfrm>
                      <a:off x="6443629" y="501206"/>
                      <a:ext cx="2332525" cy="236500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E2C5"/>
                    </a:solidFill>
                    <a:ln w="38100" cap="flat" cmpd="sng">
                      <a:solidFill>
                        <a:srgbClr val="ED7D3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82" name="Google Shape;182;p2"/>
                    <p:cNvSpPr/>
                    <p:nvPr/>
                  </p:nvSpPr>
                  <p:spPr>
                    <a:xfrm>
                      <a:off x="6606258" y="777927"/>
                      <a:ext cx="665308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183" name="Google Shape;183;p2"/>
                  <p:cNvSpPr/>
                  <p:nvPr/>
                </p:nvSpPr>
                <p:spPr>
                  <a:xfrm>
                    <a:off x="5053013" y="1413242"/>
                    <a:ext cx="665308" cy="58374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84" name="Google Shape;184;p2"/>
                <p:cNvSpPr/>
                <p:nvPr/>
              </p:nvSpPr>
              <p:spPr>
                <a:xfrm>
                  <a:off x="5595444" y="3077219"/>
                  <a:ext cx="665308" cy="58374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85" name="Google Shape;185;p2"/>
              <p:cNvSpPr/>
              <p:nvPr/>
            </p:nvSpPr>
            <p:spPr>
              <a:xfrm>
                <a:off x="8422842" y="313940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>
              <a:off x="10332027" y="2494328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87" name="Google Shape;187;p2"/>
          <p:cNvGrpSpPr/>
          <p:nvPr/>
        </p:nvGrpSpPr>
        <p:grpSpPr>
          <a:xfrm>
            <a:off x="3333210" y="580061"/>
            <a:ext cx="2332525" cy="2365006"/>
            <a:chOff x="6005803" y="-505287"/>
            <a:chExt cx="2332525" cy="2365006"/>
          </a:xfrm>
        </p:grpSpPr>
        <p:grpSp>
          <p:nvGrpSpPr>
            <p:cNvPr id="188" name="Google Shape;188;p2"/>
            <p:cNvGrpSpPr/>
            <p:nvPr/>
          </p:nvGrpSpPr>
          <p:grpSpPr>
            <a:xfrm>
              <a:off x="6005803" y="-505287"/>
              <a:ext cx="2332525" cy="2365006"/>
              <a:chOff x="3715853" y="1183464"/>
              <a:chExt cx="2332525" cy="2365006"/>
            </a:xfrm>
          </p:grpSpPr>
          <p:sp>
            <p:nvSpPr>
              <p:cNvPr id="189" name="Google Shape;189;p2"/>
              <p:cNvSpPr/>
              <p:nvPr/>
            </p:nvSpPr>
            <p:spPr>
              <a:xfrm>
                <a:off x="3715853" y="1183464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3994698" y="2074094"/>
                <a:ext cx="665308" cy="583746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91" name="Google Shape;191;p2"/>
            <p:cNvSpPr/>
            <p:nvPr/>
          </p:nvSpPr>
          <p:spPr>
            <a:xfrm>
              <a:off x="7377240" y="385343"/>
              <a:ext cx="665308" cy="583746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B85CC898-B2DC-4C18-B131-9B27F2E82104}"/>
              </a:ext>
            </a:extLst>
          </p:cNvPr>
          <p:cNvSpPr/>
          <p:nvPr/>
        </p:nvSpPr>
        <p:spPr>
          <a:xfrm>
            <a:off x="414248" y="1959613"/>
            <a:ext cx="2530549" cy="531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MIÉRCOLES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/>
          <p:nvPr/>
        </p:nvSpPr>
        <p:spPr>
          <a:xfrm>
            <a:off x="4305544" y="365539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6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4154189" y="699390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7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690902" y="3962587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 dirty="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8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1367994" y="3915151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rnd" cmpd="sng">
            <a:solidFill>
              <a:srgbClr val="8326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0"/>
              <a:buFont typeface="Happy Monkey"/>
              <a:buNone/>
            </a:pPr>
            <a:r>
              <a:rPr lang="es-MX" sz="15400" b="1" i="0" u="sng" strike="noStrike" cap="non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9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7589800" y="1025826"/>
            <a:ext cx="2332525" cy="236500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Font typeface="Happy Monkey"/>
              <a:buNone/>
            </a:pPr>
            <a:r>
              <a:rPr lang="es-MX" sz="12800" b="1" u="sng" dirty="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10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3"/>
          <p:cNvGrpSpPr/>
          <p:nvPr/>
        </p:nvGrpSpPr>
        <p:grpSpPr>
          <a:xfrm>
            <a:off x="4380254" y="3736349"/>
            <a:ext cx="2332525" cy="2365006"/>
            <a:chOff x="-160101" y="4352824"/>
            <a:chExt cx="2332525" cy="2365006"/>
          </a:xfrm>
        </p:grpSpPr>
        <p:grpSp>
          <p:nvGrpSpPr>
            <p:cNvPr id="203" name="Google Shape;203;p3"/>
            <p:cNvGrpSpPr/>
            <p:nvPr/>
          </p:nvGrpSpPr>
          <p:grpSpPr>
            <a:xfrm>
              <a:off x="-160101" y="4352824"/>
              <a:ext cx="2332525" cy="2365006"/>
              <a:chOff x="9524676" y="1559786"/>
              <a:chExt cx="2332525" cy="2365006"/>
            </a:xfrm>
          </p:grpSpPr>
          <p:grpSp>
            <p:nvGrpSpPr>
              <p:cNvPr id="204" name="Google Shape;204;p3"/>
              <p:cNvGrpSpPr/>
              <p:nvPr/>
            </p:nvGrpSpPr>
            <p:grpSpPr>
              <a:xfrm>
                <a:off x="9524676" y="1559786"/>
                <a:ext cx="2332525" cy="2365006"/>
                <a:chOff x="7011398" y="1520718"/>
                <a:chExt cx="2332525" cy="2365006"/>
              </a:xfrm>
            </p:grpSpPr>
            <p:grpSp>
              <p:nvGrpSpPr>
                <p:cNvPr id="205" name="Google Shape;205;p3"/>
                <p:cNvGrpSpPr/>
                <p:nvPr/>
              </p:nvGrpSpPr>
              <p:grpSpPr>
                <a:xfrm>
                  <a:off x="7011398" y="1520718"/>
                  <a:ext cx="2332525" cy="2365006"/>
                  <a:chOff x="5376110" y="1399412"/>
                  <a:chExt cx="2332525" cy="2365006"/>
                </a:xfrm>
              </p:grpSpPr>
              <p:grpSp>
                <p:nvGrpSpPr>
                  <p:cNvPr id="206" name="Google Shape;206;p3"/>
                  <p:cNvGrpSpPr/>
                  <p:nvPr/>
                </p:nvGrpSpPr>
                <p:grpSpPr>
                  <a:xfrm>
                    <a:off x="5376110" y="1399412"/>
                    <a:ext cx="2332525" cy="2365006"/>
                    <a:chOff x="3715853" y="1183464"/>
                    <a:chExt cx="2332525" cy="2365006"/>
                  </a:xfrm>
                </p:grpSpPr>
                <p:grpSp>
                  <p:nvGrpSpPr>
                    <p:cNvPr id="207" name="Google Shape;207;p3"/>
                    <p:cNvGrpSpPr/>
                    <p:nvPr/>
                  </p:nvGrpSpPr>
                  <p:grpSpPr>
                    <a:xfrm>
                      <a:off x="3715853" y="1183464"/>
                      <a:ext cx="2332525" cy="2365006"/>
                      <a:chOff x="6443629" y="501206"/>
                      <a:chExt cx="2332525" cy="2365006"/>
                    </a:xfrm>
                  </p:grpSpPr>
                  <p:sp>
                    <p:nvSpPr>
                      <p:cNvPr id="208" name="Google Shape;208;p3"/>
                      <p:cNvSpPr/>
                      <p:nvPr/>
                    </p:nvSpPr>
                    <p:spPr>
                      <a:xfrm>
                        <a:off x="6443629" y="501206"/>
                        <a:ext cx="2332525" cy="236500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E2C5"/>
                      </a:solidFill>
                      <a:ln w="38100" cap="flat" cmpd="sng">
                        <a:solidFill>
                          <a:srgbClr val="ED7D3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400"/>
                          <a:buFont typeface="Trebuchet MS"/>
                          <a:buNone/>
                        </a:pPr>
                        <a:endPara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9" name="Google Shape;209;p3"/>
                      <p:cNvSpPr/>
                      <p:nvPr/>
                    </p:nvSpPr>
                    <p:spPr>
                      <a:xfrm>
                        <a:off x="6606258" y="754455"/>
                        <a:ext cx="492181" cy="536803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10" name="Google Shape;210;p3"/>
                    <p:cNvSpPr/>
                    <p:nvPr/>
                  </p:nvSpPr>
                  <p:spPr>
                    <a:xfrm>
                      <a:off x="4525159" y="1413242"/>
                      <a:ext cx="492181" cy="583746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11" name="Google Shape;211;p3"/>
                  <p:cNvSpPr/>
                  <p:nvPr/>
                </p:nvSpPr>
                <p:spPr>
                  <a:xfrm>
                    <a:off x="5491463" y="3096210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12" name="Google Shape;212;p3"/>
                <p:cNvSpPr/>
                <p:nvPr/>
              </p:nvSpPr>
              <p:spPr>
                <a:xfrm>
                  <a:off x="7773428" y="3217516"/>
                  <a:ext cx="492181" cy="524625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13" name="Google Shape;213;p3"/>
              <p:cNvSpPr/>
              <p:nvPr/>
            </p:nvSpPr>
            <p:spPr>
              <a:xfrm>
                <a:off x="10019959" y="2523644"/>
                <a:ext cx="492181" cy="53680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14" name="Google Shape;214;p3"/>
            <p:cNvSpPr/>
            <p:nvPr/>
          </p:nvSpPr>
          <p:spPr>
            <a:xfrm>
              <a:off x="1457467" y="5284563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15" name="Google Shape;215;p3"/>
          <p:cNvGrpSpPr/>
          <p:nvPr/>
        </p:nvGrpSpPr>
        <p:grpSpPr>
          <a:xfrm>
            <a:off x="4180158" y="631652"/>
            <a:ext cx="2332525" cy="2365006"/>
            <a:chOff x="2282531" y="4492994"/>
            <a:chExt cx="2332525" cy="2365006"/>
          </a:xfrm>
        </p:grpSpPr>
        <p:grpSp>
          <p:nvGrpSpPr>
            <p:cNvPr id="216" name="Google Shape;216;p3"/>
            <p:cNvGrpSpPr/>
            <p:nvPr/>
          </p:nvGrpSpPr>
          <p:grpSpPr>
            <a:xfrm>
              <a:off x="2282531" y="4492994"/>
              <a:ext cx="2332525" cy="2365006"/>
              <a:chOff x="-160101" y="4352824"/>
              <a:chExt cx="2332525" cy="2365006"/>
            </a:xfrm>
          </p:grpSpPr>
          <p:grpSp>
            <p:nvGrpSpPr>
              <p:cNvPr id="217" name="Google Shape;217;p3"/>
              <p:cNvGrpSpPr/>
              <p:nvPr/>
            </p:nvGrpSpPr>
            <p:grpSpPr>
              <a:xfrm>
                <a:off x="-160101" y="4352824"/>
                <a:ext cx="2332525" cy="2365006"/>
                <a:chOff x="9524676" y="1559786"/>
                <a:chExt cx="2332525" cy="2365006"/>
              </a:xfrm>
            </p:grpSpPr>
            <p:grpSp>
              <p:nvGrpSpPr>
                <p:cNvPr id="218" name="Google Shape;218;p3"/>
                <p:cNvGrpSpPr/>
                <p:nvPr/>
              </p:nvGrpSpPr>
              <p:grpSpPr>
                <a:xfrm>
                  <a:off x="9524676" y="1559786"/>
                  <a:ext cx="2332525" cy="2365006"/>
                  <a:chOff x="7011398" y="1520718"/>
                  <a:chExt cx="2332525" cy="2365006"/>
                </a:xfrm>
              </p:grpSpPr>
              <p:grpSp>
                <p:nvGrpSpPr>
                  <p:cNvPr id="219" name="Google Shape;219;p3"/>
                  <p:cNvGrpSpPr/>
                  <p:nvPr/>
                </p:nvGrpSpPr>
                <p:grpSpPr>
                  <a:xfrm>
                    <a:off x="7011398" y="1520718"/>
                    <a:ext cx="2332525" cy="2365006"/>
                    <a:chOff x="5376110" y="1399412"/>
                    <a:chExt cx="2332525" cy="2365006"/>
                  </a:xfrm>
                </p:grpSpPr>
                <p:grpSp>
                  <p:nvGrpSpPr>
                    <p:cNvPr id="220" name="Google Shape;220;p3"/>
                    <p:cNvGrpSpPr/>
                    <p:nvPr/>
                  </p:nvGrpSpPr>
                  <p:grpSpPr>
                    <a:xfrm>
                      <a:off x="5376110" y="1399412"/>
                      <a:ext cx="2332525" cy="2365006"/>
                      <a:chOff x="3715853" y="1183464"/>
                      <a:chExt cx="2332525" cy="2365006"/>
                    </a:xfrm>
                  </p:grpSpPr>
                  <p:grpSp>
                    <p:nvGrpSpPr>
                      <p:cNvPr id="221" name="Google Shape;221;p3"/>
                      <p:cNvGrpSpPr/>
                      <p:nvPr/>
                    </p:nvGrpSpPr>
                    <p:grpSpPr>
                      <a:xfrm>
                        <a:off x="3715853" y="1183464"/>
                        <a:ext cx="2332525" cy="2365006"/>
                        <a:chOff x="6443629" y="501206"/>
                        <a:chExt cx="2332525" cy="2365006"/>
                      </a:xfrm>
                    </p:grpSpPr>
                    <p:sp>
                      <p:nvSpPr>
                        <p:cNvPr id="222" name="Google Shape;222;p3"/>
                        <p:cNvSpPr/>
                        <p:nvPr/>
                      </p:nvSpPr>
                      <p:spPr>
                        <a:xfrm>
                          <a:off x="6443629" y="501206"/>
                          <a:ext cx="2332525" cy="236500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E2C5"/>
                        </a:solidFill>
                        <a:ln w="38100" cap="flat" cmpd="sng">
                          <a:solidFill>
                            <a:srgbClr val="ED7D3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400"/>
                            <a:buFont typeface="Trebuchet MS"/>
                            <a:buNone/>
                          </a:pPr>
                          <a:endParaRPr sz="1400" b="0" i="0" u="none" strike="noStrike" cap="none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  <p:sp>
                      <p:nvSpPr>
                        <p:cNvPr id="223" name="Google Shape;223;p3"/>
                        <p:cNvSpPr/>
                        <p:nvPr/>
                      </p:nvSpPr>
                      <p:spPr>
                        <a:xfrm>
                          <a:off x="6606258" y="754455"/>
                          <a:ext cx="492181" cy="536803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224" name="Google Shape;224;p3"/>
                      <p:cNvSpPr/>
                      <p:nvPr/>
                    </p:nvSpPr>
                    <p:spPr>
                      <a:xfrm>
                        <a:off x="4525159" y="1413242"/>
                        <a:ext cx="492181" cy="583746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25" name="Google Shape;225;p3"/>
                    <p:cNvSpPr/>
                    <p:nvPr/>
                  </p:nvSpPr>
                  <p:spPr>
                    <a:xfrm>
                      <a:off x="5491463" y="3096210"/>
                      <a:ext cx="492181" cy="52462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26" name="Google Shape;226;p3"/>
                  <p:cNvSpPr/>
                  <p:nvPr/>
                </p:nvSpPr>
                <p:spPr>
                  <a:xfrm>
                    <a:off x="7773428" y="3217516"/>
                    <a:ext cx="492181" cy="52462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27" name="Google Shape;227;p3"/>
                <p:cNvSpPr/>
                <p:nvPr/>
              </p:nvSpPr>
              <p:spPr>
                <a:xfrm>
                  <a:off x="10019959" y="2523644"/>
                  <a:ext cx="492181" cy="536803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28" name="Google Shape;228;p3"/>
              <p:cNvSpPr/>
              <p:nvPr/>
            </p:nvSpPr>
            <p:spPr>
              <a:xfrm>
                <a:off x="1569736" y="4724004"/>
                <a:ext cx="492181" cy="524625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29" name="Google Shape;229;p3"/>
            <p:cNvSpPr/>
            <p:nvPr/>
          </p:nvSpPr>
          <p:spPr>
            <a:xfrm>
              <a:off x="3921822" y="6046025"/>
              <a:ext cx="492181" cy="524625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30" name="Google Shape;230;p3"/>
          <p:cNvGrpSpPr/>
          <p:nvPr/>
        </p:nvGrpSpPr>
        <p:grpSpPr>
          <a:xfrm>
            <a:off x="7667211" y="3945026"/>
            <a:ext cx="2332525" cy="2365006"/>
            <a:chOff x="4758066" y="4344560"/>
            <a:chExt cx="2332525" cy="2365006"/>
          </a:xfrm>
        </p:grpSpPr>
        <p:grpSp>
          <p:nvGrpSpPr>
            <p:cNvPr id="231" name="Google Shape;231;p3"/>
            <p:cNvGrpSpPr/>
            <p:nvPr/>
          </p:nvGrpSpPr>
          <p:grpSpPr>
            <a:xfrm>
              <a:off x="4758066" y="4344560"/>
              <a:ext cx="2332525" cy="2365006"/>
              <a:chOff x="2282531" y="4492994"/>
              <a:chExt cx="2332525" cy="2365006"/>
            </a:xfrm>
          </p:grpSpPr>
          <p:grpSp>
            <p:nvGrpSpPr>
              <p:cNvPr id="232" name="Google Shape;232;p3"/>
              <p:cNvGrpSpPr/>
              <p:nvPr/>
            </p:nvGrpSpPr>
            <p:grpSpPr>
              <a:xfrm>
                <a:off x="2282531" y="4492994"/>
                <a:ext cx="2332525" cy="2365006"/>
                <a:chOff x="-160101" y="4352824"/>
                <a:chExt cx="2332525" cy="2365006"/>
              </a:xfrm>
            </p:grpSpPr>
            <p:grpSp>
              <p:nvGrpSpPr>
                <p:cNvPr id="233" name="Google Shape;233;p3"/>
                <p:cNvGrpSpPr/>
                <p:nvPr/>
              </p:nvGrpSpPr>
              <p:grpSpPr>
                <a:xfrm>
                  <a:off x="-160101" y="4352824"/>
                  <a:ext cx="2332525" cy="2365006"/>
                  <a:chOff x="9524676" y="1559786"/>
                  <a:chExt cx="2332525" cy="2365006"/>
                </a:xfrm>
              </p:grpSpPr>
              <p:grpSp>
                <p:nvGrpSpPr>
                  <p:cNvPr id="234" name="Google Shape;234;p3"/>
                  <p:cNvGrpSpPr/>
                  <p:nvPr/>
                </p:nvGrpSpPr>
                <p:grpSpPr>
                  <a:xfrm>
                    <a:off x="9524676" y="1559786"/>
                    <a:ext cx="2332525" cy="2365006"/>
                    <a:chOff x="7011398" y="1520718"/>
                    <a:chExt cx="2332525" cy="2365006"/>
                  </a:xfrm>
                </p:grpSpPr>
                <p:grpSp>
                  <p:nvGrpSpPr>
                    <p:cNvPr id="235" name="Google Shape;235;p3"/>
                    <p:cNvGrpSpPr/>
                    <p:nvPr/>
                  </p:nvGrpSpPr>
                  <p:grpSpPr>
                    <a:xfrm>
                      <a:off x="7011398" y="1520718"/>
                      <a:ext cx="2332525" cy="2365006"/>
                      <a:chOff x="5376110" y="1399412"/>
                      <a:chExt cx="2332525" cy="2365006"/>
                    </a:xfrm>
                  </p:grpSpPr>
                  <p:grpSp>
                    <p:nvGrpSpPr>
                      <p:cNvPr id="236" name="Google Shape;236;p3"/>
                      <p:cNvGrpSpPr/>
                      <p:nvPr/>
                    </p:nvGrpSpPr>
                    <p:grpSpPr>
                      <a:xfrm>
                        <a:off x="5376110" y="1399412"/>
                        <a:ext cx="2332525" cy="2365006"/>
                        <a:chOff x="3715853" y="1183464"/>
                        <a:chExt cx="2332525" cy="2365006"/>
                      </a:xfrm>
                    </p:grpSpPr>
                    <p:grpSp>
                      <p:nvGrpSpPr>
                        <p:cNvPr id="237" name="Google Shape;237;p3"/>
                        <p:cNvGrpSpPr/>
                        <p:nvPr/>
                      </p:nvGrpSpPr>
                      <p:grpSpPr>
                        <a:xfrm>
                          <a:off x="3715853" y="1183464"/>
                          <a:ext cx="2332525" cy="2365006"/>
                          <a:chOff x="6443629" y="501206"/>
                          <a:chExt cx="2332525" cy="2365006"/>
                        </a:xfrm>
                      </p:grpSpPr>
                      <p:sp>
                        <p:nvSpPr>
                          <p:cNvPr id="238" name="Google Shape;238;p3"/>
                          <p:cNvSpPr/>
                          <p:nvPr/>
                        </p:nvSpPr>
                        <p:spPr>
                          <a:xfrm>
                            <a:off x="6443629" y="501206"/>
                            <a:ext cx="2332525" cy="2365006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E2C5"/>
                          </a:solidFill>
                          <a:ln w="38100" cap="flat" cmpd="sng">
                            <a:solidFill>
                              <a:srgbClr val="ED7D3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ctr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400"/>
                              <a:buFont typeface="Trebuchet MS"/>
                              <a:buNone/>
                            </a:pPr>
                            <a:endParaRPr sz="1400" b="0" i="0" u="none" strike="noStrike" cap="none">
                              <a:solidFill>
                                <a:schemeClr val="dk1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39" name="Google Shape;239;p3"/>
                          <p:cNvSpPr/>
                          <p:nvPr/>
                        </p:nvSpPr>
                        <p:spPr>
                          <a:xfrm>
                            <a:off x="6531828" y="754456"/>
                            <a:ext cx="442426" cy="432682"/>
                          </a:xfrm>
                          <a:prstGeom prst="ellipse">
                            <a:avLst/>
                          </a:prstGeom>
                          <a:solidFill>
                            <a:srgbClr val="FF3300"/>
                          </a:solidFill>
                          <a:ln w="12700" cap="flat" cmpd="sng">
                            <a:solidFill>
                              <a:srgbClr val="FF3300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 sz="1800">
                              <a:solidFill>
                                <a:schemeClr val="dk1"/>
                              </a:solidFill>
                              <a:latin typeface="Trebuchet MS"/>
                              <a:ea typeface="Trebuchet MS"/>
                              <a:cs typeface="Trebuchet MS"/>
                              <a:sym typeface="Trebuchet MS"/>
                            </a:endParaRPr>
                          </a:p>
                        </p:txBody>
                      </p:sp>
                    </p:grpSp>
                    <p:sp>
                      <p:nvSpPr>
                        <p:cNvPr id="240" name="Google Shape;240;p3"/>
                        <p:cNvSpPr/>
                        <p:nvPr/>
                      </p:nvSpPr>
                      <p:spPr>
                        <a:xfrm>
                          <a:off x="4463380" y="1467533"/>
                          <a:ext cx="442427" cy="456154"/>
                        </a:xfrm>
                        <a:prstGeom prst="ellipse">
                          <a:avLst/>
                        </a:prstGeom>
                        <a:solidFill>
                          <a:srgbClr val="FF3300"/>
                        </a:solidFill>
                        <a:ln w="12700" cap="flat" cmpd="sng">
                          <a:solidFill>
                            <a:srgbClr val="FF3300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241" name="Google Shape;241;p3"/>
                      <p:cNvSpPr/>
                      <p:nvPr/>
                    </p:nvSpPr>
                    <p:spPr>
                      <a:xfrm>
                        <a:off x="5491463" y="3096211"/>
                        <a:ext cx="371029" cy="411678"/>
                      </a:xfrm>
                      <a:prstGeom prst="ellipse">
                        <a:avLst/>
                      </a:prstGeom>
                      <a:solidFill>
                        <a:srgbClr val="FF3300"/>
                      </a:solidFill>
                      <a:ln w="12700" cap="flat" cmpd="sng">
                        <a:solidFill>
                          <a:srgbClr val="FF3300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42" name="Google Shape;242;p3"/>
                    <p:cNvSpPr/>
                    <p:nvPr/>
                  </p:nvSpPr>
                  <p:spPr>
                    <a:xfrm>
                      <a:off x="7836598" y="3186696"/>
                      <a:ext cx="442427" cy="43268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 cap="flat" cmpd="sng">
                      <a:solidFill>
                        <a:srgbClr val="FF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43" name="Google Shape;243;p3"/>
                  <p:cNvSpPr/>
                  <p:nvPr/>
                </p:nvSpPr>
                <p:spPr>
                  <a:xfrm>
                    <a:off x="9953612" y="2519947"/>
                    <a:ext cx="442427" cy="432683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 cap="flat" cmpd="sng">
                    <a:solidFill>
                      <a:srgbClr val="FF33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44" name="Google Shape;244;p3"/>
                <p:cNvSpPr/>
                <p:nvPr/>
              </p:nvSpPr>
              <p:spPr>
                <a:xfrm>
                  <a:off x="1216472" y="4798643"/>
                  <a:ext cx="442427" cy="480226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45" name="Google Shape;245;p3"/>
              <p:cNvSpPr/>
              <p:nvPr/>
            </p:nvSpPr>
            <p:spPr>
              <a:xfrm>
                <a:off x="3863939" y="5517175"/>
                <a:ext cx="442428" cy="432683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46" name="Google Shape;246;p3"/>
            <p:cNvSpPr/>
            <p:nvPr/>
          </p:nvSpPr>
          <p:spPr>
            <a:xfrm>
              <a:off x="6581954" y="5982513"/>
              <a:ext cx="442428" cy="432683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47" name="Google Shape;247;p3"/>
          <p:cNvGrpSpPr/>
          <p:nvPr/>
        </p:nvGrpSpPr>
        <p:grpSpPr>
          <a:xfrm>
            <a:off x="1367993" y="3991278"/>
            <a:ext cx="2332525" cy="2365006"/>
            <a:chOff x="7207049" y="4382768"/>
            <a:chExt cx="2332525" cy="2365006"/>
          </a:xfrm>
        </p:grpSpPr>
        <p:grpSp>
          <p:nvGrpSpPr>
            <p:cNvPr id="248" name="Google Shape;248;p3"/>
            <p:cNvGrpSpPr/>
            <p:nvPr/>
          </p:nvGrpSpPr>
          <p:grpSpPr>
            <a:xfrm>
              <a:off x="7207049" y="4382768"/>
              <a:ext cx="2332525" cy="2365006"/>
              <a:chOff x="6443629" y="501206"/>
              <a:chExt cx="2332525" cy="2365006"/>
            </a:xfrm>
          </p:grpSpPr>
          <p:sp>
            <p:nvSpPr>
              <p:cNvPr id="249" name="Google Shape;249;p3"/>
              <p:cNvSpPr/>
              <p:nvPr/>
            </p:nvSpPr>
            <p:spPr>
              <a:xfrm>
                <a:off x="6443629" y="501206"/>
                <a:ext cx="2332525" cy="2365006"/>
              </a:xfrm>
              <a:prstGeom prst="roundRect">
                <a:avLst>
                  <a:gd name="adj" fmla="val 16667"/>
                </a:avLst>
              </a:prstGeom>
              <a:solidFill>
                <a:srgbClr val="FFE2C5"/>
              </a:solidFill>
              <a:ln w="38100" cap="flat" cmpd="sng">
                <a:solidFill>
                  <a:srgbClr val="ED7D3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rebuchet MS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3"/>
              <p:cNvSpPr/>
              <p:nvPr/>
            </p:nvSpPr>
            <p:spPr>
              <a:xfrm>
                <a:off x="6598113" y="820058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51" name="Google Shape;251;p3"/>
            <p:cNvSpPr/>
            <p:nvPr/>
          </p:nvSpPr>
          <p:spPr>
            <a:xfrm>
              <a:off x="7914047" y="473206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7343662" y="605644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7960656" y="6034137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7624336" y="5357039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8596075" y="4779393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9173554" y="4777526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8576185" y="6031202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9080299" y="6023440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59" name="Google Shape;259;p3"/>
          <p:cNvGrpSpPr/>
          <p:nvPr/>
        </p:nvGrpSpPr>
        <p:grpSpPr>
          <a:xfrm>
            <a:off x="7444448" y="1106412"/>
            <a:ext cx="2332525" cy="2365006"/>
            <a:chOff x="9731529" y="4344560"/>
            <a:chExt cx="2332525" cy="2365006"/>
          </a:xfrm>
        </p:grpSpPr>
        <p:grpSp>
          <p:nvGrpSpPr>
            <p:cNvPr id="260" name="Google Shape;260;p3"/>
            <p:cNvGrpSpPr/>
            <p:nvPr/>
          </p:nvGrpSpPr>
          <p:grpSpPr>
            <a:xfrm>
              <a:off x="9731529" y="4344560"/>
              <a:ext cx="2332525" cy="2365006"/>
              <a:chOff x="7207049" y="4382768"/>
              <a:chExt cx="2332525" cy="2365006"/>
            </a:xfrm>
          </p:grpSpPr>
          <p:grpSp>
            <p:nvGrpSpPr>
              <p:cNvPr id="261" name="Google Shape;261;p3"/>
              <p:cNvGrpSpPr/>
              <p:nvPr/>
            </p:nvGrpSpPr>
            <p:grpSpPr>
              <a:xfrm>
                <a:off x="7207049" y="4382768"/>
                <a:ext cx="2332525" cy="2365006"/>
                <a:chOff x="6443629" y="501206"/>
                <a:chExt cx="2332525" cy="2365006"/>
              </a:xfrm>
            </p:grpSpPr>
            <p:sp>
              <p:nvSpPr>
                <p:cNvPr id="262" name="Google Shape;262;p3"/>
                <p:cNvSpPr/>
                <p:nvPr/>
              </p:nvSpPr>
              <p:spPr>
                <a:xfrm>
                  <a:off x="6443629" y="501206"/>
                  <a:ext cx="2332525" cy="23650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2C5"/>
                </a:solidFill>
                <a:ln w="38100" cap="flat" cmpd="sng">
                  <a:solidFill>
                    <a:srgbClr val="ED7D3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Trebuchet MS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6598113" y="820058"/>
                  <a:ext cx="340737" cy="284827"/>
                </a:xfrm>
                <a:prstGeom prst="ellipse">
                  <a:avLst/>
                </a:prstGeom>
                <a:solidFill>
                  <a:srgbClr val="FF3300"/>
                </a:solidFill>
                <a:ln w="12700" cap="flat" cmpd="sng">
                  <a:solidFill>
                    <a:srgbClr val="FF33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64" name="Google Shape;264;p3"/>
              <p:cNvSpPr/>
              <p:nvPr/>
            </p:nvSpPr>
            <p:spPr>
              <a:xfrm>
                <a:off x="7914047" y="473206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>
                <a:off x="7343662" y="6056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>
                <a:off x="7960656" y="6034137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7624336" y="5357039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>
                <a:off x="8596075" y="4779393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>
                <a:off x="9173554" y="4777526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8576185" y="6031202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9080299" y="6023440"/>
                <a:ext cx="340737" cy="284827"/>
              </a:xfrm>
              <a:prstGeom prst="ellipse">
                <a:avLst/>
              </a:prstGeom>
              <a:solidFill>
                <a:srgbClr val="FF3300"/>
              </a:solidFill>
              <a:ln w="12700" cap="flat" cmpd="sng">
                <a:solidFill>
                  <a:srgbClr val="FF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72" name="Google Shape;272;p3"/>
            <p:cNvSpPr/>
            <p:nvPr/>
          </p:nvSpPr>
          <p:spPr>
            <a:xfrm>
              <a:off x="11430828" y="5304064"/>
              <a:ext cx="340737" cy="284827"/>
            </a:xfrm>
            <a:prstGeom prst="ellipse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84A4CDC-290F-4CA0-B912-94104670E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94" t="34877" r="9128" b="26289"/>
          <a:stretch/>
        </p:blipFill>
        <p:spPr>
          <a:xfrm>
            <a:off x="2817627" y="967562"/>
            <a:ext cx="8006317" cy="527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89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EA77836-A863-4C20-A83C-FF9B3C81054C}"/>
              </a:ext>
            </a:extLst>
          </p:cNvPr>
          <p:cNvSpPr/>
          <p:nvPr/>
        </p:nvSpPr>
        <p:spPr>
          <a:xfrm>
            <a:off x="1477504" y="917623"/>
            <a:ext cx="2530549" cy="531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JUEVES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94E4E2F-AD76-4A51-8D52-FBE0924F46F1}"/>
              </a:ext>
            </a:extLst>
          </p:cNvPr>
          <p:cNvSpPr/>
          <p:nvPr/>
        </p:nvSpPr>
        <p:spPr>
          <a:xfrm>
            <a:off x="4158932" y="888948"/>
            <a:ext cx="49586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IGUALAR CANTIDADES </a:t>
            </a:r>
          </a:p>
        </p:txBody>
      </p:sp>
      <p:pic>
        <p:nvPicPr>
          <p:cNvPr id="6" name="Picture 4" descr="Fichas de plástico bote con 100 piezas de 3.8 cm varios colores">
            <a:extLst>
              <a:ext uri="{FF2B5EF4-FFF2-40B4-BE49-F238E27FC236}">
                <a16:creationId xmlns:a16="http://schemas.microsoft.com/office/drawing/2014/main" id="{B434B9CA-BDB1-4878-91A9-28F69C096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" t="39480" r="25629"/>
          <a:stretch/>
        </p:blipFill>
        <p:spPr bwMode="auto">
          <a:xfrm>
            <a:off x="1203173" y="2409161"/>
            <a:ext cx="3635333" cy="203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F617C58-D4F9-4000-932A-0AACA44DC8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268" t="22433" r="16889" b="44683"/>
          <a:stretch/>
        </p:blipFill>
        <p:spPr>
          <a:xfrm>
            <a:off x="5326912" y="2029457"/>
            <a:ext cx="5846890" cy="27990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B6B2CF6-F3AC-4E84-AA9D-60B813BA2526}"/>
              </a:ext>
            </a:extLst>
          </p:cNvPr>
          <p:cNvSpPr txBox="1"/>
          <p:nvPr/>
        </p:nvSpPr>
        <p:spPr>
          <a:xfrm>
            <a:off x="5930309" y="5076500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https://es.piliapp.com/random/dice/?num=2</a:t>
            </a:r>
          </a:p>
        </p:txBody>
      </p:sp>
    </p:spTree>
    <p:extLst>
      <p:ext uri="{BB962C8B-B14F-4D97-AF65-F5344CB8AC3E}">
        <p14:creationId xmlns:p14="http://schemas.microsoft.com/office/powerpoint/2010/main" val="3815473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784862" y="306593"/>
            <a:ext cx="4812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Libro </a:t>
            </a:r>
            <a:r>
              <a:rPr lang="es-MX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sobrerruedas</a:t>
            </a: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pág. 84 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95F2A19-190F-4594-BAE8-932017E58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94" t="31175" r="8866" b="26289"/>
          <a:stretch/>
        </p:blipFill>
        <p:spPr>
          <a:xfrm>
            <a:off x="2254102" y="891368"/>
            <a:ext cx="7495953" cy="53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Un elefante se balanceaba, canción infantil">
            <a:hlinkClick r:id="" action="ppaction://media"/>
            <a:extLst>
              <a:ext uri="{FF2B5EF4-FFF2-40B4-BE49-F238E27FC236}">
                <a16:creationId xmlns:a16="http://schemas.microsoft.com/office/drawing/2014/main" id="{0D3A6B6D-4D38-4160-9A77-B1312B6F8F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26809" y="1189877"/>
            <a:ext cx="6080152" cy="34352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E7BC51B-A29F-44A9-AB5B-C50536C05655}"/>
              </a:ext>
            </a:extLst>
          </p:cNvPr>
          <p:cNvSpPr txBox="1"/>
          <p:nvPr/>
        </p:nvSpPr>
        <p:spPr>
          <a:xfrm>
            <a:off x="1964365" y="5294046"/>
            <a:ext cx="6097772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https://youtu.be/Cm5xKWKfy8o</a:t>
            </a: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04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64822" y="131099"/>
            <a:ext cx="5989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Cuadernillo de trazos págs. 36 y 37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BDDD00-F977-4F72-85C5-306897B4F4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05" t="15656" r="64245" b="26001"/>
          <a:stretch/>
        </p:blipFill>
        <p:spPr>
          <a:xfrm>
            <a:off x="925031" y="1648046"/>
            <a:ext cx="4524701" cy="305154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B7BF4A2-8756-4D02-B8A2-9E495FBEEA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9" t="13931" r="64157" b="21691"/>
          <a:stretch/>
        </p:blipFill>
        <p:spPr>
          <a:xfrm>
            <a:off x="6347539" y="1520456"/>
            <a:ext cx="4636554" cy="350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36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110</Words>
  <Application>Microsoft Office PowerPoint</Application>
  <PresentationFormat>Panorámica</PresentationFormat>
  <Paragraphs>37</Paragraphs>
  <Slides>12</Slides>
  <Notes>3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 Arbei Berry</vt:lpstr>
      <vt:lpstr>Arial</vt:lpstr>
      <vt:lpstr>Calibri</vt:lpstr>
      <vt:lpstr>Calibri Light</vt:lpstr>
      <vt:lpstr>Happy Monkey</vt:lpstr>
      <vt:lpstr>Times New Roman</vt:lpstr>
      <vt:lpstr>Trebuchet MS</vt:lpstr>
      <vt:lpstr>Tema de Office</vt:lpstr>
      <vt:lpstr>BIENVENIDOS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</dc:title>
  <dc:creator>HP</dc:creator>
  <cp:lastModifiedBy>HP</cp:lastModifiedBy>
  <cp:revision>3</cp:revision>
  <dcterms:created xsi:type="dcterms:W3CDTF">2021-10-15T01:59:11Z</dcterms:created>
  <dcterms:modified xsi:type="dcterms:W3CDTF">2021-10-22T03:04:54Z</dcterms:modified>
</cp:coreProperties>
</file>