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3" r:id="rId3"/>
    <p:sldId id="256" r:id="rId4"/>
    <p:sldId id="257" r:id="rId5"/>
    <p:sldId id="258" r:id="rId6"/>
    <p:sldId id="264" r:id="rId7"/>
    <p:sldId id="265" r:id="rId8"/>
    <p:sldId id="266" r:id="rId9"/>
    <p:sldId id="270" r:id="rId10"/>
    <p:sldId id="271" r:id="rId11"/>
    <p:sldId id="272" r:id="rId12"/>
    <p:sldId id="26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7620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72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44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90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04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7072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583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1962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00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31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8650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0350" y="398051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00866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ángulo 3"/>
          <p:cNvSpPr/>
          <p:nvPr userDrawn="1"/>
        </p:nvSpPr>
        <p:spPr>
          <a:xfrm>
            <a:off x="0" y="6457070"/>
            <a:ext cx="12192000" cy="400929"/>
          </a:xfrm>
          <a:prstGeom prst="rect">
            <a:avLst/>
          </a:prstGeom>
          <a:solidFill>
            <a:srgbClr val="01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/>
          <p:cNvSpPr/>
          <p:nvPr userDrawn="1"/>
        </p:nvSpPr>
        <p:spPr>
          <a:xfrm>
            <a:off x="0" y="-2878"/>
            <a:ext cx="12192000" cy="400929"/>
          </a:xfrm>
          <a:prstGeom prst="rect">
            <a:avLst/>
          </a:prstGeom>
          <a:solidFill>
            <a:srgbClr val="E10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29538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9E74C-6F14-4E44-9057-0728FAF42147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65221-603F-4334-B939-DE88CB5AB8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451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6DoPp-LkTA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6nZofGC1P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f6nZofGC1PU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E412D45-295B-463A-81CD-2FC206BC5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8" r="24113"/>
          <a:stretch/>
        </p:blipFill>
        <p:spPr>
          <a:xfrm>
            <a:off x="2320582" y="591142"/>
            <a:ext cx="9144000" cy="513546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6D4F75B-FED9-48AF-A261-9E9267B8FF9F}"/>
              </a:ext>
            </a:extLst>
          </p:cNvPr>
          <p:cNvSpPr txBox="1">
            <a:spLocks/>
          </p:cNvSpPr>
          <p:nvPr/>
        </p:nvSpPr>
        <p:spPr>
          <a:xfrm>
            <a:off x="2521928" y="1616429"/>
            <a:ext cx="6588076" cy="99417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4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B4C108-EA93-43B8-B9EF-0B7E7ED0E158}"/>
              </a:ext>
            </a:extLst>
          </p:cNvPr>
          <p:cNvSpPr txBox="1"/>
          <p:nvPr/>
        </p:nvSpPr>
        <p:spPr>
          <a:xfrm>
            <a:off x="3606898" y="2276834"/>
            <a:ext cx="62645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s-MX" sz="6600" dirty="0">
                <a:solidFill>
                  <a:prstClr val="black"/>
                </a:solidFill>
                <a:latin typeface="Broadway" panose="04040905080B02020502" pitchFamily="82" charset="0"/>
              </a:rPr>
              <a:t>Bienvenidos</a:t>
            </a:r>
          </a:p>
        </p:txBody>
      </p:sp>
      <p:pic>
        <p:nvPicPr>
          <p:cNvPr id="12" name="Picture 2" descr="Niños felices muestra manos arriba y saludando hola, niños niño y niña hola  gesto, aislado en blanco ilustración | Vector Premium">
            <a:extLst>
              <a:ext uri="{FF2B5EF4-FFF2-40B4-BE49-F238E27FC236}">
                <a16:creationId xmlns:a16="http://schemas.microsoft.com/office/drawing/2014/main" id="{CDF68987-2C73-43C9-9396-6E8CE6BBF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5"/>
          <a:stretch/>
        </p:blipFill>
        <p:spPr bwMode="auto">
          <a:xfrm>
            <a:off x="5095850" y="1677249"/>
            <a:ext cx="3703044" cy="359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40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B9B9FFAC-3FD7-4AC7-A3A0-F464A8D6F93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54873" y="874077"/>
            <a:ext cx="8598330" cy="485838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280E8F4-06AB-44DD-911A-905E6DEEDEDF}"/>
              </a:ext>
            </a:extLst>
          </p:cNvPr>
          <p:cNvSpPr/>
          <p:nvPr/>
        </p:nvSpPr>
        <p:spPr>
          <a:xfrm>
            <a:off x="3440430" y="411480"/>
            <a:ext cx="2091690" cy="35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 </a:t>
            </a:r>
          </a:p>
        </p:txBody>
      </p:sp>
    </p:spTree>
    <p:extLst>
      <p:ext uri="{BB962C8B-B14F-4D97-AF65-F5344CB8AC3E}">
        <p14:creationId xmlns:p14="http://schemas.microsoft.com/office/powerpoint/2010/main" val="120947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39 ideas de Figuras geométricas | figuras geometricas, figuras geometricas  para preescolar, actividades">
            <a:extLst>
              <a:ext uri="{FF2B5EF4-FFF2-40B4-BE49-F238E27FC236}">
                <a16:creationId xmlns:a16="http://schemas.microsoft.com/office/drawing/2014/main" id="{F9D332F2-C3B6-4BA0-91D7-FE3A189A8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911" y="725109"/>
            <a:ext cx="3952982" cy="5590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39 ideas de Figuras geométricas | figuras geometricas, figuras geometricas  para preescolar, actividades">
            <a:extLst>
              <a:ext uri="{FF2B5EF4-FFF2-40B4-BE49-F238E27FC236}">
                <a16:creationId xmlns:a16="http://schemas.microsoft.com/office/drawing/2014/main" id="{65D44933-6153-4723-9B3D-2B0207BCC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25109"/>
            <a:ext cx="3952981" cy="55908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2A107CF-F6A8-4E60-AA20-977A1B8E7404}"/>
              </a:ext>
            </a:extLst>
          </p:cNvPr>
          <p:cNvSpPr/>
          <p:nvPr/>
        </p:nvSpPr>
        <p:spPr>
          <a:xfrm>
            <a:off x="3463290" y="364837"/>
            <a:ext cx="2091690" cy="35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LUNES  </a:t>
            </a:r>
          </a:p>
        </p:txBody>
      </p:sp>
    </p:spTree>
    <p:extLst>
      <p:ext uri="{BB962C8B-B14F-4D97-AF65-F5344CB8AC3E}">
        <p14:creationId xmlns:p14="http://schemas.microsoft.com/office/powerpoint/2010/main" val="259469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39 ideas de Figuras geométricas | figuras geometricas, figuras geometricas  para preescolar, actividades">
            <a:extLst>
              <a:ext uri="{FF2B5EF4-FFF2-40B4-BE49-F238E27FC236}">
                <a16:creationId xmlns:a16="http://schemas.microsoft.com/office/drawing/2014/main" id="{EE2CBC4A-5570-486A-8E5B-0D97E327C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086" y="597675"/>
            <a:ext cx="3843128" cy="5435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11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E412D45-295B-463A-81CD-2FC206BC5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8" r="24113"/>
          <a:stretch/>
        </p:blipFill>
        <p:spPr>
          <a:xfrm>
            <a:off x="1524000" y="865285"/>
            <a:ext cx="9144000" cy="513546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6D4F75B-FED9-48AF-A261-9E9267B8FF9F}"/>
              </a:ext>
            </a:extLst>
          </p:cNvPr>
          <p:cNvSpPr txBox="1">
            <a:spLocks/>
          </p:cNvSpPr>
          <p:nvPr/>
        </p:nvSpPr>
        <p:spPr>
          <a:xfrm>
            <a:off x="2521928" y="1616429"/>
            <a:ext cx="6588076" cy="99417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Juego cuadro bicolores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379289-67AF-4459-9A8E-31358F44495B}"/>
              </a:ext>
            </a:extLst>
          </p:cNvPr>
          <p:cNvSpPr txBox="1"/>
          <p:nvPr/>
        </p:nvSpPr>
        <p:spPr>
          <a:xfrm>
            <a:off x="2764597" y="2784365"/>
            <a:ext cx="5899637" cy="38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es-MX" sz="2100" dirty="0">
                <a:solidFill>
                  <a:prstClr val="black"/>
                </a:solidFill>
                <a:latin typeface="Calibri" panose="020F0502020204030204"/>
                <a:hlinkClick r:id="rId3"/>
              </a:rPr>
              <a:t>https://www.youtube.com/watch?v=f6nZofGC1PU</a:t>
            </a:r>
            <a:endParaRPr lang="es-MX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2" descr="Pasitos al aprendizaje: Mosaico de colores">
            <a:extLst>
              <a:ext uri="{FF2B5EF4-FFF2-40B4-BE49-F238E27FC236}">
                <a16:creationId xmlns:a16="http://schemas.microsoft.com/office/drawing/2014/main" id="{F044FC14-05D3-4672-9780-E0B3F82A9F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51" y="3301616"/>
            <a:ext cx="2384804" cy="17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8D26B12-E270-4933-8084-43F9254A59A1}"/>
              </a:ext>
            </a:extLst>
          </p:cNvPr>
          <p:cNvSpPr/>
          <p:nvPr/>
        </p:nvSpPr>
        <p:spPr>
          <a:xfrm>
            <a:off x="3463290" y="364837"/>
            <a:ext cx="2091690" cy="35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MARTES  </a:t>
            </a:r>
          </a:p>
        </p:txBody>
      </p:sp>
    </p:spTree>
    <p:extLst>
      <p:ext uri="{BB962C8B-B14F-4D97-AF65-F5344CB8AC3E}">
        <p14:creationId xmlns:p14="http://schemas.microsoft.com/office/powerpoint/2010/main" val="116450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>
            <a:extLst>
              <a:ext uri="{FF2B5EF4-FFF2-40B4-BE49-F238E27FC236}">
                <a16:creationId xmlns:a16="http://schemas.microsoft.com/office/drawing/2014/main" id="{1E59343D-FF59-4F33-AAE0-DD4DE1CC4280}"/>
              </a:ext>
            </a:extLst>
          </p:cNvPr>
          <p:cNvSpPr/>
          <p:nvPr/>
        </p:nvSpPr>
        <p:spPr>
          <a:xfrm>
            <a:off x="393405" y="574159"/>
            <a:ext cx="2094614" cy="2254102"/>
          </a:xfrm>
          <a:prstGeom prst="rt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56F2060-1718-4647-887E-9AC5D2831A80}"/>
              </a:ext>
            </a:extLst>
          </p:cNvPr>
          <p:cNvGrpSpPr/>
          <p:nvPr/>
        </p:nvGrpSpPr>
        <p:grpSpPr>
          <a:xfrm>
            <a:off x="7981507" y="574159"/>
            <a:ext cx="3912781" cy="3551274"/>
            <a:chOff x="5723860" y="1190847"/>
            <a:chExt cx="3912781" cy="3551274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F82B930C-8F08-479F-9488-DE72498F638C}"/>
                </a:ext>
              </a:extLst>
            </p:cNvPr>
            <p:cNvSpPr/>
            <p:nvPr/>
          </p:nvSpPr>
          <p:spPr>
            <a:xfrm>
              <a:off x="5723860" y="1190847"/>
              <a:ext cx="3912781" cy="3551274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Triángulo rectángulo 7">
              <a:extLst>
                <a:ext uri="{FF2B5EF4-FFF2-40B4-BE49-F238E27FC236}">
                  <a16:creationId xmlns:a16="http://schemas.microsoft.com/office/drawing/2014/main" id="{F3476054-36AB-4EFF-AB13-2B85953095BC}"/>
                </a:ext>
              </a:extLst>
            </p:cNvPr>
            <p:cNvSpPr/>
            <p:nvPr/>
          </p:nvSpPr>
          <p:spPr>
            <a:xfrm>
              <a:off x="5723860" y="1190847"/>
              <a:ext cx="3912781" cy="3551274"/>
            </a:xfrm>
            <a:prstGeom prst="rt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3" name="Triángulo rectángulo 12">
            <a:extLst>
              <a:ext uri="{FF2B5EF4-FFF2-40B4-BE49-F238E27FC236}">
                <a16:creationId xmlns:a16="http://schemas.microsoft.com/office/drawing/2014/main" id="{567B4109-F141-49EC-A229-3FCDC7918DE4}"/>
              </a:ext>
            </a:extLst>
          </p:cNvPr>
          <p:cNvSpPr/>
          <p:nvPr/>
        </p:nvSpPr>
        <p:spPr>
          <a:xfrm>
            <a:off x="2980660" y="627322"/>
            <a:ext cx="2094614" cy="2254102"/>
          </a:xfrm>
          <a:prstGeom prst="rt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Triángulo rectángulo 13">
            <a:extLst>
              <a:ext uri="{FF2B5EF4-FFF2-40B4-BE49-F238E27FC236}">
                <a16:creationId xmlns:a16="http://schemas.microsoft.com/office/drawing/2014/main" id="{942E00A7-AA6B-4C45-BF9B-5BE52F485030}"/>
              </a:ext>
            </a:extLst>
          </p:cNvPr>
          <p:cNvSpPr/>
          <p:nvPr/>
        </p:nvSpPr>
        <p:spPr>
          <a:xfrm>
            <a:off x="524540" y="3429000"/>
            <a:ext cx="2094614" cy="2254102"/>
          </a:xfrm>
          <a:prstGeom prst="rt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riángulo rectángulo 14">
            <a:extLst>
              <a:ext uri="{FF2B5EF4-FFF2-40B4-BE49-F238E27FC236}">
                <a16:creationId xmlns:a16="http://schemas.microsoft.com/office/drawing/2014/main" id="{9DC58F81-1969-4209-A9CE-EB9A49FB315F}"/>
              </a:ext>
            </a:extLst>
          </p:cNvPr>
          <p:cNvSpPr/>
          <p:nvPr/>
        </p:nvSpPr>
        <p:spPr>
          <a:xfrm>
            <a:off x="3397104" y="3310270"/>
            <a:ext cx="2094614" cy="2254102"/>
          </a:xfrm>
          <a:prstGeom prst="rt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3667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B70D18F-940F-49D1-9439-A438CDD652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Elementos multimedia en línea 3" title="Cuadros bicolores (Formo patrones)">
            <a:hlinkClick r:id="" action="ppaction://media"/>
            <a:extLst>
              <a:ext uri="{FF2B5EF4-FFF2-40B4-BE49-F238E27FC236}">
                <a16:creationId xmlns:a16="http://schemas.microsoft.com/office/drawing/2014/main" id="{416C3180-9CF6-4C3B-B047-6BA3E627164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3999" y="280101"/>
            <a:ext cx="10931452" cy="61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3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C27106-6BAA-48F7-A407-A9CFE843A8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85" t="25427" r="9826" b="15943"/>
          <a:stretch/>
        </p:blipFill>
        <p:spPr>
          <a:xfrm>
            <a:off x="1841679" y="1676722"/>
            <a:ext cx="7942401" cy="383037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E70BBB8-E93F-4E55-9728-92B08CB1B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45" y="3630674"/>
            <a:ext cx="242887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4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A21EB6-9C60-43C7-AF16-3668C64CC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632" y="443771"/>
            <a:ext cx="7347566" cy="567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0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8566850-E468-4713-9994-728E3B18BC21}"/>
              </a:ext>
            </a:extLst>
          </p:cNvPr>
          <p:cNvSpPr/>
          <p:nvPr/>
        </p:nvSpPr>
        <p:spPr>
          <a:xfrm>
            <a:off x="3463290" y="364837"/>
            <a:ext cx="2091690" cy="35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MIÉRCOLES   </a:t>
            </a:r>
          </a:p>
        </p:txBody>
      </p:sp>
      <p:pic>
        <p:nvPicPr>
          <p:cNvPr id="2050" name="Picture 2" descr="Rompecabezas forma de tangram, flecha izquierda composición de color,  juego, ángulo png | PNGEgg">
            <a:extLst>
              <a:ext uri="{FF2B5EF4-FFF2-40B4-BE49-F238E27FC236}">
                <a16:creationId xmlns:a16="http://schemas.microsoft.com/office/drawing/2014/main" id="{1D8FD911-8A3F-42FF-8496-65D728C45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1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681037"/>
            <a:ext cx="8572500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624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or tangram de madera en forma de flecha o casa sobre fondo blanco  Fotografía de stock - Alamy">
            <a:extLst>
              <a:ext uri="{FF2B5EF4-FFF2-40B4-BE49-F238E27FC236}">
                <a16:creationId xmlns:a16="http://schemas.microsoft.com/office/drawing/2014/main" id="{7C1BE5C6-998E-43DE-A7A2-6DDECF5F3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31" b="8995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2" y="434340"/>
            <a:ext cx="9324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890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FE22BAE-F3D3-46B2-92F5-3F00148155B2}"/>
              </a:ext>
            </a:extLst>
          </p:cNvPr>
          <p:cNvSpPr/>
          <p:nvPr/>
        </p:nvSpPr>
        <p:spPr>
          <a:xfrm>
            <a:off x="3463290" y="364837"/>
            <a:ext cx="2091690" cy="35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JUEVES 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8E385E-C84A-45C7-B9C0-85746CDD1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13" t="15473" r="69157" b="23971"/>
          <a:stretch/>
        </p:blipFill>
        <p:spPr>
          <a:xfrm>
            <a:off x="2228850" y="937259"/>
            <a:ext cx="4137660" cy="47425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49059A1-9EED-4E98-8820-CF31D0B88D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12616" r="68594" b="24665"/>
          <a:stretch/>
        </p:blipFill>
        <p:spPr>
          <a:xfrm>
            <a:off x="6869430" y="1108709"/>
            <a:ext cx="4140418" cy="440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05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589D2AF-1B33-4E6B-A0D0-5359079271D1}"/>
              </a:ext>
            </a:extLst>
          </p:cNvPr>
          <p:cNvSpPr/>
          <p:nvPr/>
        </p:nvSpPr>
        <p:spPr>
          <a:xfrm>
            <a:off x="3463290" y="364837"/>
            <a:ext cx="2091690" cy="35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VIERNES  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BF94172-2820-41AF-AA9F-B3318913E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94" t="16014" r="7938" b="41040"/>
          <a:stretch/>
        </p:blipFill>
        <p:spPr>
          <a:xfrm>
            <a:off x="2526030" y="815997"/>
            <a:ext cx="7406640" cy="522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56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23</Words>
  <Application>Microsoft Office PowerPoint</Application>
  <PresentationFormat>Panorámica</PresentationFormat>
  <Paragraphs>9</Paragraphs>
  <Slides>13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Broadway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2</cp:revision>
  <dcterms:created xsi:type="dcterms:W3CDTF">2021-10-16T01:59:25Z</dcterms:created>
  <dcterms:modified xsi:type="dcterms:W3CDTF">2021-12-01T21:49:31Z</dcterms:modified>
</cp:coreProperties>
</file>