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1"/>
  </p:notesMasterIdLst>
  <p:sldIdLst>
    <p:sldId id="256" r:id="rId2"/>
    <p:sldId id="319" r:id="rId3"/>
    <p:sldId id="258" r:id="rId4"/>
    <p:sldId id="320" r:id="rId5"/>
    <p:sldId id="322" r:id="rId6"/>
    <p:sldId id="323" r:id="rId7"/>
    <p:sldId id="330" r:id="rId8"/>
    <p:sldId id="321" r:id="rId9"/>
    <p:sldId id="327" r:id="rId10"/>
    <p:sldId id="326" r:id="rId11"/>
    <p:sldId id="329" r:id="rId12"/>
    <p:sldId id="325" r:id="rId13"/>
    <p:sldId id="331" r:id="rId14"/>
    <p:sldId id="332" r:id="rId15"/>
    <p:sldId id="333" r:id="rId16"/>
    <p:sldId id="264" r:id="rId17"/>
    <p:sldId id="334" r:id="rId18"/>
    <p:sldId id="335" r:id="rId19"/>
    <p:sldId id="336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Fira Sans Extra Condensed Medium" panose="020B0604020202020204" charset="0"/>
      <p:regular r:id="rId28"/>
      <p:bold r:id="rId29"/>
      <p:italic r:id="rId30"/>
      <p:boldItalic r:id="rId31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2D33F0-BD1B-4ECB-8B34-B90C0AAC7F23}">
  <a:tblStyle styleId="{312D33F0-BD1B-4ECB-8B34-B90C0AAC7F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badf322efb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badf322efb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b5b68580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b5b68580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b5b68580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b5b68580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33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b5b68580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b5b68580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23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AF389-5D6C-447D-92EF-08C32C26D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487882-5412-4865-BBFB-B8E922C8F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9BC21-352D-4D2A-921F-AD1520F9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86A4C7-442C-4872-9BE4-6D833FD7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646C0-77CF-41E0-A3AA-E4A10648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8701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530A8-8B87-4322-8381-359BA8C6B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5DAF6E-FFBB-425C-BBB9-01CFE78CA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5C19B4-4849-44B7-BE4B-D78327DB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87ACB-582E-440F-A5FD-8632D20A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DAE384-1CC5-45F3-BD0E-20EF2FD5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00424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1D76E-09B6-4C2C-96A7-E50BA4EDA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05787B-C6E3-476F-A0F1-F9D3F39DE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D7A5B-B565-4285-8E14-5ECE6AF49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291CCE-1E03-4189-B931-D64E20036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CD1F83-D3C2-451C-9F6F-785BF2C82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1445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8B82A-6DA0-463F-BDA7-6963768D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04FB6D-0932-4F77-9044-25B39EAF2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C99BC2-32CD-4F20-B523-94F371F7A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FF2BB4-CEC3-4C4F-B084-F1446E2C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7B4B5A-6A2F-402D-A869-916D7A509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AD130E-5A36-4DED-9B94-B0D65CD2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5364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696A0B-AA6C-4246-9A76-C38AF272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60C381-3E41-479C-AE10-DB1DF5593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A14EC2-AD42-48BD-B1B1-881BCC736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EDB295-F645-4ECA-B0DE-4063FCDED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D4A206-FD3B-456F-9EFB-BBA625B4E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FBF73E-E3D1-4A6A-B63A-0DD645756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29AF33-24EF-4397-A8FB-972FFB628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2996700-778F-4ABA-9A05-FC3B0529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81002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4DF0C-9D8F-4F22-8125-1E9B6124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7F9AE4-2B29-488D-B2E3-A3F1636A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754815-EAE8-4878-8B2E-D093094E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A672683-7D0A-421C-9CCB-E02393EE2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037395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8DB231-A297-4D2B-9B25-46EFB2A7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AC0A1B-EE83-4B98-AF32-39F24A32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492C3-9010-4675-859B-6E419B40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33388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CD455-D997-4484-B1FA-ABCA4082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BD1BDC-22E7-4180-B0CA-11875DC74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0C9115-2F94-4457-8F70-9F11837D3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BA5ECE-D025-4FD3-B85F-0D1201C8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5E2280-0247-42B7-B68F-DE554B45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7124E2-31D3-4AAE-8ADB-B39BD5E4B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38963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28485-99B4-44C0-B99C-FB6260F8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A4883D-7B3A-40D7-88F0-8B0CCE5D3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DBB21A-6835-4E97-8770-2CCAFD126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ED0EF4-7F1C-42B7-AEE4-DC9AC996C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264618-4006-4166-8BE3-95D82970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6887A-13C4-4448-AC7F-F30AF7A9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644008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BFD8D-EBBB-4A8C-81AB-8CC22270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AD5FBA-1C83-4FA8-B8D0-3334DB54D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92401B-A2AE-4E3A-A892-C5AC2ADC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5674B1-7F71-4CB8-878A-15BFB989F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16397-9BFC-43AD-9156-1188BD999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7688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AEA702-13E9-43D2-A146-7336C8F8A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770A2E-22D2-417C-B4B1-D03D19FEA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DBC5A-85A6-4BD7-8F3A-EF287BCA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E27D76-77E2-463E-BA25-EDA21520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AC7664-4979-46B0-AAA7-C30C6547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66030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451153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5" name="Google Shape;235;p1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4451153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1652627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1652627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8" name="Google Shape;238;p13"/>
          <p:cNvSpPr txBox="1">
            <a:spLocks noGrp="1"/>
          </p:cNvSpPr>
          <p:nvPr>
            <p:ph type="subTitle" idx="1"/>
          </p:nvPr>
        </p:nvSpPr>
        <p:spPr>
          <a:xfrm flipH="1">
            <a:off x="1919252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subTitle" idx="6"/>
          </p:nvPr>
        </p:nvSpPr>
        <p:spPr>
          <a:xfrm flipH="1">
            <a:off x="4717778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7"/>
          </p:nvPr>
        </p:nvSpPr>
        <p:spPr>
          <a:xfrm flipH="1">
            <a:off x="1919252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8"/>
          </p:nvPr>
        </p:nvSpPr>
        <p:spPr>
          <a:xfrm flipH="1">
            <a:off x="4717778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9"/>
          </p:nvPr>
        </p:nvSpPr>
        <p:spPr>
          <a:xfrm>
            <a:off x="2135638" y="1788325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3" name="Google Shape;243;p13"/>
          <p:cNvSpPr txBox="1">
            <a:spLocks noGrp="1"/>
          </p:cNvSpPr>
          <p:nvPr>
            <p:ph type="title" idx="13"/>
          </p:nvPr>
        </p:nvSpPr>
        <p:spPr>
          <a:xfrm>
            <a:off x="4934230" y="1788317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 idx="14"/>
          </p:nvPr>
        </p:nvSpPr>
        <p:spPr>
          <a:xfrm>
            <a:off x="4934155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15"/>
          </p:nvPr>
        </p:nvSpPr>
        <p:spPr>
          <a:xfrm>
            <a:off x="2135638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072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>
            <a:spLocks noGrp="1"/>
          </p:cNvSpPr>
          <p:nvPr>
            <p:ph type="title"/>
          </p:nvPr>
        </p:nvSpPr>
        <p:spPr>
          <a:xfrm flipH="1">
            <a:off x="1330050" y="1024638"/>
            <a:ext cx="6367800" cy="29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4" name="Google Shape;164;p8"/>
          <p:cNvSpPr txBox="1">
            <a:spLocks noGrp="1"/>
          </p:cNvSpPr>
          <p:nvPr>
            <p:ph type="subTitle" idx="1"/>
          </p:nvPr>
        </p:nvSpPr>
        <p:spPr>
          <a:xfrm>
            <a:off x="2871000" y="3630375"/>
            <a:ext cx="3285900" cy="6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96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C2B5E9-D55A-4252-B004-087316F2D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B13945-F8C0-43EC-BC32-CCE967FAF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19898-95A5-4058-B8A9-379B2D4C0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DD5017-290F-4C8A-89D9-066DADD0F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C3B2A0-2DD5-4CE4-9AB2-F03BBD78E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01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8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12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3BIhGZwRZV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12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wiRSXe7SkU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FP0wgVhUC9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6.wdp"/><Relationship Id="rId11" Type="http://schemas.openxmlformats.org/officeDocument/2006/relationships/image" Target="../media/image26.jpeg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openxmlformats.org/officeDocument/2006/relationships/image" Target="../media/image25.png"/><Relationship Id="rId9" Type="http://schemas.openxmlformats.org/officeDocument/2006/relationships/image" Target="../media/image14.png"/><Relationship Id="rId1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youtu.be/zYY38gGueKI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15.png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11" Type="http://schemas.microsoft.com/office/2007/relationships/hdphoto" Target="../media/hdphoto9.wdp"/><Relationship Id="rId5" Type="http://schemas.openxmlformats.org/officeDocument/2006/relationships/image" Target="../media/image14.png"/><Relationship Id="rId10" Type="http://schemas.openxmlformats.org/officeDocument/2006/relationships/image" Target="../media/image33.png"/><Relationship Id="rId4" Type="http://schemas.openxmlformats.org/officeDocument/2006/relationships/image" Target="../media/image13.jpe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BIENVENIDOS</a:t>
            </a:r>
            <a:endParaRPr sz="6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0" name="Google Shape;640;p35"/>
          <p:cNvSpPr txBox="1">
            <a:spLocks noGrp="1"/>
          </p:cNvSpPr>
          <p:nvPr>
            <p:ph type="subTitle" idx="1"/>
          </p:nvPr>
        </p:nvSpPr>
        <p:spPr>
          <a:xfrm>
            <a:off x="3460569" y="4182109"/>
            <a:ext cx="8832300" cy="6875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Semana 8</a:t>
            </a:r>
            <a:endParaRPr dirty="0"/>
          </a:p>
        </p:txBody>
      </p:sp>
      <p:pic>
        <p:nvPicPr>
          <p:cNvPr id="4" name="Picture 2" descr="Números - Iconos gratis de navidad">
            <a:extLst>
              <a:ext uri="{FF2B5EF4-FFF2-40B4-BE49-F238E27FC236}">
                <a16:creationId xmlns:a16="http://schemas.microsoft.com/office/drawing/2014/main" id="{93DFC09A-0A06-4DDD-A199-477BCAE7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9" y="210264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70688" y="0"/>
            <a:ext cx="7156704" cy="4628477"/>
            <a:chOff x="170688" y="0"/>
            <a:chExt cx="7156704" cy="4628477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04D4D6FD-88DE-4303-8050-F6D2A5DC1AF5}"/>
                </a:ext>
              </a:extLst>
            </p:cNvPr>
            <p:cNvSpPr/>
            <p:nvPr/>
          </p:nvSpPr>
          <p:spPr>
            <a:xfrm>
              <a:off x="1323703" y="4206240"/>
              <a:ext cx="2229394" cy="42223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ACTIVACIÓN  </a:t>
              </a:r>
            </a:p>
          </p:txBody>
        </p:sp>
        <p:sp>
          <p:nvSpPr>
            <p:cNvPr id="2" name="Rectángulo 1"/>
            <p:cNvSpPr/>
            <p:nvPr/>
          </p:nvSpPr>
          <p:spPr>
            <a:xfrm>
              <a:off x="3553097" y="4206240"/>
              <a:ext cx="30496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dirty="0"/>
                <a:t>https://youtu.be/pSqnl2eSu9Y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3703" y="778171"/>
              <a:ext cx="6003689" cy="3375427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3"/>
            <a:srcRect l="36321" t="34520" r="26291" b="29813"/>
            <a:stretch/>
          </p:blipFill>
          <p:spPr>
            <a:xfrm>
              <a:off x="170688" y="0"/>
              <a:ext cx="2426208" cy="512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108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sp>
        <p:nvSpPr>
          <p:cNvPr id="10" name="Google Shape;651;p37"/>
          <p:cNvSpPr txBox="1">
            <a:spLocks noGrp="1"/>
          </p:cNvSpPr>
          <p:nvPr/>
        </p:nvSpPr>
        <p:spPr>
          <a:xfrm>
            <a:off x="885157" y="515023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Fichero página 57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Aprende los Animales con juguetes para niños - Sonidos de animales y  nombres en ingles - YouTube">
            <a:extLst>
              <a:ext uri="{FF2B5EF4-FFF2-40B4-BE49-F238E27FC236}">
                <a16:creationId xmlns:a16="http://schemas.microsoft.com/office/drawing/2014/main" id="{8705B192-BF52-4594-9493-FCE44495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7" y="1244680"/>
            <a:ext cx="4296637" cy="241685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1000 Bolsas Mini Chica Pequeña Plástico 2x2 Micra Nano 5cm | Mercado Libre">
            <a:extLst>
              <a:ext uri="{FF2B5EF4-FFF2-40B4-BE49-F238E27FC236}">
                <a16:creationId xmlns:a16="http://schemas.microsoft.com/office/drawing/2014/main" id="{5023BB54-8D19-44B7-8979-10D6EBCD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0" y="2572712"/>
            <a:ext cx="2978604" cy="20373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: esquinas redondeadas 1">
            <a:extLst>
              <a:ext uri="{FF2B5EF4-FFF2-40B4-BE49-F238E27FC236}">
                <a16:creationId xmlns:a16="http://schemas.microsoft.com/office/drawing/2014/main" id="{1C0A6AED-06F2-4516-9601-29E19E008775}"/>
              </a:ext>
            </a:extLst>
          </p:cNvPr>
          <p:cNvSpPr/>
          <p:nvPr/>
        </p:nvSpPr>
        <p:spPr>
          <a:xfrm>
            <a:off x="993277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dirty="0"/>
              <a:t>LUNES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/>
          <a:srcRect l="33977" t="22010" r="30509" b="37656"/>
          <a:stretch/>
        </p:blipFill>
        <p:spPr>
          <a:xfrm>
            <a:off x="4893900" y="668224"/>
            <a:ext cx="2593368" cy="1655923"/>
          </a:xfrm>
          <a:prstGeom prst="round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25530" y="2206"/>
            <a:ext cx="8561092" cy="4763836"/>
            <a:chOff x="225530" y="2206"/>
            <a:chExt cx="8561092" cy="4763836"/>
          </a:xfrm>
        </p:grpSpPr>
        <p:grpSp>
          <p:nvGrpSpPr>
            <p:cNvPr id="2" name="Grupo 1"/>
            <p:cNvGrpSpPr/>
            <p:nvPr/>
          </p:nvGrpSpPr>
          <p:grpSpPr>
            <a:xfrm>
              <a:off x="225530" y="2206"/>
              <a:ext cx="8244854" cy="4763836"/>
              <a:chOff x="103610" y="0"/>
              <a:chExt cx="8244854" cy="4763836"/>
            </a:xfrm>
          </p:grpSpPr>
          <p:grpSp>
            <p:nvGrpSpPr>
              <p:cNvPr id="38" name="Grupo 37">
                <a:extLst>
                  <a:ext uri="{FF2B5EF4-FFF2-40B4-BE49-F238E27FC236}">
                    <a16:creationId xmlns:a16="http://schemas.microsoft.com/office/drawing/2014/main" id="{7D8196DC-4E86-466D-8927-3806305D0059}"/>
                  </a:ext>
                </a:extLst>
              </p:cNvPr>
              <p:cNvGrpSpPr/>
              <p:nvPr/>
            </p:nvGrpSpPr>
            <p:grpSpPr>
              <a:xfrm>
                <a:off x="4545187" y="2622954"/>
                <a:ext cx="3803277" cy="2140882"/>
                <a:chOff x="3406675" y="2413058"/>
                <a:chExt cx="2167156" cy="1348023"/>
              </a:xfrm>
            </p:grpSpPr>
            <p:pic>
              <p:nvPicPr>
                <p:cNvPr id="4098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B5A7A903-B871-444A-9F63-3C01627968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6675" y="2413058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0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1E705F06-8F54-4482-B9BA-49279A9EEA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88699" y="2494973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54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EEC918B2-2785-4C35-B2CC-A23B929CB0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0446" y="675216"/>
                <a:ext cx="1834994" cy="20112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D75288E5-9679-4DA0-A5DD-19A39E95D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2661" y="632258"/>
                <a:ext cx="1956083" cy="19643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848474E3-5EEB-409B-9F62-6E5C0A3239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8831" y="627566"/>
                <a:ext cx="1847089" cy="19348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0837C2BA-C1D1-4740-9ED4-EFB40E4325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5481" y="2639335"/>
                <a:ext cx="1862826" cy="20981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Imagen 46"/>
              <p:cNvPicPr>
                <a:picLocks noChangeAspect="1"/>
              </p:cNvPicPr>
              <p:nvPr/>
            </p:nvPicPr>
            <p:blipFill rotWithShape="1">
              <a:blip r:embed="rId6"/>
              <a:srcRect l="36321" t="34520" r="26291" b="29813"/>
              <a:stretch/>
            </p:blipFill>
            <p:spPr>
              <a:xfrm>
                <a:off x="103610" y="0"/>
                <a:ext cx="2426208" cy="512064"/>
              </a:xfrm>
              <a:prstGeom prst="rect">
                <a:avLst/>
              </a:prstGeom>
            </p:spPr>
          </p:pic>
          <p:pic>
            <p:nvPicPr>
              <p:cNvPr id="4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991" t="16867" r="29477" b="26060"/>
              <a:stretch/>
            </p:blipFill>
            <p:spPr bwMode="auto">
              <a:xfrm>
                <a:off x="1665481" y="1862304"/>
                <a:ext cx="463295" cy="4145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3342"/>
              <a:stretch/>
            </p:blipFill>
            <p:spPr bwMode="auto">
              <a:xfrm>
                <a:off x="7747274" y="3512134"/>
                <a:ext cx="440771" cy="726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923"/>
              <a:stretch/>
            </p:blipFill>
            <p:spPr bwMode="auto">
              <a:xfrm>
                <a:off x="7344518" y="3513501"/>
                <a:ext cx="397719" cy="726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923"/>
              <a:stretch/>
            </p:blipFill>
            <p:spPr bwMode="auto">
              <a:xfrm rot="21361661">
                <a:off x="4181842" y="1602285"/>
                <a:ext cx="397719" cy="726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65774" b="54355"/>
              <a:stretch/>
            </p:blipFill>
            <p:spPr bwMode="auto">
              <a:xfrm>
                <a:off x="6137055" y="1586846"/>
                <a:ext cx="411525" cy="3315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632" t="14767" r="30878"/>
              <a:stretch/>
            </p:blipFill>
            <p:spPr bwMode="auto">
              <a:xfrm>
                <a:off x="7368705" y="1443080"/>
                <a:ext cx="426720" cy="6190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124" t="40287" r="-1014" b="-40287"/>
              <a:stretch/>
            </p:blipFill>
            <p:spPr bwMode="auto">
              <a:xfrm>
                <a:off x="6452703" y="1877259"/>
                <a:ext cx="407486" cy="726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9" name="Picture 4" descr="Mano De Dibujos Animados De Imagen En Color A Punto De Atrapar Algo  Ilustración Vectorial Ilustraciones Vectoriales, Clip Art Vectorizado Libre  De Derechos. Image 78352419.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7757" y="831414"/>
              <a:ext cx="1488865" cy="1512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702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25530" y="2206"/>
            <a:ext cx="7605314" cy="4425415"/>
            <a:chOff x="225530" y="2206"/>
            <a:chExt cx="7605314" cy="4425415"/>
          </a:xfrm>
        </p:grpSpPr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2"/>
            <a:srcRect l="36321" t="34520" r="26291" b="29813"/>
            <a:stretch/>
          </p:blipFill>
          <p:spPr>
            <a:xfrm>
              <a:off x="225530" y="2206"/>
              <a:ext cx="2426208" cy="512064"/>
            </a:xfrm>
            <a:prstGeom prst="rect">
              <a:avLst/>
            </a:prstGeom>
          </p:spPr>
        </p:pic>
        <p:pic>
          <p:nvPicPr>
            <p:cNvPr id="1026" name="Picture 2" descr="Caricatura Profesora Pizarra Estudiantes: imágenes, fotos de stock y  vectores | Shutterstock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29" b="92500" l="2513" r="9924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19"/>
            <a:stretch/>
          </p:blipFill>
          <p:spPr bwMode="auto">
            <a:xfrm>
              <a:off x="1438634" y="668973"/>
              <a:ext cx="6392210" cy="3758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/>
          <p:cNvSpPr txBox="1"/>
          <p:nvPr/>
        </p:nvSpPr>
        <p:spPr>
          <a:xfrm>
            <a:off x="2110154" y="1336430"/>
            <a:ext cx="4208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1     2     3          5</a:t>
            </a:r>
          </a:p>
        </p:txBody>
      </p:sp>
      <p:grpSp>
        <p:nvGrpSpPr>
          <p:cNvPr id="26" name="Grupo 25"/>
          <p:cNvGrpSpPr/>
          <p:nvPr/>
        </p:nvGrpSpPr>
        <p:grpSpPr>
          <a:xfrm>
            <a:off x="4214446" y="773798"/>
            <a:ext cx="1127575" cy="1569660"/>
            <a:chOff x="1704391" y="3433811"/>
            <a:chExt cx="1219198" cy="1642369"/>
          </a:xfrm>
        </p:grpSpPr>
        <p:grpSp>
          <p:nvGrpSpPr>
            <p:cNvPr id="27" name="Grupo 26"/>
            <p:cNvGrpSpPr/>
            <p:nvPr/>
          </p:nvGrpSpPr>
          <p:grpSpPr>
            <a:xfrm>
              <a:off x="1704391" y="3433811"/>
              <a:ext cx="1219198" cy="1642369"/>
              <a:chOff x="5345732" y="1593722"/>
              <a:chExt cx="1219198" cy="1642369"/>
            </a:xfrm>
            <a:noFill/>
          </p:grpSpPr>
          <p:sp>
            <p:nvSpPr>
              <p:cNvPr id="29" name="CuadroTexto 28"/>
              <p:cNvSpPr txBox="1"/>
              <p:nvPr/>
            </p:nvSpPr>
            <p:spPr>
              <a:xfrm>
                <a:off x="5345732" y="1593722"/>
                <a:ext cx="1219198" cy="16423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MX" sz="9600" dirty="0"/>
                  <a:t> </a:t>
                </a:r>
                <a:r>
                  <a:rPr lang="es-MX" sz="5000" dirty="0"/>
                  <a:t> </a:t>
                </a:r>
                <a:endParaRPr lang="es-MX" sz="48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0" name="Conector recto 29"/>
              <p:cNvCxnSpPr/>
              <p:nvPr/>
            </p:nvCxnSpPr>
            <p:spPr>
              <a:xfrm>
                <a:off x="5740036" y="2551077"/>
                <a:ext cx="179199" cy="0"/>
              </a:xfrm>
              <a:prstGeom prst="line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ector recto 27"/>
            <p:cNvCxnSpPr/>
            <p:nvPr/>
          </p:nvCxnSpPr>
          <p:spPr>
            <a:xfrm>
              <a:off x="2128815" y="4193640"/>
              <a:ext cx="0" cy="185494"/>
            </a:xfrm>
            <a:prstGeom prst="lin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Conector recto 30"/>
          <p:cNvCxnSpPr/>
          <p:nvPr/>
        </p:nvCxnSpPr>
        <p:spPr>
          <a:xfrm>
            <a:off x="4744850" y="1499989"/>
            <a:ext cx="14524" cy="329682"/>
          </a:xfrm>
          <a:prstGeom prst="lin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07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"/>
          <a:srcRect l="36321" t="34520" r="26291" b="29813"/>
          <a:stretch/>
        </p:blipFill>
        <p:spPr>
          <a:xfrm>
            <a:off x="225530" y="2206"/>
            <a:ext cx="2426208" cy="51206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4445" t="25136" r="35851" b="6479"/>
          <a:stretch/>
        </p:blipFill>
        <p:spPr>
          <a:xfrm>
            <a:off x="1267968" y="646202"/>
            <a:ext cx="2943332" cy="3809673"/>
          </a:xfrm>
          <a:prstGeom prst="rect">
            <a:avLst/>
          </a:prstGeom>
        </p:spPr>
      </p:pic>
      <p:pic>
        <p:nvPicPr>
          <p:cNvPr id="6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B5A7A903-B871-444A-9F63-3C016279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810" y="2357057"/>
            <a:ext cx="2219449" cy="248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21" y="3599110"/>
            <a:ext cx="1395146" cy="8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Nubes Número Cinco Fotos, Retratos, Imágenes Y Fotografía De Archivo Libres  De Derecho. Image 22639735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71" y="114418"/>
            <a:ext cx="1537350" cy="15373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4819315" y="883093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2313372" y="1071414"/>
            <a:ext cx="852525" cy="7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Trazos página 22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44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4D4D6FD-88DE-4303-8050-F6D2A5DC1AF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ACTIVACIÓN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553097" y="4206240"/>
            <a:ext cx="3152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hlinkClick r:id="rId2"/>
              </a:rPr>
              <a:t>https://youtu.be/3BIhGZwRZV4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11298" t="20476" r="43215" b="28858"/>
          <a:stretch/>
        </p:blipFill>
        <p:spPr>
          <a:xfrm>
            <a:off x="1323703" y="446967"/>
            <a:ext cx="5918345" cy="370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4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ángulo: esquinas redondeadas 80">
            <a:extLst>
              <a:ext uri="{FF2B5EF4-FFF2-40B4-BE49-F238E27FC236}">
                <a16:creationId xmlns:a16="http://schemas.microsoft.com/office/drawing/2014/main" id="{D0C210D8-074A-4901-86C0-2C619566028D}"/>
              </a:ext>
            </a:extLst>
          </p:cNvPr>
          <p:cNvSpPr/>
          <p:nvPr/>
        </p:nvSpPr>
        <p:spPr>
          <a:xfrm>
            <a:off x="116575" y="3244801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MARTES 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166915" y="0"/>
            <a:ext cx="7582867" cy="4737479"/>
            <a:chOff x="103610" y="0"/>
            <a:chExt cx="7582867" cy="4737479"/>
          </a:xfrm>
        </p:grpSpPr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7D8196DC-4E86-466D-8927-3806305D0059}"/>
                </a:ext>
              </a:extLst>
            </p:cNvPr>
            <p:cNvGrpSpPr/>
            <p:nvPr/>
          </p:nvGrpSpPr>
          <p:grpSpPr>
            <a:xfrm>
              <a:off x="4751093" y="2596597"/>
              <a:ext cx="1912792" cy="2140882"/>
              <a:chOff x="3524002" y="2396462"/>
              <a:chExt cx="1089933" cy="1348023"/>
            </a:xfrm>
          </p:grpSpPr>
          <p:pic>
            <p:nvPicPr>
              <p:cNvPr id="93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B5A7A903-B871-444A-9F63-3C01627968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002" y="2396462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5403" y="2967225"/>
                <a:ext cx="685132" cy="457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2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321" y="741767"/>
              <a:ext cx="1834994" cy="2011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D75288E5-9679-4DA0-A5DD-19A39E95D9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2735" y="884713"/>
              <a:ext cx="1726812" cy="1734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848474E3-5EEB-409B-9F62-6E5C0A32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9379" y="884713"/>
              <a:ext cx="1647098" cy="1725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0837C2BA-C1D1-4740-9ED4-EFB40E4325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208" y="2849651"/>
              <a:ext cx="1556508" cy="1753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Imagen 84"/>
            <p:cNvPicPr>
              <a:picLocks noChangeAspect="1"/>
            </p:cNvPicPr>
            <p:nvPr/>
          </p:nvPicPr>
          <p:blipFill rotWithShape="1">
            <a:blip r:embed="rId6"/>
            <a:srcRect l="36321" t="34520" r="26291" b="29813"/>
            <a:stretch/>
          </p:blipFill>
          <p:spPr>
            <a:xfrm>
              <a:off x="103610" y="0"/>
              <a:ext cx="2426208" cy="512064"/>
            </a:xfrm>
            <a:prstGeom prst="rect">
              <a:avLst/>
            </a:prstGeom>
          </p:spPr>
        </p:pic>
        <p:pic>
          <p:nvPicPr>
            <p:cNvPr id="8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91" t="16867" r="29477" b="26060"/>
            <a:stretch/>
          </p:blipFill>
          <p:spPr bwMode="auto">
            <a:xfrm>
              <a:off x="2228043" y="1895932"/>
              <a:ext cx="463295" cy="414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342"/>
            <a:stretch/>
          </p:blipFill>
          <p:spPr bwMode="auto">
            <a:xfrm>
              <a:off x="2459691" y="3513502"/>
              <a:ext cx="440771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3"/>
            <a:stretch/>
          </p:blipFill>
          <p:spPr bwMode="auto">
            <a:xfrm>
              <a:off x="2897632" y="3513502"/>
              <a:ext cx="397719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3"/>
            <a:stretch/>
          </p:blipFill>
          <p:spPr bwMode="auto">
            <a:xfrm rot="4027098">
              <a:off x="4534986" y="1634613"/>
              <a:ext cx="397719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65774" b="54355"/>
            <a:stretch/>
          </p:blipFill>
          <p:spPr bwMode="auto">
            <a:xfrm>
              <a:off x="6440712" y="1581644"/>
              <a:ext cx="411525" cy="331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2" t="14767" r="30878"/>
            <a:stretch/>
          </p:blipFill>
          <p:spPr bwMode="auto">
            <a:xfrm>
              <a:off x="6649568" y="1800904"/>
              <a:ext cx="426720" cy="619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24" t="40287" r="-1014" b="-40287"/>
            <a:stretch/>
          </p:blipFill>
          <p:spPr bwMode="auto">
            <a:xfrm>
              <a:off x="6971438" y="1978866"/>
              <a:ext cx="407486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5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Fichero página 57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Google Shape;651;p37"/>
          <p:cNvSpPr txBox="1">
            <a:spLocks noGrp="1"/>
          </p:cNvSpPr>
          <p:nvPr/>
        </p:nvSpPr>
        <p:spPr>
          <a:xfrm>
            <a:off x="3946040" y="3910725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Bolsas preparadas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día de ayer</a:t>
            </a:r>
            <a:endParaRPr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88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"/>
          <a:srcRect l="36321" t="34520" r="26291" b="29813"/>
          <a:stretch/>
        </p:blipFill>
        <p:spPr>
          <a:xfrm>
            <a:off x="225530" y="2206"/>
            <a:ext cx="2426208" cy="51206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41066" y="1581689"/>
            <a:ext cx="121919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9600" dirty="0"/>
              <a:t> l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462200" y="1581689"/>
            <a:ext cx="121919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9600" dirty="0"/>
              <a:t> 2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915834" y="1581689"/>
            <a:ext cx="121919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9600" dirty="0"/>
              <a:t> 3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764526" y="1581689"/>
            <a:ext cx="121919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9600" dirty="0"/>
              <a:t> 5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5357763" y="1581689"/>
            <a:ext cx="1219198" cy="1569660"/>
            <a:chOff x="5345732" y="1593722"/>
            <a:chExt cx="1219198" cy="1569660"/>
          </a:xfrm>
        </p:grpSpPr>
        <p:sp>
          <p:nvSpPr>
            <p:cNvPr id="14" name="CuadroTexto 13"/>
            <p:cNvSpPr txBox="1"/>
            <p:nvPr/>
          </p:nvSpPr>
          <p:spPr>
            <a:xfrm>
              <a:off x="5345732" y="1593722"/>
              <a:ext cx="1219198" cy="156966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9600" dirty="0"/>
                <a:t>  l</a:t>
              </a:r>
            </a:p>
          </p:txBody>
        </p:sp>
        <p:cxnSp>
          <p:nvCxnSpPr>
            <p:cNvPr id="9" name="Conector recto 8"/>
            <p:cNvCxnSpPr/>
            <p:nvPr/>
          </p:nvCxnSpPr>
          <p:spPr>
            <a:xfrm>
              <a:off x="5697415" y="2378552"/>
              <a:ext cx="445477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/>
            <p:cNvCxnSpPr/>
            <p:nvPr/>
          </p:nvCxnSpPr>
          <p:spPr>
            <a:xfrm flipV="1">
              <a:off x="5756339" y="1956475"/>
              <a:ext cx="0" cy="409075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82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5400000">
            <a:off x="7019265" y="2683993"/>
            <a:ext cx="1509964" cy="12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3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o 48"/>
          <p:cNvGrpSpPr/>
          <p:nvPr/>
        </p:nvGrpSpPr>
        <p:grpSpPr>
          <a:xfrm>
            <a:off x="241221" y="43141"/>
            <a:ext cx="7874397" cy="4960330"/>
            <a:chOff x="577719" y="621255"/>
            <a:chExt cx="7108758" cy="4116224"/>
          </a:xfrm>
        </p:grpSpPr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7D8196DC-4E86-466D-8927-3806305D0059}"/>
                </a:ext>
              </a:extLst>
            </p:cNvPr>
            <p:cNvGrpSpPr/>
            <p:nvPr/>
          </p:nvGrpSpPr>
          <p:grpSpPr>
            <a:xfrm>
              <a:off x="4751093" y="2596597"/>
              <a:ext cx="1912792" cy="2140882"/>
              <a:chOff x="3524002" y="2396462"/>
              <a:chExt cx="1089933" cy="1348023"/>
            </a:xfrm>
          </p:grpSpPr>
          <p:pic>
            <p:nvPicPr>
              <p:cNvPr id="93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B5A7A903-B871-444A-9F63-3C01627968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002" y="2396462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E705F06-8F54-4482-B9BA-49279A9EE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5403" y="2967225"/>
                <a:ext cx="685132" cy="457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2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321" y="741767"/>
              <a:ext cx="1834994" cy="2011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D75288E5-9679-4DA0-A5DD-19A39E95D9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2735" y="884713"/>
              <a:ext cx="1726812" cy="1734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848474E3-5EEB-409B-9F62-6E5C0A32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9379" y="884713"/>
              <a:ext cx="1647098" cy="1725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0837C2BA-C1D1-4740-9ED4-EFB40E4325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7680" y="2849650"/>
              <a:ext cx="1661036" cy="1870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Imagen 84"/>
            <p:cNvPicPr>
              <a:picLocks noChangeAspect="1"/>
            </p:cNvPicPr>
            <p:nvPr/>
          </p:nvPicPr>
          <p:blipFill rotWithShape="1">
            <a:blip r:embed="rId6"/>
            <a:srcRect l="36321" t="34520" r="26291" b="29813"/>
            <a:stretch/>
          </p:blipFill>
          <p:spPr>
            <a:xfrm>
              <a:off x="577719" y="621255"/>
              <a:ext cx="2426208" cy="348335"/>
            </a:xfrm>
            <a:prstGeom prst="rect">
              <a:avLst/>
            </a:prstGeom>
          </p:spPr>
        </p:pic>
        <p:pic>
          <p:nvPicPr>
            <p:cNvPr id="8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91" t="16867" r="29477" b="26060"/>
            <a:stretch/>
          </p:blipFill>
          <p:spPr bwMode="auto">
            <a:xfrm>
              <a:off x="2228043" y="1895932"/>
              <a:ext cx="463295" cy="414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342"/>
            <a:stretch/>
          </p:blipFill>
          <p:spPr bwMode="auto">
            <a:xfrm rot="5400000">
              <a:off x="2623480" y="3257428"/>
              <a:ext cx="405159" cy="79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3"/>
            <a:stretch/>
          </p:blipFill>
          <p:spPr bwMode="auto">
            <a:xfrm rot="5400000">
              <a:off x="2793464" y="3714645"/>
              <a:ext cx="365585" cy="79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3"/>
            <a:stretch/>
          </p:blipFill>
          <p:spPr bwMode="auto">
            <a:xfrm rot="4027098">
              <a:off x="4610678" y="1566452"/>
              <a:ext cx="397719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65774" b="54355"/>
            <a:stretch/>
          </p:blipFill>
          <p:spPr bwMode="auto">
            <a:xfrm>
              <a:off x="6440712" y="1581644"/>
              <a:ext cx="411525" cy="331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2" t="14767" r="30878"/>
            <a:stretch/>
          </p:blipFill>
          <p:spPr bwMode="auto">
            <a:xfrm>
              <a:off x="6649568" y="1800904"/>
              <a:ext cx="426720" cy="619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24" t="40287" r="-1014" b="-40287"/>
            <a:stretch/>
          </p:blipFill>
          <p:spPr bwMode="auto">
            <a:xfrm>
              <a:off x="6971438" y="1978866"/>
              <a:ext cx="407486" cy="726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Rectángulo 28"/>
          <p:cNvSpPr/>
          <p:nvPr/>
        </p:nvSpPr>
        <p:spPr>
          <a:xfrm>
            <a:off x="6524540" y="1648765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29"/>
          <p:cNvSpPr/>
          <p:nvPr/>
        </p:nvSpPr>
        <p:spPr>
          <a:xfrm>
            <a:off x="4078190" y="1699219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30"/>
          <p:cNvSpPr/>
          <p:nvPr/>
        </p:nvSpPr>
        <p:spPr>
          <a:xfrm>
            <a:off x="1588129" y="1728051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Rectángulo 32"/>
          <p:cNvSpPr/>
          <p:nvPr/>
        </p:nvSpPr>
        <p:spPr>
          <a:xfrm>
            <a:off x="2043147" y="4186435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CuadroTexto 18"/>
          <p:cNvSpPr txBox="1"/>
          <p:nvPr/>
        </p:nvSpPr>
        <p:spPr>
          <a:xfrm>
            <a:off x="1359496" y="1042438"/>
            <a:ext cx="775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l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761305" y="984747"/>
            <a:ext cx="1219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2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6198712" y="934569"/>
            <a:ext cx="1219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3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1764324" y="3515555"/>
            <a:ext cx="1219198" cy="1569660"/>
            <a:chOff x="1704391" y="3433811"/>
            <a:chExt cx="1219198" cy="1569660"/>
          </a:xfrm>
        </p:grpSpPr>
        <p:grpSp>
          <p:nvGrpSpPr>
            <p:cNvPr id="23" name="Grupo 22"/>
            <p:cNvGrpSpPr/>
            <p:nvPr/>
          </p:nvGrpSpPr>
          <p:grpSpPr>
            <a:xfrm>
              <a:off x="1704391" y="3433811"/>
              <a:ext cx="1219198" cy="1569660"/>
              <a:chOff x="5345732" y="1593722"/>
              <a:chExt cx="1219198" cy="1569660"/>
            </a:xfrm>
            <a:noFill/>
          </p:grpSpPr>
          <p:sp>
            <p:nvSpPr>
              <p:cNvPr id="24" name="CuadroTexto 23"/>
              <p:cNvSpPr txBox="1"/>
              <p:nvPr/>
            </p:nvSpPr>
            <p:spPr>
              <a:xfrm>
                <a:off x="5345732" y="1593722"/>
                <a:ext cx="1219198" cy="15696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MX" sz="9600" dirty="0"/>
                  <a:t> </a:t>
                </a:r>
                <a:r>
                  <a:rPr lang="es-MX" sz="5000" dirty="0"/>
                  <a:t> l</a:t>
                </a:r>
              </a:p>
            </p:txBody>
          </p:sp>
          <p:cxnSp>
            <p:nvCxnSpPr>
              <p:cNvPr id="25" name="Conector recto 24"/>
              <p:cNvCxnSpPr/>
              <p:nvPr/>
            </p:nvCxnSpPr>
            <p:spPr>
              <a:xfrm>
                <a:off x="5740036" y="2551077"/>
                <a:ext cx="179199" cy="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Conector recto 34"/>
            <p:cNvCxnSpPr/>
            <p:nvPr/>
          </p:nvCxnSpPr>
          <p:spPr>
            <a:xfrm>
              <a:off x="2128815" y="4193640"/>
              <a:ext cx="0" cy="185494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o 9"/>
          <p:cNvGrpSpPr/>
          <p:nvPr/>
        </p:nvGrpSpPr>
        <p:grpSpPr>
          <a:xfrm>
            <a:off x="6706992" y="3100700"/>
            <a:ext cx="1684523" cy="1705680"/>
            <a:chOff x="6978399" y="2728509"/>
            <a:chExt cx="1684523" cy="1705680"/>
          </a:xfrm>
        </p:grpSpPr>
        <p:grpSp>
          <p:nvGrpSpPr>
            <p:cNvPr id="9" name="Grupo 8"/>
            <p:cNvGrpSpPr/>
            <p:nvPr/>
          </p:nvGrpSpPr>
          <p:grpSpPr>
            <a:xfrm>
              <a:off x="6978399" y="2864529"/>
              <a:ext cx="1219198" cy="1569660"/>
              <a:chOff x="6978399" y="2864529"/>
              <a:chExt cx="1219198" cy="1569660"/>
            </a:xfrm>
          </p:grpSpPr>
          <p:sp>
            <p:nvSpPr>
              <p:cNvPr id="32" name="Rectángulo 31"/>
              <p:cNvSpPr/>
              <p:nvPr/>
            </p:nvSpPr>
            <p:spPr>
              <a:xfrm>
                <a:off x="7303453" y="3553820"/>
                <a:ext cx="418425" cy="5378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22" name="CuadroTexto 21"/>
              <p:cNvSpPr txBox="1"/>
              <p:nvPr/>
            </p:nvSpPr>
            <p:spPr>
              <a:xfrm>
                <a:off x="6978399" y="2864529"/>
                <a:ext cx="121919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9600" dirty="0"/>
                  <a:t> </a:t>
                </a:r>
                <a:r>
                  <a:rPr lang="es-MX" sz="5000" dirty="0"/>
                  <a:t>5</a:t>
                </a:r>
              </a:p>
            </p:txBody>
          </p:sp>
        </p:grpSp>
        <p:pic>
          <p:nvPicPr>
            <p:cNvPr id="4100" name="Picture 4" descr="Mano De Dibujos Animados De Imagen En Color A Punto De Atrapar Algo  Ilustración Vectorial Ilustraciones Vectoriales, Clip Art Vectorizado Libre  De Derechos. Image 78352419.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2390" y="2728509"/>
              <a:ext cx="1520532" cy="1604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2" name="Picture 6" descr="Para qué utilizamos el signo de interrogación? - Maestrill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617" y="1604825"/>
            <a:ext cx="1118402" cy="11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Para qué utilizamos el signo de interrogación? - Maestrill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122" y="2496551"/>
            <a:ext cx="1110083" cy="11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828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"/>
          <a:srcRect l="36321" t="34520" r="26291" b="29813"/>
          <a:stretch/>
        </p:blipFill>
        <p:spPr>
          <a:xfrm>
            <a:off x="225530" y="2206"/>
            <a:ext cx="2426208" cy="512064"/>
          </a:xfrm>
          <a:prstGeom prst="rect">
            <a:avLst/>
          </a:prstGeom>
        </p:spPr>
      </p:pic>
      <p:pic>
        <p:nvPicPr>
          <p:cNvPr id="6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B5A7A903-B871-444A-9F63-3C016279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146" y="2239969"/>
            <a:ext cx="2219449" cy="248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297" y="3584872"/>
            <a:ext cx="1395146" cy="8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34280" t="21305" r="35975" b="9528"/>
          <a:stretch/>
        </p:blipFill>
        <p:spPr>
          <a:xfrm rot="5400000">
            <a:off x="1252741" y="381727"/>
            <a:ext cx="3262904" cy="4265636"/>
          </a:xfrm>
          <a:prstGeom prst="rect">
            <a:avLst/>
          </a:prstGeom>
        </p:spPr>
      </p:pic>
      <p:pic>
        <p:nvPicPr>
          <p:cNvPr id="7174" name="Picture 6" descr="Nubes Número Cinco Fotos, Retratos, Imágenes Y Fotografía De Archivo Libres  De Derecho. Image 22639735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71" y="114418"/>
            <a:ext cx="1537350" cy="15373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4819315" y="883093"/>
            <a:ext cx="1418491" cy="16179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1604659" y="1095478"/>
            <a:ext cx="852525" cy="7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Trazos página 23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34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4D4D6FD-88DE-4303-8050-F6D2A5DC1AF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ACTIVACIÓN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553097" y="4206240"/>
            <a:ext cx="3156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 </a:t>
            </a:r>
            <a:r>
              <a:rPr lang="es-MX" u="sng" dirty="0">
                <a:hlinkClick r:id="rId2"/>
              </a:rPr>
              <a:t>https://youtu.be/wiRSXe7SkU0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703" y="590481"/>
            <a:ext cx="6111813" cy="36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59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B5A7A903-B871-444A-9F63-3C016279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01" y="2583874"/>
            <a:ext cx="1915717" cy="207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994" y="3218986"/>
            <a:ext cx="1204220" cy="70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EEC918B2-2785-4C35-B2CC-A23B929CB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52" y="651622"/>
            <a:ext cx="1983732" cy="209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D75288E5-9679-4DA0-A5DD-19A39E95D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78" y="873725"/>
            <a:ext cx="1866781" cy="180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848474E3-5EEB-409B-9F62-6E5C0A32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70" y="846484"/>
            <a:ext cx="1780606" cy="18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amazon bolsitas de organza - Tienda Online de Zapatos, Ropa y Complementos  de marca">
            <a:extLst>
              <a:ext uri="{FF2B5EF4-FFF2-40B4-BE49-F238E27FC236}">
                <a16:creationId xmlns:a16="http://schemas.microsoft.com/office/drawing/2014/main" id="{0837C2BA-C1D1-4740-9ED4-EFB40E432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5" l="1093" r="899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15" y="2643129"/>
            <a:ext cx="1795674" cy="195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Imagen 84"/>
          <p:cNvPicPr>
            <a:picLocks noChangeAspect="1"/>
          </p:cNvPicPr>
          <p:nvPr/>
        </p:nvPicPr>
        <p:blipFill rotWithShape="1">
          <a:blip r:embed="rId6"/>
          <a:srcRect l="36321" t="34520" r="26291" b="29813"/>
          <a:stretch/>
        </p:blipFill>
        <p:spPr>
          <a:xfrm>
            <a:off x="99647" y="49760"/>
            <a:ext cx="2622868" cy="363487"/>
          </a:xfrm>
          <a:prstGeom prst="rect">
            <a:avLst/>
          </a:prstGeom>
        </p:spPr>
      </p:pic>
      <p:pic>
        <p:nvPicPr>
          <p:cNvPr id="86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1" t="16867" r="29477" b="26060"/>
          <a:stretch/>
        </p:blipFill>
        <p:spPr bwMode="auto">
          <a:xfrm>
            <a:off x="1684872" y="1708017"/>
            <a:ext cx="500848" cy="4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342"/>
          <a:stretch/>
        </p:blipFill>
        <p:spPr bwMode="auto">
          <a:xfrm rot="5400000">
            <a:off x="7449536" y="4117255"/>
            <a:ext cx="422783" cy="85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923"/>
          <a:stretch/>
        </p:blipFill>
        <p:spPr bwMode="auto">
          <a:xfrm rot="5400000">
            <a:off x="7470183" y="3726816"/>
            <a:ext cx="381487" cy="85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923"/>
          <a:stretch/>
        </p:blipFill>
        <p:spPr bwMode="auto">
          <a:xfrm rot="18724089">
            <a:off x="3917494" y="1417721"/>
            <a:ext cx="415019" cy="98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32" t="14767" r="30878"/>
          <a:stretch/>
        </p:blipFill>
        <p:spPr bwMode="auto">
          <a:xfrm>
            <a:off x="6127840" y="1701007"/>
            <a:ext cx="461308" cy="64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Ficha mediana de plástico 100 piezas-Wiwi Juegos mayoreo">
            <a:extLst>
              <a:ext uri="{FF2B5EF4-FFF2-40B4-BE49-F238E27FC236}">
                <a16:creationId xmlns:a16="http://schemas.microsoft.com/office/drawing/2014/main" id="{1E705F06-8F54-4482-B9BA-49279A9EE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9" b="100000" l="1375" r="99125">
                        <a14:foregroundMark x1="25125" y1="23596" x2="25125" y2="23596"/>
                        <a14:foregroundMark x1="3750" y1="23596" x2="31625" y2="20787"/>
                        <a14:foregroundMark x1="68500" y1="20599" x2="96500" y2="18914"/>
                        <a14:foregroundMark x1="72125" y1="11423" x2="93750" y2="7116"/>
                        <a14:foregroundMark x1="79375" y1="5618" x2="84375" y2="4307"/>
                        <a14:foregroundMark x1="91125" y1="5431" x2="77500" y2="4682"/>
                        <a14:foregroundMark x1="71500" y1="82959" x2="93250" y2="64981"/>
                        <a14:foregroundMark x1="4875" y1="81835" x2="29875" y2="70037"/>
                        <a14:foregroundMark x1="79250" y1="29026" x2="79250" y2="30524"/>
                        <a14:foregroundMark x1="79000" y1="34457" x2="96125" y2="13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124" t="40287" r="-1014" b="-40287"/>
          <a:stretch/>
        </p:blipFill>
        <p:spPr bwMode="auto">
          <a:xfrm>
            <a:off x="5890203" y="1367754"/>
            <a:ext cx="440515" cy="75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5546649" y="1872294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29"/>
          <p:cNvSpPr/>
          <p:nvPr/>
        </p:nvSpPr>
        <p:spPr>
          <a:xfrm>
            <a:off x="3339440" y="1922434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30"/>
          <p:cNvSpPr/>
          <p:nvPr/>
        </p:nvSpPr>
        <p:spPr>
          <a:xfrm>
            <a:off x="1201748" y="1963175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Rectángulo 32"/>
          <p:cNvSpPr/>
          <p:nvPr/>
        </p:nvSpPr>
        <p:spPr>
          <a:xfrm>
            <a:off x="2293282" y="3817137"/>
            <a:ext cx="418425" cy="537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CuadroTexto 18"/>
          <p:cNvSpPr txBox="1"/>
          <p:nvPr/>
        </p:nvSpPr>
        <p:spPr>
          <a:xfrm>
            <a:off x="956448" y="1275915"/>
            <a:ext cx="775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l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301329" y="271772"/>
            <a:ext cx="60536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2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5254084" y="1177879"/>
            <a:ext cx="1219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dirty="0"/>
              <a:t> </a:t>
            </a:r>
            <a:r>
              <a:rPr lang="es-MX" sz="5000" dirty="0"/>
              <a:t>3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1985563" y="3125151"/>
            <a:ext cx="1219198" cy="1569660"/>
            <a:chOff x="1704391" y="3433811"/>
            <a:chExt cx="1219198" cy="1569660"/>
          </a:xfrm>
        </p:grpSpPr>
        <p:grpSp>
          <p:nvGrpSpPr>
            <p:cNvPr id="23" name="Grupo 22"/>
            <p:cNvGrpSpPr/>
            <p:nvPr/>
          </p:nvGrpSpPr>
          <p:grpSpPr>
            <a:xfrm>
              <a:off x="1704391" y="3433811"/>
              <a:ext cx="1219198" cy="1569660"/>
              <a:chOff x="5345732" y="1593722"/>
              <a:chExt cx="1219198" cy="1569660"/>
            </a:xfrm>
            <a:noFill/>
          </p:grpSpPr>
          <p:sp>
            <p:nvSpPr>
              <p:cNvPr id="24" name="CuadroTexto 23"/>
              <p:cNvSpPr txBox="1"/>
              <p:nvPr/>
            </p:nvSpPr>
            <p:spPr>
              <a:xfrm>
                <a:off x="5345732" y="1593722"/>
                <a:ext cx="1219198" cy="15696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MX" sz="9600" dirty="0"/>
                  <a:t> </a:t>
                </a:r>
                <a:r>
                  <a:rPr lang="es-MX" sz="5000" dirty="0"/>
                  <a:t> l</a:t>
                </a:r>
              </a:p>
            </p:txBody>
          </p:sp>
          <p:cxnSp>
            <p:nvCxnSpPr>
              <p:cNvPr id="25" name="Conector recto 24"/>
              <p:cNvCxnSpPr/>
              <p:nvPr/>
            </p:nvCxnSpPr>
            <p:spPr>
              <a:xfrm>
                <a:off x="5740036" y="2551077"/>
                <a:ext cx="179199" cy="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Conector recto 34"/>
            <p:cNvCxnSpPr/>
            <p:nvPr/>
          </p:nvCxnSpPr>
          <p:spPr>
            <a:xfrm>
              <a:off x="2128815" y="4193640"/>
              <a:ext cx="0" cy="185494"/>
            </a:xfrm>
            <a:prstGeom prst="lin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o 8"/>
          <p:cNvGrpSpPr/>
          <p:nvPr/>
        </p:nvGrpSpPr>
        <p:grpSpPr>
          <a:xfrm>
            <a:off x="4088956" y="3162707"/>
            <a:ext cx="1219198" cy="1569660"/>
            <a:chOff x="5540478" y="2709144"/>
            <a:chExt cx="1219198" cy="1569660"/>
          </a:xfrm>
        </p:grpSpPr>
        <p:sp>
          <p:nvSpPr>
            <p:cNvPr id="32" name="Rectángulo 31"/>
            <p:cNvSpPr/>
            <p:nvPr/>
          </p:nvSpPr>
          <p:spPr>
            <a:xfrm>
              <a:off x="5844337" y="3403289"/>
              <a:ext cx="418425" cy="5378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5540478" y="2709144"/>
              <a:ext cx="12191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9600" dirty="0"/>
                <a:t> </a:t>
              </a:r>
              <a:r>
                <a:rPr lang="es-MX" sz="5000" dirty="0"/>
                <a:t>5</a:t>
              </a: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6751882" y="1247701"/>
            <a:ext cx="1520532" cy="1604769"/>
            <a:chOff x="7800600" y="1394306"/>
            <a:chExt cx="1520532" cy="1604769"/>
          </a:xfrm>
        </p:grpSpPr>
        <p:pic>
          <p:nvPicPr>
            <p:cNvPr id="9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65774" b="54355"/>
            <a:stretch/>
          </p:blipFill>
          <p:spPr bwMode="auto">
            <a:xfrm>
              <a:off x="7982116" y="2157924"/>
              <a:ext cx="444882" cy="345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Mano De Dibujos Animados De Imagen En Color A Punto De Atrapar Algo  Ilustración Vectorial Ilustraciones Vectoriales, Clip Art Vectorizado Libre  De Derechos. Image 78352419.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600" y="1394306"/>
              <a:ext cx="1520532" cy="1604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Google Shape;651;p37"/>
          <p:cNvSpPr txBox="1">
            <a:spLocks noGrp="1"/>
          </p:cNvSpPr>
          <p:nvPr/>
        </p:nvSpPr>
        <p:spPr>
          <a:xfrm>
            <a:off x="602575" y="-28000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Fichero página 57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ángulo: esquinas redondeadas 7">
            <a:extLst>
              <a:ext uri="{FF2B5EF4-FFF2-40B4-BE49-F238E27FC236}">
                <a16:creationId xmlns:a16="http://schemas.microsoft.com/office/drawing/2014/main" id="{8E3C75DB-9503-4800-807A-507162CA59D6}"/>
              </a:ext>
            </a:extLst>
          </p:cNvPr>
          <p:cNvSpPr/>
          <p:nvPr/>
        </p:nvSpPr>
        <p:spPr>
          <a:xfrm>
            <a:off x="1036429" y="4441977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MIÉRCOLES </a:t>
            </a:r>
          </a:p>
        </p:txBody>
      </p:sp>
    </p:spTree>
    <p:extLst>
      <p:ext uri="{BB962C8B-B14F-4D97-AF65-F5344CB8AC3E}">
        <p14:creationId xmlns:p14="http://schemas.microsoft.com/office/powerpoint/2010/main" val="1729865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"/>
          <a:srcRect l="36321" t="34520" r="26291" b="29813"/>
          <a:stretch/>
        </p:blipFill>
        <p:spPr>
          <a:xfrm>
            <a:off x="225530" y="2206"/>
            <a:ext cx="2426208" cy="51206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4372" t="16088" r="35482" b="14885"/>
          <a:stretch/>
        </p:blipFill>
        <p:spPr>
          <a:xfrm>
            <a:off x="1210035" y="539588"/>
            <a:ext cx="3141628" cy="4044444"/>
          </a:xfrm>
          <a:prstGeom prst="rect">
            <a:avLst/>
          </a:prstGeom>
        </p:spPr>
      </p:pic>
      <p:pic>
        <p:nvPicPr>
          <p:cNvPr id="8194" name="Picture 2" descr="Aprende los números del 1 al 10 con plastilina play doh 🌈 - YouTub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98" t="2727" r="4653" b="56770"/>
          <a:stretch/>
        </p:blipFill>
        <p:spPr bwMode="auto">
          <a:xfrm>
            <a:off x="5554714" y="258238"/>
            <a:ext cx="1840832" cy="20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5706" t="22246" r="37794" b="61431"/>
          <a:stretch/>
        </p:blipFill>
        <p:spPr>
          <a:xfrm>
            <a:off x="4670231" y="2595893"/>
            <a:ext cx="4317553" cy="977486"/>
          </a:xfrm>
          <a:prstGeom prst="rect">
            <a:avLst/>
          </a:prstGeom>
        </p:spPr>
      </p:pic>
      <p:pic>
        <p:nvPicPr>
          <p:cNvPr id="8198" name="Picture 6" descr="PLASTILINA PLAY-DOH (ROSA, 1 PZA.) | Office Depot Mexic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t="8014" r="28118" b="7857"/>
          <a:stretch/>
        </p:blipFill>
        <p:spPr bwMode="auto">
          <a:xfrm>
            <a:off x="6416268" y="3717759"/>
            <a:ext cx="825478" cy="107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2638400" y="941174"/>
            <a:ext cx="852525" cy="7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Trazos página 24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164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4D4D6FD-88DE-4303-8050-F6D2A5DC1AF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ACTIVACIÓN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553097" y="4206240"/>
            <a:ext cx="330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 </a:t>
            </a:r>
            <a:r>
              <a:rPr lang="es-MX" u="sng" dirty="0">
                <a:hlinkClick r:id="rId2"/>
              </a:rPr>
              <a:t>https://youtu.be/FP0wgVhUC9w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703" y="788343"/>
            <a:ext cx="5985129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6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31783" t="10481" r="35852" b="14026"/>
          <a:stretch/>
        </p:blipFill>
        <p:spPr>
          <a:xfrm rot="5400000">
            <a:off x="2697139" y="-21746"/>
            <a:ext cx="3954210" cy="5185664"/>
          </a:xfrm>
          <a:prstGeom prst="rect">
            <a:avLst/>
          </a:prstGeom>
        </p:spPr>
      </p:pic>
      <p:sp>
        <p:nvSpPr>
          <p:cNvPr id="10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Sobrerruedas página 56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3152225" y="1529797"/>
            <a:ext cx="1102348" cy="92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Para qué utilizamos el signo de interrogación? - Maestrill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1004" y="3457842"/>
            <a:ext cx="1031515" cy="11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Nubes Número Cinco Fotos, Retratos, Imágenes Y Fotografía De Archivo Libres  De Derecho. Image 22639735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85" y="2553477"/>
            <a:ext cx="788289" cy="7882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7978927" y="2947621"/>
            <a:ext cx="727343" cy="829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Vector realistic cloudy alphabet vector, gráfico vectorial, imágenes de  Vector realistic cloudy alphabet vectoriales de stock | Depositphotos®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1"/>
          <a:stretch/>
        </p:blipFill>
        <p:spPr bwMode="auto">
          <a:xfrm>
            <a:off x="7413193" y="1122891"/>
            <a:ext cx="867972" cy="8695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7433380" y="1683928"/>
            <a:ext cx="727343" cy="829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Vectores Blancos Realistas De Acuerdo De La Nube En El Fondo Del Cielo  Azul, La Tipografía Hermosa De La Nube Del Aire, Tipografí Stock de  ilustración - Ilustración de juego, coche: 15317416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05" y="3737272"/>
            <a:ext cx="872913" cy="80738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n de señalar con el dedo del niño aislado sobre fondo blanco. | Foto  Premi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496" b="90611" l="25835" r="69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6106" r="24812"/>
          <a:stretch/>
        </p:blipFill>
        <p:spPr bwMode="auto">
          <a:xfrm>
            <a:off x="7279782" y="4026074"/>
            <a:ext cx="727343" cy="8296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ricatura Profesora Pizarra Estudiantes: imágenes, fotos de stock y  vectores | Shutterstock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29" b="92500" l="2513" r="992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419"/>
          <a:stretch/>
        </p:blipFill>
        <p:spPr bwMode="auto">
          <a:xfrm>
            <a:off x="14769" y="1485149"/>
            <a:ext cx="2086987" cy="122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/>
          <p:cNvSpPr txBox="1"/>
          <p:nvPr/>
        </p:nvSpPr>
        <p:spPr>
          <a:xfrm>
            <a:off x="-143323" y="1552863"/>
            <a:ext cx="4208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      5 6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-31738" y="1010518"/>
            <a:ext cx="1006848" cy="1569660"/>
            <a:chOff x="1704391" y="3433811"/>
            <a:chExt cx="1219198" cy="1738864"/>
          </a:xfrm>
        </p:grpSpPr>
        <p:grpSp>
          <p:nvGrpSpPr>
            <p:cNvPr id="26" name="Grupo 25"/>
            <p:cNvGrpSpPr/>
            <p:nvPr/>
          </p:nvGrpSpPr>
          <p:grpSpPr>
            <a:xfrm>
              <a:off x="1704391" y="3433811"/>
              <a:ext cx="1219198" cy="1738864"/>
              <a:chOff x="5345732" y="1593722"/>
              <a:chExt cx="1219198" cy="1738864"/>
            </a:xfrm>
            <a:noFill/>
          </p:grpSpPr>
          <p:sp>
            <p:nvSpPr>
              <p:cNvPr id="28" name="CuadroTexto 27"/>
              <p:cNvSpPr txBox="1"/>
              <p:nvPr/>
            </p:nvSpPr>
            <p:spPr>
              <a:xfrm>
                <a:off x="5345732" y="1593722"/>
                <a:ext cx="1219198" cy="17388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MX" sz="9600" dirty="0"/>
                  <a:t> </a:t>
                </a:r>
                <a:r>
                  <a:rPr lang="es-MX" sz="5000" dirty="0"/>
                  <a:t> </a:t>
                </a:r>
                <a:endParaRPr lang="es-MX" sz="50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Conector recto 28"/>
              <p:cNvCxnSpPr/>
              <p:nvPr/>
            </p:nvCxnSpPr>
            <p:spPr>
              <a:xfrm>
                <a:off x="5740036" y="2551077"/>
                <a:ext cx="179199" cy="0"/>
              </a:xfrm>
              <a:prstGeom prst="line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ector recto 26"/>
            <p:cNvCxnSpPr/>
            <p:nvPr/>
          </p:nvCxnSpPr>
          <p:spPr>
            <a:xfrm flipH="1">
              <a:off x="2128815" y="4240116"/>
              <a:ext cx="39331" cy="139017"/>
            </a:xfrm>
            <a:prstGeom prst="lin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Conector recto 29"/>
          <p:cNvCxnSpPr/>
          <p:nvPr/>
        </p:nvCxnSpPr>
        <p:spPr>
          <a:xfrm flipH="1">
            <a:off x="471686" y="1738364"/>
            <a:ext cx="1192" cy="336884"/>
          </a:xfrm>
          <a:prstGeom prst="lin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ángulo: esquinas redondeadas 25">
            <a:extLst>
              <a:ext uri="{FF2B5EF4-FFF2-40B4-BE49-F238E27FC236}">
                <a16:creationId xmlns:a16="http://schemas.microsoft.com/office/drawing/2014/main" id="{ECB43FB0-8E71-4214-8E22-7AEC972E543C}"/>
              </a:ext>
            </a:extLst>
          </p:cNvPr>
          <p:cNvSpPr/>
          <p:nvPr/>
        </p:nvSpPr>
        <p:spPr>
          <a:xfrm>
            <a:off x="-31738" y="47098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JUEVES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4D4D6FD-88DE-4303-8050-F6D2A5DC1AF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ACTIVACIÓN 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553097" y="4206240"/>
            <a:ext cx="3108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 </a:t>
            </a:r>
            <a:r>
              <a:rPr lang="es-MX" u="sng" dirty="0">
                <a:hlinkClick r:id="rId2"/>
              </a:rPr>
              <a:t>https://youtu.be/zYY38gGueKI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703" y="512064"/>
            <a:ext cx="5974918" cy="364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98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6795" t="22899" r="33804" b="10418"/>
          <a:stretch/>
        </p:blipFill>
        <p:spPr>
          <a:xfrm rot="16200000">
            <a:off x="2756111" y="-72690"/>
            <a:ext cx="4330846" cy="55224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sp>
        <p:nvSpPr>
          <p:cNvPr id="10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Sobrerruedas página 57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4400315" y="3379477"/>
            <a:ext cx="852525" cy="7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Para qué utilizamos el signo de interrogación? - Maestrill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201" y="1331122"/>
            <a:ext cx="1031515" cy="11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: esquinas redondeadas 25">
            <a:extLst>
              <a:ext uri="{FF2B5EF4-FFF2-40B4-BE49-F238E27FC236}">
                <a16:creationId xmlns:a16="http://schemas.microsoft.com/office/drawing/2014/main" id="{ECB43FB0-8E71-4214-8E22-7AEC972E543C}"/>
              </a:ext>
            </a:extLst>
          </p:cNvPr>
          <p:cNvSpPr/>
          <p:nvPr/>
        </p:nvSpPr>
        <p:spPr>
          <a:xfrm>
            <a:off x="-31738" y="47098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VIERNES </a:t>
            </a:r>
          </a:p>
        </p:txBody>
      </p:sp>
      <p:pic>
        <p:nvPicPr>
          <p:cNvPr id="31" name="Picture 6" descr="Para qué utilizamos el signo de interrogación? - Maestrill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964" y="3591438"/>
            <a:ext cx="1073385" cy="11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Paloma de la paz: Descubre por qué la paloma es el símbolo de la paz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443" r="899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780" y="1585379"/>
            <a:ext cx="1880324" cy="105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Niños Tomados De La Mano En Todo El Mundo. Ilustraciones Vectoriales, Clip  Art Vectorizado Libre De Derechos. Image 88621179.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92" y="2959767"/>
            <a:ext cx="1668155" cy="166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052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6321" t="34520" r="26291" b="29813"/>
          <a:stretch/>
        </p:blipFill>
        <p:spPr>
          <a:xfrm>
            <a:off x="170688" y="0"/>
            <a:ext cx="2426208" cy="512064"/>
          </a:xfrm>
          <a:prstGeom prst="rect">
            <a:avLst/>
          </a:prstGeom>
        </p:spPr>
      </p:pic>
      <p:sp>
        <p:nvSpPr>
          <p:cNvPr id="10" name="Google Shape;651;p37"/>
          <p:cNvSpPr txBox="1">
            <a:spLocks noGrp="1"/>
          </p:cNvSpPr>
          <p:nvPr/>
        </p:nvSpPr>
        <p:spPr>
          <a:xfrm>
            <a:off x="667057" y="21281"/>
            <a:ext cx="780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Trazos página 25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367261" y="1179095"/>
            <a:ext cx="2207027" cy="2405621"/>
            <a:chOff x="7978927" y="2553477"/>
            <a:chExt cx="1076547" cy="1223744"/>
          </a:xfrm>
        </p:grpSpPr>
        <p:pic>
          <p:nvPicPr>
            <p:cNvPr id="13" name="Picture 6" descr="Nubes Número Cinco Fotos, Retratos, Imágenes Y Fotografía De Archivo Libres  De Derecho. Image 22639735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7185" y="2553477"/>
              <a:ext cx="788289" cy="788289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Imagen de señalar con el dedo del niño aislado sobre fondo blanco. | Foto  Premiu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496" b="90611" l="25835" r="697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52" t="6106" r="24812"/>
            <a:stretch/>
          </p:blipFill>
          <p:spPr bwMode="auto">
            <a:xfrm>
              <a:off x="7978927" y="2947621"/>
              <a:ext cx="727343" cy="8296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34492" t="21898" r="35770" b="9156"/>
          <a:stretch/>
        </p:blipFill>
        <p:spPr>
          <a:xfrm>
            <a:off x="3427846" y="593981"/>
            <a:ext cx="3213410" cy="4188590"/>
          </a:xfrm>
          <a:prstGeom prst="rect">
            <a:avLst/>
          </a:prstGeom>
        </p:spPr>
      </p:pic>
      <p:pic>
        <p:nvPicPr>
          <p:cNvPr id="11" name="Picture 10" descr="657,734 Mano Escribiendo Imágenes y Fotos - 123R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556" b="73778" l="21111" r="7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7653" r="23176" b="26874"/>
          <a:stretch/>
        </p:blipFill>
        <p:spPr bwMode="auto">
          <a:xfrm rot="3665307">
            <a:off x="5363848" y="1119214"/>
            <a:ext cx="852525" cy="7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Pin on Vestidos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9437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592" y="3073638"/>
            <a:ext cx="2079775" cy="155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571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123</Words>
  <Application>Microsoft Office PowerPoint</Application>
  <PresentationFormat>Presentación en pantalla (16:9)</PresentationFormat>
  <Paragraphs>47</Paragraphs>
  <Slides>19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Calibri</vt:lpstr>
      <vt:lpstr>Calibri Light</vt:lpstr>
      <vt:lpstr>Times New Roman</vt:lpstr>
      <vt:lpstr>Arial</vt:lpstr>
      <vt:lpstr>Fira Sans Extra Condensed Medium</vt:lpstr>
      <vt:lpstr>Tema de Office</vt:lpstr>
      <vt:lpstr>BIENVENIDOS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</dc:title>
  <dc:creator>Natalia</dc:creator>
  <cp:lastModifiedBy>HP</cp:lastModifiedBy>
  <cp:revision>44</cp:revision>
  <dcterms:modified xsi:type="dcterms:W3CDTF">2021-12-01T21:48:37Z</dcterms:modified>
</cp:coreProperties>
</file>