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6"/>
  </p:notesMasterIdLst>
  <p:sldIdLst>
    <p:sldId id="256" r:id="rId2"/>
    <p:sldId id="319" r:id="rId3"/>
    <p:sldId id="258" r:id="rId4"/>
    <p:sldId id="261" r:id="rId5"/>
    <p:sldId id="315" r:id="rId6"/>
    <p:sldId id="264" r:id="rId7"/>
    <p:sldId id="262" r:id="rId8"/>
    <p:sldId id="317" r:id="rId9"/>
    <p:sldId id="316" r:id="rId10"/>
    <p:sldId id="311" r:id="rId11"/>
    <p:sldId id="312" r:id="rId12"/>
    <p:sldId id="318" r:id="rId13"/>
    <p:sldId id="313" r:id="rId14"/>
    <p:sldId id="314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Fira Sans Extra Condensed Medium" panose="020B0604020202020204" charset="0"/>
      <p:regular r:id="rId23"/>
      <p:bold r:id="rId24"/>
      <p:italic r:id="rId25"/>
      <p:boldItalic r:id="rId26"/>
    </p:embeddedFont>
    <p:embeddedFont>
      <p:font typeface="Gaegu" panose="020B0604020202020204" charset="0"/>
      <p:regular r:id="rId27"/>
      <p:bold r:id="rId28"/>
    </p:embeddedFont>
    <p:embeddedFont>
      <p:font typeface="Nunito Light" pitchFamily="2" charset="0"/>
      <p:regular r:id="rId29"/>
      <p:italic r:id="rId30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2D33F0-BD1B-4ECB-8B34-B90C0AAC7F23}">
  <a:tblStyle styleId="{312D33F0-BD1B-4ECB-8B34-B90C0AAC7F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badf322efb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badf322efb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b5b68580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b5b68580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ae31c0142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ae31c0142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gbb93affac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4" name="Google Shape;1974;gbb93affac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9147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gbb93affac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4" name="Google Shape;1974;gbb93affac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4674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gbb93affac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4" name="Google Shape;1974;gbb93affac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366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gbb93affac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4" name="Google Shape;1974;gbb93affac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892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AF389-5D6C-447D-92EF-08C32C26D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487882-5412-4865-BBFB-B8E922C8F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9BC21-352D-4D2A-921F-AD1520F9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86A4C7-442C-4872-9BE4-6D833FD70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646C0-77CF-41E0-A3AA-E4A10648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48701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530A8-8B87-4322-8381-359BA8C6B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5DAF6E-FFBB-425C-BBB9-01CFE78CA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5C19B4-4849-44B7-BE4B-D78327DB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87ACB-582E-440F-A5FD-8632D20A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DAE384-1CC5-45F3-BD0E-20EF2FD5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00424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1D76E-09B6-4C2C-96A7-E50BA4EDA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05787B-C6E3-476F-A0F1-F9D3F39DE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FD7A5B-B565-4285-8E14-5ECE6AF49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291CCE-1E03-4189-B931-D64E20036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CD1F83-D3C2-451C-9F6F-785BF2C82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71445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8B82A-6DA0-463F-BDA7-6963768D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04FB6D-0932-4F77-9044-25B39EAF2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C99BC2-32CD-4F20-B523-94F371F7A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FF2BB4-CEC3-4C4F-B084-F1446E2C5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7B4B5A-6A2F-402D-A869-916D7A509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AD130E-5A36-4DED-9B94-B0D65CD25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5364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696A0B-AA6C-4246-9A76-C38AF272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60C381-3E41-479C-AE10-DB1DF5593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A14EC2-AD42-48BD-B1B1-881BCC736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EDB295-F645-4ECA-B0DE-4063FCDED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D4A206-FD3B-456F-9EFB-BBA625B4E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FBF73E-E3D1-4A6A-B63A-0DD645756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29AF33-24EF-4397-A8FB-972FFB628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2996700-778F-4ABA-9A05-FC3B0529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810026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4DF0C-9D8F-4F22-8125-1E9B6124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7F9AE4-2B29-488D-B2E3-A3F1636A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754815-EAE8-4878-8B2E-D093094EA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A672683-7D0A-421C-9CCB-E02393EE2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037395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8DB231-A297-4D2B-9B25-46EFB2A7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AC0A1B-EE83-4B98-AF32-39F24A32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492C3-9010-4675-859B-6E419B40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33388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CD455-D997-4484-B1FA-ABCA4082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BD1BDC-22E7-4180-B0CA-11875DC74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0C9115-2F94-4457-8F70-9F11837D3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BA5ECE-D025-4FD3-B85F-0D1201C89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5E2280-0247-42B7-B68F-DE554B45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7124E2-31D3-4AAE-8ADB-B39BD5E4B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38963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28485-99B4-44C0-B99C-FB6260F8E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A4883D-7B3A-40D7-88F0-8B0CCE5D3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DBB21A-6835-4E97-8770-2CCAFD126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ED0EF4-7F1C-42B7-AEE4-DC9AC996C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264618-4006-4166-8BE3-95D82970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6887A-13C4-4448-AC7F-F30AF7A92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644008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BFD8D-EBBB-4A8C-81AB-8CC22270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AD5FBA-1C83-4FA8-B8D0-3334DB54D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92401B-A2AE-4E3A-A892-C5AC2ADC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5674B1-7F71-4CB8-878A-15BFB989F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16397-9BFC-43AD-9156-1188BD999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47688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AEA702-13E9-43D2-A146-7336C8F8A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770A2E-22D2-417C-B4B1-D03D19FEA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DBC5A-85A6-4BD7-8F3A-EF287BCA5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E27D76-77E2-463E-BA25-EDA21520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AC7664-4979-46B0-AAA7-C30C6547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660305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451153" y="1423725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5" name="Google Shape;235;p1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4451153" y="3101250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6" name="Google Shape;236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1652627" y="1423725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1652627" y="3101250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8" name="Google Shape;238;p13"/>
          <p:cNvSpPr txBox="1">
            <a:spLocks noGrp="1"/>
          </p:cNvSpPr>
          <p:nvPr>
            <p:ph type="subTitle" idx="1"/>
          </p:nvPr>
        </p:nvSpPr>
        <p:spPr>
          <a:xfrm flipH="1">
            <a:off x="1919252" y="2246925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subTitle" idx="6"/>
          </p:nvPr>
        </p:nvSpPr>
        <p:spPr>
          <a:xfrm flipH="1">
            <a:off x="4717778" y="2246925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7"/>
          </p:nvPr>
        </p:nvSpPr>
        <p:spPr>
          <a:xfrm flipH="1">
            <a:off x="1919252" y="3949800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subTitle" idx="8"/>
          </p:nvPr>
        </p:nvSpPr>
        <p:spPr>
          <a:xfrm flipH="1">
            <a:off x="4717778" y="3949800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9"/>
          </p:nvPr>
        </p:nvSpPr>
        <p:spPr>
          <a:xfrm>
            <a:off x="2135638" y="1788325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3" name="Google Shape;243;p13"/>
          <p:cNvSpPr txBox="1">
            <a:spLocks noGrp="1"/>
          </p:cNvSpPr>
          <p:nvPr>
            <p:ph type="title" idx="13"/>
          </p:nvPr>
        </p:nvSpPr>
        <p:spPr>
          <a:xfrm>
            <a:off x="4934230" y="1788317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 idx="14"/>
          </p:nvPr>
        </p:nvSpPr>
        <p:spPr>
          <a:xfrm>
            <a:off x="4934155" y="3462750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15"/>
          </p:nvPr>
        </p:nvSpPr>
        <p:spPr>
          <a:xfrm>
            <a:off x="2135638" y="3462750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072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18"/>
          <p:cNvSpPr txBox="1">
            <a:spLocks noGrp="1"/>
          </p:cNvSpPr>
          <p:nvPr>
            <p:ph type="ctrTitle" idx="2"/>
          </p:nvPr>
        </p:nvSpPr>
        <p:spPr>
          <a:xfrm flipH="1">
            <a:off x="1058575" y="3125000"/>
            <a:ext cx="1930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22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9pPr>
          </a:lstStyle>
          <a:p>
            <a:endParaRPr/>
          </a:p>
        </p:txBody>
      </p:sp>
      <p:sp>
        <p:nvSpPr>
          <p:cNvPr id="352" name="Google Shape;352;p18"/>
          <p:cNvSpPr txBox="1">
            <a:spLocks noGrp="1"/>
          </p:cNvSpPr>
          <p:nvPr>
            <p:ph type="subTitle" idx="1"/>
          </p:nvPr>
        </p:nvSpPr>
        <p:spPr>
          <a:xfrm flipH="1">
            <a:off x="1058563" y="3615025"/>
            <a:ext cx="1930800" cy="9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3" name="Google Shape;353;p18"/>
          <p:cNvSpPr txBox="1">
            <a:spLocks noGrp="1"/>
          </p:cNvSpPr>
          <p:nvPr>
            <p:ph type="ctrTitle" idx="3"/>
          </p:nvPr>
        </p:nvSpPr>
        <p:spPr>
          <a:xfrm flipH="1">
            <a:off x="3564500" y="3125000"/>
            <a:ext cx="1930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2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9pPr>
          </a:lstStyle>
          <a:p>
            <a:endParaRPr/>
          </a:p>
        </p:txBody>
      </p:sp>
      <p:sp>
        <p:nvSpPr>
          <p:cNvPr id="354" name="Google Shape;354;p18"/>
          <p:cNvSpPr txBox="1">
            <a:spLocks noGrp="1"/>
          </p:cNvSpPr>
          <p:nvPr>
            <p:ph type="subTitle" idx="4"/>
          </p:nvPr>
        </p:nvSpPr>
        <p:spPr>
          <a:xfrm flipH="1">
            <a:off x="3564512" y="3615025"/>
            <a:ext cx="1930800" cy="9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5" name="Google Shape;355;p18"/>
          <p:cNvSpPr txBox="1">
            <a:spLocks noGrp="1"/>
          </p:cNvSpPr>
          <p:nvPr>
            <p:ph type="ctrTitle" idx="5"/>
          </p:nvPr>
        </p:nvSpPr>
        <p:spPr>
          <a:xfrm flipH="1">
            <a:off x="6062525" y="3125000"/>
            <a:ext cx="1926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2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aegu"/>
              <a:buNone/>
              <a:defRPr sz="1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9pPr>
          </a:lstStyle>
          <a:p>
            <a:endParaRPr/>
          </a:p>
        </p:txBody>
      </p:sp>
      <p:sp>
        <p:nvSpPr>
          <p:cNvPr id="356" name="Google Shape;356;p18"/>
          <p:cNvSpPr txBox="1">
            <a:spLocks noGrp="1"/>
          </p:cNvSpPr>
          <p:nvPr>
            <p:ph type="subTitle" idx="6"/>
          </p:nvPr>
        </p:nvSpPr>
        <p:spPr>
          <a:xfrm flipH="1">
            <a:off x="6058013" y="3615025"/>
            <a:ext cx="1930800" cy="9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5" name="Google Shape;365;p18"/>
          <p:cNvSpPr txBox="1">
            <a:spLocks noGrp="1"/>
          </p:cNvSpPr>
          <p:nvPr>
            <p:ph type="title" idx="7" hasCustomPrompt="1"/>
          </p:nvPr>
        </p:nvSpPr>
        <p:spPr>
          <a:xfrm>
            <a:off x="1500475" y="2163625"/>
            <a:ext cx="1047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66" name="Google Shape;366;p18"/>
          <p:cNvSpPr txBox="1">
            <a:spLocks noGrp="1"/>
          </p:cNvSpPr>
          <p:nvPr>
            <p:ph type="title" idx="8" hasCustomPrompt="1"/>
          </p:nvPr>
        </p:nvSpPr>
        <p:spPr>
          <a:xfrm>
            <a:off x="4041675" y="2163625"/>
            <a:ext cx="1047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67" name="Google Shape;367;p18"/>
          <p:cNvSpPr txBox="1">
            <a:spLocks noGrp="1"/>
          </p:cNvSpPr>
          <p:nvPr>
            <p:ph type="title" idx="9" hasCustomPrompt="1"/>
          </p:nvPr>
        </p:nvSpPr>
        <p:spPr>
          <a:xfrm>
            <a:off x="6499937" y="2163625"/>
            <a:ext cx="1047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611339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>
            <a:spLocks noGrp="1"/>
          </p:cNvSpPr>
          <p:nvPr>
            <p:ph type="title"/>
          </p:nvPr>
        </p:nvSpPr>
        <p:spPr>
          <a:xfrm>
            <a:off x="4299650" y="1089150"/>
            <a:ext cx="2849100" cy="133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6" name="Google Shape;156;p7"/>
          <p:cNvSpPr txBox="1">
            <a:spLocks noGrp="1"/>
          </p:cNvSpPr>
          <p:nvPr>
            <p:ph type="body" idx="1"/>
          </p:nvPr>
        </p:nvSpPr>
        <p:spPr>
          <a:xfrm>
            <a:off x="4299650" y="2415550"/>
            <a:ext cx="3819600" cy="18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400" b="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2299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 txBox="1">
            <a:spLocks noGrp="1"/>
          </p:cNvSpPr>
          <p:nvPr>
            <p:ph type="title"/>
          </p:nvPr>
        </p:nvSpPr>
        <p:spPr>
          <a:xfrm flipH="1">
            <a:off x="1330050" y="1024638"/>
            <a:ext cx="6367800" cy="29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4" name="Google Shape;164;p8"/>
          <p:cNvSpPr txBox="1">
            <a:spLocks noGrp="1"/>
          </p:cNvSpPr>
          <p:nvPr>
            <p:ph type="subTitle" idx="1"/>
          </p:nvPr>
        </p:nvSpPr>
        <p:spPr>
          <a:xfrm>
            <a:off x="2871000" y="3630375"/>
            <a:ext cx="3285900" cy="63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496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C2B5E9-D55A-4252-B004-087316F2D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B13945-F8C0-43EC-BC32-CCE967FAF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019898-95A5-4058-B8A9-379B2D4C0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E36DB-2FCF-41E2-A3B9-9E4132202834}" type="datetimeFigureOut">
              <a:rPr lang="es-MX" smtClean="0"/>
              <a:t>01/12/2021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DD5017-290F-4C8A-89D9-066DADD0F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C3B2A0-2DD5-4CE4-9AB2-F03BBD78E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501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UeTSoU2oLg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_dZ1jAyTh5s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BIENVENIDOS</a:t>
            </a:r>
            <a:endParaRPr sz="6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0" name="Google Shape;640;p35"/>
          <p:cNvSpPr txBox="1">
            <a:spLocks noGrp="1"/>
          </p:cNvSpPr>
          <p:nvPr>
            <p:ph type="subTitle" idx="1"/>
          </p:nvPr>
        </p:nvSpPr>
        <p:spPr>
          <a:xfrm>
            <a:off x="3460569" y="4182109"/>
            <a:ext cx="8832300" cy="6875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Semana 7</a:t>
            </a:r>
            <a:endParaRPr dirty="0"/>
          </a:p>
        </p:txBody>
      </p:sp>
      <p:pic>
        <p:nvPicPr>
          <p:cNvPr id="4" name="Picture 2" descr="Números - Iconos gratis de navidad">
            <a:extLst>
              <a:ext uri="{FF2B5EF4-FFF2-40B4-BE49-F238E27FC236}">
                <a16:creationId xmlns:a16="http://schemas.microsoft.com/office/drawing/2014/main" id="{93DFC09A-0A06-4DDD-A199-477BCAE7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69" y="210264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mentos multimedia en línea 4" title="Justin Timberlake-Can't Stop the Feeling!">
            <a:hlinkClick r:id="" action="ppaction://media"/>
            <a:extLst>
              <a:ext uri="{FF2B5EF4-FFF2-40B4-BE49-F238E27FC236}">
                <a16:creationId xmlns:a16="http://schemas.microsoft.com/office/drawing/2014/main" id="{324BE7FE-FED0-4942-820B-9AA5FE44244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04686" y="677635"/>
            <a:ext cx="6599827" cy="3728902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4D4D6FD-88DE-4303-8050-F6D2A5DC1AF5}"/>
              </a:ext>
            </a:extLst>
          </p:cNvPr>
          <p:cNvSpPr/>
          <p:nvPr/>
        </p:nvSpPr>
        <p:spPr>
          <a:xfrm>
            <a:off x="1323703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ACTIVACIÓN  </a:t>
            </a:r>
          </a:p>
        </p:txBody>
      </p:sp>
    </p:spTree>
    <p:extLst>
      <p:ext uri="{BB962C8B-B14F-4D97-AF65-F5344CB8AC3E}">
        <p14:creationId xmlns:p14="http://schemas.microsoft.com/office/powerpoint/2010/main" val="273108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7"/>
          <p:cNvSpPr txBox="1">
            <a:spLocks noGrp="1"/>
          </p:cNvSpPr>
          <p:nvPr>
            <p:ph type="title"/>
          </p:nvPr>
        </p:nvSpPr>
        <p:spPr>
          <a:xfrm>
            <a:off x="1215583" y="515023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Fichero página 26</a:t>
            </a:r>
            <a:endParaRPr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prende los Animales con juguetes para niños - Sonidos de animales y  nombres en ingles - YouTube">
            <a:extLst>
              <a:ext uri="{FF2B5EF4-FFF2-40B4-BE49-F238E27FC236}">
                <a16:creationId xmlns:a16="http://schemas.microsoft.com/office/drawing/2014/main" id="{8705B192-BF52-4594-9493-FCE44495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69" y="1266533"/>
            <a:ext cx="4958657" cy="278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00 Bolsas Mini Chica Pequeña Plástico 2x2 Micra Nano 5cm | Mercado Libre">
            <a:extLst>
              <a:ext uri="{FF2B5EF4-FFF2-40B4-BE49-F238E27FC236}">
                <a16:creationId xmlns:a16="http://schemas.microsoft.com/office/drawing/2014/main" id="{5023BB54-8D19-44B7-8979-10D6EBCD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926" y="2571750"/>
            <a:ext cx="2978604" cy="203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1C0A6AED-06F2-4516-9601-29E19E008775}"/>
              </a:ext>
            </a:extLst>
          </p:cNvPr>
          <p:cNvSpPr/>
          <p:nvPr/>
        </p:nvSpPr>
        <p:spPr>
          <a:xfrm>
            <a:off x="1323703" y="4206240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LUNES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o 37">
            <a:extLst>
              <a:ext uri="{FF2B5EF4-FFF2-40B4-BE49-F238E27FC236}">
                <a16:creationId xmlns:a16="http://schemas.microsoft.com/office/drawing/2014/main" id="{7D8196DC-4E86-466D-8927-3806305D0059}"/>
              </a:ext>
            </a:extLst>
          </p:cNvPr>
          <p:cNvGrpSpPr/>
          <p:nvPr/>
        </p:nvGrpSpPr>
        <p:grpSpPr>
          <a:xfrm>
            <a:off x="5633231" y="633156"/>
            <a:ext cx="1912792" cy="2140882"/>
            <a:chOff x="3524002" y="2396462"/>
            <a:chExt cx="1089933" cy="1348023"/>
          </a:xfrm>
        </p:grpSpPr>
        <p:pic>
          <p:nvPicPr>
            <p:cNvPr id="4098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B5A7A903-B871-444A-9F63-3C01627968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002" y="2396462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1E705F06-8F54-4482-B9BA-49279A9EE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5403" y="2967225"/>
              <a:ext cx="685132" cy="457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0F8CF17-A727-4C42-B3C7-AA4606B6E2D1}"/>
              </a:ext>
            </a:extLst>
          </p:cNvPr>
          <p:cNvGrpSpPr/>
          <p:nvPr/>
        </p:nvGrpSpPr>
        <p:grpSpPr>
          <a:xfrm>
            <a:off x="5241289" y="3010614"/>
            <a:ext cx="1463992" cy="1437117"/>
            <a:chOff x="3210189" y="5411220"/>
            <a:chExt cx="1089933" cy="1348023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EA438C64-933D-4C3A-AC7A-EC0C3A95439F}"/>
                </a:ext>
              </a:extLst>
            </p:cNvPr>
            <p:cNvGrpSpPr/>
            <p:nvPr/>
          </p:nvGrpSpPr>
          <p:grpSpPr>
            <a:xfrm>
              <a:off x="3210189" y="5411220"/>
              <a:ext cx="1089933" cy="1348023"/>
              <a:chOff x="3387160" y="2445497"/>
              <a:chExt cx="1089933" cy="1348023"/>
            </a:xfrm>
          </p:grpSpPr>
          <p:pic>
            <p:nvPicPr>
              <p:cNvPr id="42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CA23636B-78CF-4EB4-B1C6-5F8397743B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7160" y="2445497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15BE01E6-F659-4048-9353-26C96D41CB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53460" y="3101661"/>
                <a:ext cx="685132" cy="457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4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7ABC211-A257-4D9F-9482-82A4FE526A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613096" y="5960555"/>
              <a:ext cx="232383" cy="187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DC945F03-5645-4C24-9EB8-AF7AFD016E83}"/>
              </a:ext>
            </a:extLst>
          </p:cNvPr>
          <p:cNvGrpSpPr/>
          <p:nvPr/>
        </p:nvGrpSpPr>
        <p:grpSpPr>
          <a:xfrm>
            <a:off x="1568421" y="801148"/>
            <a:ext cx="1834994" cy="2011282"/>
            <a:chOff x="3574224" y="5499254"/>
            <a:chExt cx="1089933" cy="1348023"/>
          </a:xfrm>
        </p:grpSpPr>
        <p:pic>
          <p:nvPicPr>
            <p:cNvPr id="54" name="Picture 2" descr="amazon bolsitas de organza - Tienda Online de Zapatos, Ropa y Complementos  de marca">
              <a:extLst>
                <a:ext uri="{FF2B5EF4-FFF2-40B4-BE49-F238E27FC236}">
                  <a16:creationId xmlns:a16="http://schemas.microsoft.com/office/drawing/2014/main" id="{EEC918B2-2785-4C35-B2CC-A23B929CB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5" l="1093" r="899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224" y="5499254"/>
              <a:ext cx="1089933" cy="134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ABA7287-B2B6-4ADF-8FC0-DA20C335BB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84022" y="6187414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1C40ADCF-EE13-4254-90DC-37B96A1475F7}"/>
              </a:ext>
            </a:extLst>
          </p:cNvPr>
          <p:cNvGrpSpPr/>
          <p:nvPr/>
        </p:nvGrpSpPr>
        <p:grpSpPr>
          <a:xfrm>
            <a:off x="7334984" y="1208413"/>
            <a:ext cx="1726812" cy="1734101"/>
            <a:chOff x="3744545" y="5038563"/>
            <a:chExt cx="1089933" cy="1348023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F725E1C9-E0E2-4051-B6DC-A41232890626}"/>
                </a:ext>
              </a:extLst>
            </p:cNvPr>
            <p:cNvGrpSpPr/>
            <p:nvPr/>
          </p:nvGrpSpPr>
          <p:grpSpPr>
            <a:xfrm>
              <a:off x="3744545" y="5038563"/>
              <a:ext cx="1089933" cy="1348023"/>
              <a:chOff x="3574224" y="5499254"/>
              <a:chExt cx="1089933" cy="1348023"/>
            </a:xfrm>
          </p:grpSpPr>
          <p:pic>
            <p:nvPicPr>
              <p:cNvPr id="51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D75288E5-9679-4DA0-A5DD-19A39E95D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EB4E3C3F-5686-4C09-A6BC-97AFE73908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01AE7584-A296-4DC1-8D2A-45CF2B5C95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75709" y="5799233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79F5175C-2D43-4C75-814D-FC3AE4D368DA}"/>
              </a:ext>
            </a:extLst>
          </p:cNvPr>
          <p:cNvGrpSpPr/>
          <p:nvPr/>
        </p:nvGrpSpPr>
        <p:grpSpPr>
          <a:xfrm>
            <a:off x="1645776" y="2940534"/>
            <a:ext cx="1647098" cy="1725391"/>
            <a:chOff x="5923849" y="5465433"/>
            <a:chExt cx="1089933" cy="1348023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F5493E9F-2C5B-458F-93EA-BCB86FABA0AD}"/>
                </a:ext>
              </a:extLst>
            </p:cNvPr>
            <p:cNvGrpSpPr/>
            <p:nvPr/>
          </p:nvGrpSpPr>
          <p:grpSpPr>
            <a:xfrm>
              <a:off x="5923849" y="5465433"/>
              <a:ext cx="1089933" cy="1348023"/>
              <a:chOff x="3574224" y="5499254"/>
              <a:chExt cx="1089933" cy="1348023"/>
            </a:xfrm>
          </p:grpSpPr>
          <p:pic>
            <p:nvPicPr>
              <p:cNvPr id="59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848474E3-5EEB-409B-9F62-6E5C0A3239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9138B060-763D-4E3C-8590-938E536A06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C607BDF7-7884-4DAB-B544-5A0D0AA1C0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457"/>
            <a:stretch/>
          </p:blipFill>
          <p:spPr bwMode="auto">
            <a:xfrm>
              <a:off x="6070776" y="6081585"/>
              <a:ext cx="249028" cy="481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321F9996-2BF9-492A-B2FC-07FF00CDBF13}"/>
              </a:ext>
            </a:extLst>
          </p:cNvPr>
          <p:cNvGrpSpPr/>
          <p:nvPr/>
        </p:nvGrpSpPr>
        <p:grpSpPr>
          <a:xfrm>
            <a:off x="3717186" y="827032"/>
            <a:ext cx="1556508" cy="1753131"/>
            <a:chOff x="3733181" y="5322134"/>
            <a:chExt cx="1089933" cy="1348023"/>
          </a:xfrm>
        </p:grpSpPr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D2E619E9-8D28-4C97-AA65-F91EC52C0960}"/>
                </a:ext>
              </a:extLst>
            </p:cNvPr>
            <p:cNvGrpSpPr/>
            <p:nvPr/>
          </p:nvGrpSpPr>
          <p:grpSpPr>
            <a:xfrm>
              <a:off x="3733181" y="5322134"/>
              <a:ext cx="1089933" cy="1348023"/>
              <a:chOff x="3574224" y="5499254"/>
              <a:chExt cx="1089933" cy="1348023"/>
            </a:xfrm>
          </p:grpSpPr>
          <p:pic>
            <p:nvPicPr>
              <p:cNvPr id="63" name="Picture 2" descr="amazon bolsitas de organza - Tienda Online de Zapatos, Ropa y Complementos  de marca">
                <a:extLst>
                  <a:ext uri="{FF2B5EF4-FFF2-40B4-BE49-F238E27FC236}">
                    <a16:creationId xmlns:a16="http://schemas.microsoft.com/office/drawing/2014/main" id="{0837C2BA-C1D1-4740-9ED4-EFB40E4325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89985" l="1093" r="8998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4224" y="5499254"/>
                <a:ext cx="1089933" cy="1348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4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55613A3-3DBC-44E5-BD38-F47521521F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984022" y="6187414"/>
                <a:ext cx="261773" cy="353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7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A49D78E0-F159-448E-90AE-58618843E0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894537" y="6064250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F48CCF6F-4DAA-4D93-9EE7-2060BED19B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3992796" y="5758026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DC46524B-3C86-414C-81B7-7D411892FD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4206640" y="5741330"/>
              <a:ext cx="261773" cy="35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E8AA38B-8BE9-41F3-A6C4-D32CB8A00A53}"/>
              </a:ext>
            </a:extLst>
          </p:cNvPr>
          <p:cNvGrpSpPr/>
          <p:nvPr/>
        </p:nvGrpSpPr>
        <p:grpSpPr>
          <a:xfrm>
            <a:off x="3649444" y="2964945"/>
            <a:ext cx="1349780" cy="1753131"/>
            <a:chOff x="4854750" y="3813670"/>
            <a:chExt cx="1089933" cy="1348023"/>
          </a:xfrm>
        </p:grpSpPr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id="{48F75A7A-CD79-43DB-A486-3EF2F6E571A3}"/>
                </a:ext>
              </a:extLst>
            </p:cNvPr>
            <p:cNvGrpSpPr/>
            <p:nvPr/>
          </p:nvGrpSpPr>
          <p:grpSpPr>
            <a:xfrm>
              <a:off x="4854750" y="3813670"/>
              <a:ext cx="1089933" cy="1348023"/>
              <a:chOff x="3210189" y="5411220"/>
              <a:chExt cx="1089933" cy="1348023"/>
            </a:xfrm>
          </p:grpSpPr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id="{B8CA59CB-AE4B-4B54-AB46-7C1F1A9F83A0}"/>
                  </a:ext>
                </a:extLst>
              </p:cNvPr>
              <p:cNvGrpSpPr/>
              <p:nvPr/>
            </p:nvGrpSpPr>
            <p:grpSpPr>
              <a:xfrm>
                <a:off x="3210189" y="5411220"/>
                <a:ext cx="1089933" cy="1348023"/>
                <a:chOff x="3387160" y="2445497"/>
                <a:chExt cx="1089933" cy="1348023"/>
              </a:xfrm>
            </p:grpSpPr>
            <p:pic>
              <p:nvPicPr>
                <p:cNvPr id="70" name="Picture 2" descr="amazon bolsitas de organza - Tienda Online de Zapatos, Ropa y Complementos  de marca">
                  <a:extLst>
                    <a:ext uri="{FF2B5EF4-FFF2-40B4-BE49-F238E27FC236}">
                      <a16:creationId xmlns:a16="http://schemas.microsoft.com/office/drawing/2014/main" id="{2A5EFAEE-25A9-44BE-8642-74190CB003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0" b="89985" l="1093" r="89982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87160" y="2445497"/>
                  <a:ext cx="1089933" cy="13480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D0AA9E95-6DB0-4C05-9AC0-9C38C20899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460" y="3101661"/>
                  <a:ext cx="685132" cy="4573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9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A23E4768-B98E-4758-9758-97CCCCF03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3613096" y="5960555"/>
                <a:ext cx="232383" cy="187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2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F66771D2-6131-4058-94F9-49774B22C7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257657" y="4775401"/>
              <a:ext cx="162224" cy="21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BD760108-1A55-457F-A9A9-A68E6A3D9B82}"/>
              </a:ext>
            </a:extLst>
          </p:cNvPr>
          <p:cNvGrpSpPr/>
          <p:nvPr/>
        </p:nvGrpSpPr>
        <p:grpSpPr>
          <a:xfrm>
            <a:off x="6947345" y="3010614"/>
            <a:ext cx="1463991" cy="1499730"/>
            <a:chOff x="5506669" y="5301282"/>
            <a:chExt cx="1089933" cy="1348023"/>
          </a:xfrm>
        </p:grpSpPr>
        <p:grpSp>
          <p:nvGrpSpPr>
            <p:cNvPr id="73" name="Grupo 72">
              <a:extLst>
                <a:ext uri="{FF2B5EF4-FFF2-40B4-BE49-F238E27FC236}">
                  <a16:creationId xmlns:a16="http://schemas.microsoft.com/office/drawing/2014/main" id="{BFC369E8-1635-4E64-82AC-D245B4A57804}"/>
                </a:ext>
              </a:extLst>
            </p:cNvPr>
            <p:cNvGrpSpPr/>
            <p:nvPr/>
          </p:nvGrpSpPr>
          <p:grpSpPr>
            <a:xfrm>
              <a:off x="5506669" y="5301282"/>
              <a:ext cx="1089933" cy="1348023"/>
              <a:chOff x="4854750" y="3813670"/>
              <a:chExt cx="1089933" cy="1348023"/>
            </a:xfrm>
          </p:grpSpPr>
          <p:grpSp>
            <p:nvGrpSpPr>
              <p:cNvPr id="74" name="Grupo 73">
                <a:extLst>
                  <a:ext uri="{FF2B5EF4-FFF2-40B4-BE49-F238E27FC236}">
                    <a16:creationId xmlns:a16="http://schemas.microsoft.com/office/drawing/2014/main" id="{04D44169-B19B-4FBF-95BE-A8EE7D332128}"/>
                  </a:ext>
                </a:extLst>
              </p:cNvPr>
              <p:cNvGrpSpPr/>
              <p:nvPr/>
            </p:nvGrpSpPr>
            <p:grpSpPr>
              <a:xfrm>
                <a:off x="4854750" y="3813670"/>
                <a:ext cx="1089933" cy="1348023"/>
                <a:chOff x="3210189" y="5411220"/>
                <a:chExt cx="1089933" cy="1348023"/>
              </a:xfrm>
            </p:grpSpPr>
            <p:grpSp>
              <p:nvGrpSpPr>
                <p:cNvPr id="76" name="Grupo 75">
                  <a:extLst>
                    <a:ext uri="{FF2B5EF4-FFF2-40B4-BE49-F238E27FC236}">
                      <a16:creationId xmlns:a16="http://schemas.microsoft.com/office/drawing/2014/main" id="{5E7C3060-8B74-45A7-913C-60F4B90CF55F}"/>
                    </a:ext>
                  </a:extLst>
                </p:cNvPr>
                <p:cNvGrpSpPr/>
                <p:nvPr/>
              </p:nvGrpSpPr>
              <p:grpSpPr>
                <a:xfrm>
                  <a:off x="3210189" y="5411220"/>
                  <a:ext cx="1089933" cy="1348023"/>
                  <a:chOff x="3387160" y="2445497"/>
                  <a:chExt cx="1089933" cy="1348023"/>
                </a:xfrm>
              </p:grpSpPr>
              <p:pic>
                <p:nvPicPr>
                  <p:cNvPr id="78" name="Picture 2" descr="amazon bolsitas de organza - Tienda Online de Zapatos, Ropa y Complementos  de marca">
                    <a:extLst>
                      <a:ext uri="{FF2B5EF4-FFF2-40B4-BE49-F238E27FC236}">
                        <a16:creationId xmlns:a16="http://schemas.microsoft.com/office/drawing/2014/main" id="{0835A687-46C5-4F09-B08F-2B8FB7EE7B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ackgroundRemoval t="0" b="89985" l="1093" r="89982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87160" y="2445497"/>
                    <a:ext cx="1089933" cy="134802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79" name="Picture 4" descr="Ficha mediana de plástico 100 piezas-Wiwi Juegos mayoreo">
                    <a:extLst>
                      <a:ext uri="{FF2B5EF4-FFF2-40B4-BE49-F238E27FC236}">
                        <a16:creationId xmlns:a16="http://schemas.microsoft.com/office/drawing/2014/main" id="{1B4A179E-6C8F-42D5-B989-B104ED24698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749" b="100000" l="1375" r="99125">
                                <a14:foregroundMark x1="25125" y1="23596" x2="25125" y2="23596"/>
                                <a14:foregroundMark x1="3750" y1="23596" x2="31625" y2="20787"/>
                                <a14:foregroundMark x1="68500" y1="20599" x2="96500" y2="18914"/>
                                <a14:foregroundMark x1="72125" y1="11423" x2="93750" y2="7116"/>
                                <a14:foregroundMark x1="79375" y1="5618" x2="84375" y2="4307"/>
                                <a14:foregroundMark x1="91125" y1="5431" x2="77500" y2="4682"/>
                                <a14:foregroundMark x1="71500" y1="82959" x2="93250" y2="64981"/>
                                <a14:foregroundMark x1="4875" y1="81835" x2="29875" y2="70037"/>
                                <a14:foregroundMark x1="79250" y1="29026" x2="79250" y2="30524"/>
                                <a14:foregroundMark x1="79000" y1="34457" x2="96125" y2="1348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460" y="3101661"/>
                    <a:ext cx="685132" cy="45732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77" name="Picture 4" descr="Ficha mediana de plástico 100 piezas-Wiwi Juegos mayoreo">
                  <a:extLst>
                    <a:ext uri="{FF2B5EF4-FFF2-40B4-BE49-F238E27FC236}">
                      <a16:creationId xmlns:a16="http://schemas.microsoft.com/office/drawing/2014/main" id="{AD0C492E-D642-4C0D-B846-3F90F93C8F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749" b="100000" l="1375" r="99125">
                              <a14:foregroundMark x1="25125" y1="23596" x2="25125" y2="23596"/>
                              <a14:foregroundMark x1="3750" y1="23596" x2="31625" y2="20787"/>
                              <a14:foregroundMark x1="68500" y1="20599" x2="96500" y2="18914"/>
                              <a14:foregroundMark x1="72125" y1="11423" x2="93750" y2="7116"/>
                              <a14:foregroundMark x1="79375" y1="5618" x2="84375" y2="4307"/>
                              <a14:foregroundMark x1="91125" y1="5431" x2="77500" y2="4682"/>
                              <a14:foregroundMark x1="71500" y1="82959" x2="93250" y2="64981"/>
                              <a14:foregroundMark x1="4875" y1="81835" x2="29875" y2="70037"/>
                              <a14:foregroundMark x1="79250" y1="29026" x2="79250" y2="30524"/>
                              <a14:foregroundMark x1="79000" y1="34457" x2="96125" y2="1348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7989" r="65293"/>
                <a:stretch/>
              </p:blipFill>
              <p:spPr bwMode="auto">
                <a:xfrm>
                  <a:off x="3613096" y="5960555"/>
                  <a:ext cx="232383" cy="1877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5" name="Picture 4" descr="Ficha mediana de plástico 100 piezas-Wiwi Juegos mayoreo">
                <a:extLst>
                  <a:ext uri="{FF2B5EF4-FFF2-40B4-BE49-F238E27FC236}">
                    <a16:creationId xmlns:a16="http://schemas.microsoft.com/office/drawing/2014/main" id="{993F0486-6786-4B64-86A7-49D8204116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49" b="100000" l="1375" r="99125">
                            <a14:foregroundMark x1="25125" y1="23596" x2="25125" y2="23596"/>
                            <a14:foregroundMark x1="3750" y1="23596" x2="31625" y2="20787"/>
                            <a14:foregroundMark x1="68500" y1="20599" x2="96500" y2="18914"/>
                            <a14:foregroundMark x1="72125" y1="11423" x2="93750" y2="7116"/>
                            <a14:foregroundMark x1="79375" y1="5618" x2="84375" y2="4307"/>
                            <a14:foregroundMark x1="91125" y1="5431" x2="77500" y2="4682"/>
                            <a14:foregroundMark x1="71500" y1="82959" x2="93250" y2="64981"/>
                            <a14:foregroundMark x1="4875" y1="81835" x2="29875" y2="70037"/>
                            <a14:foregroundMark x1="79250" y1="29026" x2="79250" y2="30524"/>
                            <a14:foregroundMark x1="79000" y1="34457" x2="96125" y2="134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989" r="65293"/>
              <a:stretch/>
            </p:blipFill>
            <p:spPr bwMode="auto">
              <a:xfrm>
                <a:off x="5257657" y="4775401"/>
                <a:ext cx="162224" cy="2190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0" name="Picture 4" descr="Ficha mediana de plástico 100 piezas-Wiwi Juegos mayoreo">
              <a:extLst>
                <a:ext uri="{FF2B5EF4-FFF2-40B4-BE49-F238E27FC236}">
                  <a16:creationId xmlns:a16="http://schemas.microsoft.com/office/drawing/2014/main" id="{60A4277F-A33D-4356-8A95-A6C9E8DFD0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49" b="100000" l="1375" r="99125">
                          <a14:foregroundMark x1="25125" y1="23596" x2="25125" y2="23596"/>
                          <a14:foregroundMark x1="3750" y1="23596" x2="31625" y2="20787"/>
                          <a14:foregroundMark x1="68500" y1="20599" x2="96500" y2="18914"/>
                          <a14:foregroundMark x1="72125" y1="11423" x2="93750" y2="7116"/>
                          <a14:foregroundMark x1="79375" y1="5618" x2="84375" y2="4307"/>
                          <a14:foregroundMark x1="91125" y1="5431" x2="77500" y2="4682"/>
                          <a14:foregroundMark x1="71500" y1="82959" x2="93250" y2="64981"/>
                          <a14:foregroundMark x1="4875" y1="81835" x2="29875" y2="70037"/>
                          <a14:foregroundMark x1="79250" y1="29026" x2="79250" y2="30524"/>
                          <a14:foregroundMark x1="79000" y1="34457" x2="96125" y2="134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89" r="65293"/>
            <a:stretch/>
          </p:blipFill>
          <p:spPr bwMode="auto">
            <a:xfrm>
              <a:off x="5815796" y="5741248"/>
              <a:ext cx="139080" cy="187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1" name="Rectángulo: esquinas redondeadas 80">
            <a:extLst>
              <a:ext uri="{FF2B5EF4-FFF2-40B4-BE49-F238E27FC236}">
                <a16:creationId xmlns:a16="http://schemas.microsoft.com/office/drawing/2014/main" id="{D0C210D8-074A-4901-86C0-2C619566028D}"/>
              </a:ext>
            </a:extLst>
          </p:cNvPr>
          <p:cNvSpPr/>
          <p:nvPr/>
        </p:nvSpPr>
        <p:spPr>
          <a:xfrm>
            <a:off x="667057" y="4439815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MARTES </a:t>
            </a:r>
          </a:p>
        </p:txBody>
      </p:sp>
    </p:spTree>
    <p:extLst>
      <p:ext uri="{BB962C8B-B14F-4D97-AF65-F5344CB8AC3E}">
        <p14:creationId xmlns:p14="http://schemas.microsoft.com/office/powerpoint/2010/main" val="29719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9F3FA97D-D01E-48A6-9927-AAC263AB87B5}"/>
              </a:ext>
            </a:extLst>
          </p:cNvPr>
          <p:cNvGrpSpPr/>
          <p:nvPr/>
        </p:nvGrpSpPr>
        <p:grpSpPr>
          <a:xfrm>
            <a:off x="6557554" y="969372"/>
            <a:ext cx="2255521" cy="2921727"/>
            <a:chOff x="6557554" y="969372"/>
            <a:chExt cx="2255521" cy="2921727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345E5D8-B5E5-445C-8DD2-D586AC549CCE}"/>
                </a:ext>
              </a:extLst>
            </p:cNvPr>
            <p:cNvGrpSpPr/>
            <p:nvPr/>
          </p:nvGrpSpPr>
          <p:grpSpPr>
            <a:xfrm>
              <a:off x="6557554" y="969372"/>
              <a:ext cx="2255521" cy="2812053"/>
              <a:chOff x="3940627" y="969372"/>
              <a:chExt cx="2255521" cy="2812053"/>
            </a:xfrm>
          </p:grpSpPr>
          <p:pic>
            <p:nvPicPr>
              <p:cNvPr id="9" name="Picture 2" descr="Aviones de papel de colores | Vector Premium">
                <a:extLst>
                  <a:ext uri="{FF2B5EF4-FFF2-40B4-BE49-F238E27FC236}">
                    <a16:creationId xmlns:a16="http://schemas.microsoft.com/office/drawing/2014/main" id="{B9E89DD4-982D-4D58-9EE8-3A53FD1A87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834" b="96965" l="5272" r="99521">
                            <a14:foregroundMark x1="53994" y1="26358" x2="88978" y2="27796"/>
                            <a14:foregroundMark x1="14537" y1="71885" x2="51597" y2="75399"/>
                            <a14:foregroundMark x1="69489" y1="80671" x2="90415" y2="56390"/>
                            <a14:foregroundMark x1="57508" y1="72204" x2="86901" y2="68371"/>
                            <a14:foregroundMark x1="65974" y1="76198" x2="75559" y2="736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0627" y="969372"/>
                <a:ext cx="2255521" cy="22555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2" descr="Aviones de papel de colores | Vector Premium">
                <a:extLst>
                  <a:ext uri="{FF2B5EF4-FFF2-40B4-BE49-F238E27FC236}">
                    <a16:creationId xmlns:a16="http://schemas.microsoft.com/office/drawing/2014/main" id="{68247EFE-1607-406D-A1F0-7E8128A4D1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834" b="96965" l="5272" r="99521">
                            <a14:foregroundMark x1="53994" y1="26358" x2="88978" y2="27796"/>
                            <a14:foregroundMark x1="14537" y1="71885" x2="51597" y2="75399"/>
                            <a14:foregroundMark x1="69489" y1="80671" x2="90415" y2="56390"/>
                            <a14:foregroundMark x1="57508" y1="72204" x2="86901" y2="68371"/>
                            <a14:foregroundMark x1="65974" y1="76198" x2="75559" y2="736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99" t="50651"/>
              <a:stretch/>
            </p:blipFill>
            <p:spPr bwMode="auto">
              <a:xfrm>
                <a:off x="4432663" y="2668361"/>
                <a:ext cx="1001485" cy="11130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1" name="Picture 2" descr="Aviones de papel de colores | Vector Premium">
              <a:extLst>
                <a:ext uri="{FF2B5EF4-FFF2-40B4-BE49-F238E27FC236}">
                  <a16:creationId xmlns:a16="http://schemas.microsoft.com/office/drawing/2014/main" id="{37CCCA02-5C63-4171-B1B0-A51EA9EA33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834" b="96965" l="5272" r="99521">
                          <a14:foregroundMark x1="53994" y1="26358" x2="88978" y2="27796"/>
                          <a14:foregroundMark x1="14537" y1="71885" x2="51597" y2="75399"/>
                          <a14:foregroundMark x1="69489" y1="80671" x2="90415" y2="56390"/>
                          <a14:foregroundMark x1="57508" y1="72204" x2="86901" y2="68371"/>
                          <a14:foregroundMark x1="65974" y1="76198" x2="75559" y2="73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1" r="44401"/>
            <a:stretch/>
          </p:blipFill>
          <p:spPr bwMode="auto">
            <a:xfrm>
              <a:off x="7550332" y="2778035"/>
              <a:ext cx="1254037" cy="1113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C4D1A2B-B8C8-4AB5-AB63-B5E2CE1FB701}"/>
              </a:ext>
            </a:extLst>
          </p:cNvPr>
          <p:cNvGrpSpPr/>
          <p:nvPr/>
        </p:nvGrpSpPr>
        <p:grpSpPr>
          <a:xfrm>
            <a:off x="278674" y="1358537"/>
            <a:ext cx="2647406" cy="2422888"/>
            <a:chOff x="278674" y="1358537"/>
            <a:chExt cx="2647406" cy="2422888"/>
          </a:xfrm>
        </p:grpSpPr>
        <p:pic>
          <p:nvPicPr>
            <p:cNvPr id="2050" name="Picture 2" descr="Aviones de papel de colores | Vector Premium">
              <a:extLst>
                <a:ext uri="{FF2B5EF4-FFF2-40B4-BE49-F238E27FC236}">
                  <a16:creationId xmlns:a16="http://schemas.microsoft.com/office/drawing/2014/main" id="{C4927665-BD76-4531-B163-9BDD64DEF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834" b="96965" l="5272" r="99521">
                          <a14:foregroundMark x1="53994" y1="26358" x2="88978" y2="27796"/>
                          <a14:foregroundMark x1="14537" y1="71885" x2="51597" y2="75399"/>
                          <a14:foregroundMark x1="69489" y1="80671" x2="90415" y2="56390"/>
                          <a14:foregroundMark x1="57508" y1="72204" x2="86901" y2="68371"/>
                          <a14:foregroundMark x1="65974" y1="76198" x2="75559" y2="73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648" y="1429292"/>
              <a:ext cx="2255521" cy="2255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56FC919-EB59-47CF-A6D7-00B0B60294F4}"/>
                </a:ext>
              </a:extLst>
            </p:cNvPr>
            <p:cNvSpPr/>
            <p:nvPr/>
          </p:nvSpPr>
          <p:spPr>
            <a:xfrm>
              <a:off x="278674" y="1358537"/>
              <a:ext cx="2647406" cy="2422888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0705CA8B-906E-4F07-8CE5-41EF389E3C68}"/>
              </a:ext>
            </a:extLst>
          </p:cNvPr>
          <p:cNvGrpSpPr/>
          <p:nvPr/>
        </p:nvGrpSpPr>
        <p:grpSpPr>
          <a:xfrm>
            <a:off x="3248297" y="778190"/>
            <a:ext cx="2647406" cy="2812053"/>
            <a:chOff x="3302722" y="691105"/>
            <a:chExt cx="2647406" cy="2812053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0403656F-08D0-4DC8-8A32-368809C012AB}"/>
                </a:ext>
              </a:extLst>
            </p:cNvPr>
            <p:cNvGrpSpPr/>
            <p:nvPr/>
          </p:nvGrpSpPr>
          <p:grpSpPr>
            <a:xfrm>
              <a:off x="3548739" y="691105"/>
              <a:ext cx="2255521" cy="2812053"/>
              <a:chOff x="3940627" y="969372"/>
              <a:chExt cx="2255521" cy="2812053"/>
            </a:xfrm>
          </p:grpSpPr>
          <p:pic>
            <p:nvPicPr>
              <p:cNvPr id="5" name="Picture 2" descr="Aviones de papel de colores | Vector Premium">
                <a:extLst>
                  <a:ext uri="{FF2B5EF4-FFF2-40B4-BE49-F238E27FC236}">
                    <a16:creationId xmlns:a16="http://schemas.microsoft.com/office/drawing/2014/main" id="{DF7B52C8-0EB0-44AE-9F58-FDAE8F4149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834" b="96965" l="5272" r="99521">
                            <a14:foregroundMark x1="53994" y1="26358" x2="88978" y2="27796"/>
                            <a14:foregroundMark x1="14537" y1="71885" x2="51597" y2="75399"/>
                            <a14:foregroundMark x1="69489" y1="80671" x2="90415" y2="56390"/>
                            <a14:foregroundMark x1="57508" y1="72204" x2="86901" y2="68371"/>
                            <a14:foregroundMark x1="65974" y1="76198" x2="75559" y2="736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0627" y="969372"/>
                <a:ext cx="2255521" cy="2255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</p:pic>
          <p:pic>
            <p:nvPicPr>
              <p:cNvPr id="6" name="Picture 2" descr="Aviones de papel de colores | Vector Premium">
                <a:extLst>
                  <a:ext uri="{FF2B5EF4-FFF2-40B4-BE49-F238E27FC236}">
                    <a16:creationId xmlns:a16="http://schemas.microsoft.com/office/drawing/2014/main" id="{3DAAAA5D-2571-4FB5-BF7C-5BB0299A62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834" b="96965" l="5272" r="99521">
                            <a14:foregroundMark x1="53994" y1="26358" x2="88978" y2="27796"/>
                            <a14:foregroundMark x1="14537" y1="71885" x2="51597" y2="75399"/>
                            <a14:foregroundMark x1="69489" y1="80671" x2="90415" y2="56390"/>
                            <a14:foregroundMark x1="57508" y1="72204" x2="86901" y2="68371"/>
                            <a14:foregroundMark x1="65974" y1="76198" x2="75559" y2="736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99" t="50651"/>
              <a:stretch/>
            </p:blipFill>
            <p:spPr bwMode="auto">
              <a:xfrm>
                <a:off x="4432663" y="2668361"/>
                <a:ext cx="1001485" cy="1113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</p:pic>
        </p:grp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6A88CCE-E58D-454E-B4A4-F7CD9C2AA82B}"/>
                </a:ext>
              </a:extLst>
            </p:cNvPr>
            <p:cNvSpPr/>
            <p:nvPr/>
          </p:nvSpPr>
          <p:spPr>
            <a:xfrm>
              <a:off x="3302722" y="911679"/>
              <a:ext cx="2647406" cy="2422888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539478B-D1D1-49BD-B69E-2AC1F707294C}"/>
              </a:ext>
            </a:extLst>
          </p:cNvPr>
          <p:cNvSpPr/>
          <p:nvPr/>
        </p:nvSpPr>
        <p:spPr>
          <a:xfrm>
            <a:off x="6241871" y="1226547"/>
            <a:ext cx="2647406" cy="266455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CB43FB0-8E71-4214-8E22-7AEC972E543C}"/>
              </a:ext>
            </a:extLst>
          </p:cNvPr>
          <p:cNvSpPr/>
          <p:nvPr/>
        </p:nvSpPr>
        <p:spPr>
          <a:xfrm>
            <a:off x="1018903" y="4256935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MIÉRCOLES </a:t>
            </a:r>
          </a:p>
        </p:txBody>
      </p:sp>
    </p:spTree>
    <p:extLst>
      <p:ext uri="{BB962C8B-B14F-4D97-AF65-F5344CB8AC3E}">
        <p14:creationId xmlns:p14="http://schemas.microsoft.com/office/powerpoint/2010/main" val="1225818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3"/>
          <p:cNvSpPr txBox="1">
            <a:spLocks noGrp="1"/>
          </p:cNvSpPr>
          <p:nvPr>
            <p:ph type="title"/>
          </p:nvPr>
        </p:nvSpPr>
        <p:spPr>
          <a:xfrm flipH="1">
            <a:off x="1388100" y="-209346"/>
            <a:ext cx="6367800" cy="11065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Página 55 del libro Sobre ruedas</a:t>
            </a:r>
            <a:endParaRPr sz="3200" dirty="0"/>
          </a:p>
        </p:txBody>
      </p:sp>
      <p:sp>
        <p:nvSpPr>
          <p:cNvPr id="882" name="Google Shape;882;p43"/>
          <p:cNvSpPr/>
          <p:nvPr/>
        </p:nvSpPr>
        <p:spPr>
          <a:xfrm>
            <a:off x="5262000" y="4261863"/>
            <a:ext cx="1443650" cy="149475"/>
          </a:xfrm>
          <a:custGeom>
            <a:avLst/>
            <a:gdLst/>
            <a:ahLst/>
            <a:cxnLst/>
            <a:rect l="l" t="t" r="r" b="b"/>
            <a:pathLst>
              <a:path w="57746" h="5979" extrusionOk="0">
                <a:moveTo>
                  <a:pt x="45122" y="1"/>
                </a:moveTo>
                <a:cubicBezTo>
                  <a:pt x="43697" y="1"/>
                  <a:pt x="42440" y="1055"/>
                  <a:pt x="41567" y="2212"/>
                </a:cubicBezTo>
                <a:cubicBezTo>
                  <a:pt x="40947" y="3038"/>
                  <a:pt x="40328" y="4791"/>
                  <a:pt x="39135" y="4791"/>
                </a:cubicBezTo>
                <a:cubicBezTo>
                  <a:pt x="39034" y="4791"/>
                  <a:pt x="38928" y="4778"/>
                  <a:pt x="38819" y="4751"/>
                </a:cubicBezTo>
                <a:cubicBezTo>
                  <a:pt x="37504" y="4438"/>
                  <a:pt x="36907" y="2810"/>
                  <a:pt x="35951" y="1973"/>
                </a:cubicBezTo>
                <a:cubicBezTo>
                  <a:pt x="35224" y="1318"/>
                  <a:pt x="34319" y="1003"/>
                  <a:pt x="33414" y="1003"/>
                </a:cubicBezTo>
                <a:cubicBezTo>
                  <a:pt x="32441" y="1003"/>
                  <a:pt x="31466" y="1367"/>
                  <a:pt x="30708" y="2063"/>
                </a:cubicBezTo>
                <a:cubicBezTo>
                  <a:pt x="29752" y="2944"/>
                  <a:pt x="29080" y="4049"/>
                  <a:pt x="27871" y="4587"/>
                </a:cubicBezTo>
                <a:cubicBezTo>
                  <a:pt x="27373" y="4816"/>
                  <a:pt x="26838" y="4934"/>
                  <a:pt x="26313" y="4934"/>
                </a:cubicBezTo>
                <a:cubicBezTo>
                  <a:pt x="25294" y="4934"/>
                  <a:pt x="24315" y="4488"/>
                  <a:pt x="23733" y="3542"/>
                </a:cubicBezTo>
                <a:cubicBezTo>
                  <a:pt x="23240" y="2705"/>
                  <a:pt x="23016" y="1749"/>
                  <a:pt x="22076" y="1227"/>
                </a:cubicBezTo>
                <a:cubicBezTo>
                  <a:pt x="21628" y="970"/>
                  <a:pt x="21118" y="861"/>
                  <a:pt x="20604" y="861"/>
                </a:cubicBezTo>
                <a:cubicBezTo>
                  <a:pt x="20073" y="861"/>
                  <a:pt x="19537" y="977"/>
                  <a:pt x="19058" y="1167"/>
                </a:cubicBezTo>
                <a:cubicBezTo>
                  <a:pt x="17551" y="1770"/>
                  <a:pt x="15459" y="4271"/>
                  <a:pt x="13593" y="4271"/>
                </a:cubicBezTo>
                <a:cubicBezTo>
                  <a:pt x="13055" y="4271"/>
                  <a:pt x="12535" y="4063"/>
                  <a:pt x="12054" y="3542"/>
                </a:cubicBezTo>
                <a:cubicBezTo>
                  <a:pt x="11337" y="2780"/>
                  <a:pt x="11008" y="1719"/>
                  <a:pt x="10112" y="1092"/>
                </a:cubicBezTo>
                <a:cubicBezTo>
                  <a:pt x="9688" y="802"/>
                  <a:pt x="9227" y="676"/>
                  <a:pt x="8759" y="676"/>
                </a:cubicBezTo>
                <a:cubicBezTo>
                  <a:pt x="8239" y="676"/>
                  <a:pt x="7710" y="833"/>
                  <a:pt x="7214" y="1092"/>
                </a:cubicBezTo>
                <a:cubicBezTo>
                  <a:pt x="6049" y="1734"/>
                  <a:pt x="5332" y="2870"/>
                  <a:pt x="4302" y="3676"/>
                </a:cubicBezTo>
                <a:cubicBezTo>
                  <a:pt x="3836" y="4041"/>
                  <a:pt x="3205" y="4433"/>
                  <a:pt x="2590" y="4433"/>
                </a:cubicBezTo>
                <a:cubicBezTo>
                  <a:pt x="2299" y="4433"/>
                  <a:pt x="2012" y="4345"/>
                  <a:pt x="1748" y="4124"/>
                </a:cubicBezTo>
                <a:cubicBezTo>
                  <a:pt x="1165" y="3631"/>
                  <a:pt x="1091" y="2720"/>
                  <a:pt x="1031" y="2033"/>
                </a:cubicBezTo>
                <a:cubicBezTo>
                  <a:pt x="1009" y="1705"/>
                  <a:pt x="743" y="1540"/>
                  <a:pt x="491" y="1540"/>
                </a:cubicBezTo>
                <a:cubicBezTo>
                  <a:pt x="239" y="1540"/>
                  <a:pt x="0" y="1705"/>
                  <a:pt x="30" y="2033"/>
                </a:cubicBezTo>
                <a:cubicBezTo>
                  <a:pt x="167" y="3715"/>
                  <a:pt x="959" y="5449"/>
                  <a:pt x="2596" y="5449"/>
                </a:cubicBezTo>
                <a:cubicBezTo>
                  <a:pt x="2922" y="5449"/>
                  <a:pt x="3281" y="5380"/>
                  <a:pt x="3675" y="5229"/>
                </a:cubicBezTo>
                <a:cubicBezTo>
                  <a:pt x="5208" y="4623"/>
                  <a:pt x="7030" y="1756"/>
                  <a:pt x="8732" y="1756"/>
                </a:cubicBezTo>
                <a:cubicBezTo>
                  <a:pt x="9252" y="1756"/>
                  <a:pt x="9760" y="2024"/>
                  <a:pt x="10246" y="2705"/>
                </a:cubicBezTo>
                <a:cubicBezTo>
                  <a:pt x="10784" y="3452"/>
                  <a:pt x="11187" y="4333"/>
                  <a:pt x="12009" y="4826"/>
                </a:cubicBezTo>
                <a:cubicBezTo>
                  <a:pt x="12487" y="5120"/>
                  <a:pt x="13020" y="5244"/>
                  <a:pt x="13559" y="5244"/>
                </a:cubicBezTo>
                <a:cubicBezTo>
                  <a:pt x="14113" y="5244"/>
                  <a:pt x="14675" y="5113"/>
                  <a:pt x="15190" y="4901"/>
                </a:cubicBezTo>
                <a:cubicBezTo>
                  <a:pt x="16680" y="4290"/>
                  <a:pt x="18869" y="1880"/>
                  <a:pt x="20638" y="1880"/>
                </a:cubicBezTo>
                <a:cubicBezTo>
                  <a:pt x="21335" y="1880"/>
                  <a:pt x="21966" y="2254"/>
                  <a:pt x="22464" y="3258"/>
                </a:cubicBezTo>
                <a:cubicBezTo>
                  <a:pt x="22972" y="4288"/>
                  <a:pt x="23479" y="5110"/>
                  <a:pt x="24555" y="5618"/>
                </a:cubicBezTo>
                <a:cubicBezTo>
                  <a:pt x="25114" y="5863"/>
                  <a:pt x="25704" y="5978"/>
                  <a:pt x="26296" y="5978"/>
                </a:cubicBezTo>
                <a:cubicBezTo>
                  <a:pt x="26858" y="5978"/>
                  <a:pt x="27422" y="5874"/>
                  <a:pt x="27960" y="5677"/>
                </a:cubicBezTo>
                <a:cubicBezTo>
                  <a:pt x="29110" y="5244"/>
                  <a:pt x="29932" y="4438"/>
                  <a:pt x="30738" y="3542"/>
                </a:cubicBezTo>
                <a:cubicBezTo>
                  <a:pt x="31500" y="2697"/>
                  <a:pt x="32444" y="2012"/>
                  <a:pt x="33478" y="2012"/>
                </a:cubicBezTo>
                <a:cubicBezTo>
                  <a:pt x="33925" y="2012"/>
                  <a:pt x="34388" y="2139"/>
                  <a:pt x="34861" y="2436"/>
                </a:cubicBezTo>
                <a:cubicBezTo>
                  <a:pt x="36239" y="3286"/>
                  <a:pt x="37343" y="5899"/>
                  <a:pt x="39110" y="5899"/>
                </a:cubicBezTo>
                <a:cubicBezTo>
                  <a:pt x="39487" y="5899"/>
                  <a:pt x="39895" y="5780"/>
                  <a:pt x="40342" y="5498"/>
                </a:cubicBezTo>
                <a:cubicBezTo>
                  <a:pt x="41965" y="4487"/>
                  <a:pt x="42735" y="999"/>
                  <a:pt x="44943" y="999"/>
                </a:cubicBezTo>
                <a:cubicBezTo>
                  <a:pt x="45213" y="999"/>
                  <a:pt x="45505" y="1051"/>
                  <a:pt x="45823" y="1167"/>
                </a:cubicBezTo>
                <a:cubicBezTo>
                  <a:pt x="47914" y="1944"/>
                  <a:pt x="48572" y="4677"/>
                  <a:pt x="50603" y="5618"/>
                </a:cubicBezTo>
                <a:cubicBezTo>
                  <a:pt x="51141" y="5859"/>
                  <a:pt x="51667" y="5964"/>
                  <a:pt x="52177" y="5964"/>
                </a:cubicBezTo>
                <a:cubicBezTo>
                  <a:pt x="54259" y="5964"/>
                  <a:pt x="56082" y="4205"/>
                  <a:pt x="57414" y="2705"/>
                </a:cubicBezTo>
                <a:cubicBezTo>
                  <a:pt x="57746" y="2304"/>
                  <a:pt x="57393" y="1780"/>
                  <a:pt x="57021" y="1780"/>
                </a:cubicBezTo>
                <a:cubicBezTo>
                  <a:pt x="56909" y="1780"/>
                  <a:pt x="56794" y="1829"/>
                  <a:pt x="56697" y="1944"/>
                </a:cubicBezTo>
                <a:cubicBezTo>
                  <a:pt x="55477" y="3299"/>
                  <a:pt x="53828" y="4858"/>
                  <a:pt x="52125" y="4858"/>
                </a:cubicBezTo>
                <a:cubicBezTo>
                  <a:pt x="51388" y="4858"/>
                  <a:pt x="50642" y="4566"/>
                  <a:pt x="49916" y="3840"/>
                </a:cubicBezTo>
                <a:cubicBezTo>
                  <a:pt x="48721" y="2645"/>
                  <a:pt x="47914" y="913"/>
                  <a:pt x="46286" y="241"/>
                </a:cubicBezTo>
                <a:cubicBezTo>
                  <a:pt x="45889" y="75"/>
                  <a:pt x="45499" y="1"/>
                  <a:pt x="4512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43"/>
          <p:cNvSpPr/>
          <p:nvPr/>
        </p:nvSpPr>
        <p:spPr>
          <a:xfrm rot="-4214020">
            <a:off x="1883101" y="1285794"/>
            <a:ext cx="215135" cy="18968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43"/>
          <p:cNvSpPr/>
          <p:nvPr/>
        </p:nvSpPr>
        <p:spPr>
          <a:xfrm rot="-4214001">
            <a:off x="1814210" y="1124068"/>
            <a:ext cx="99492" cy="87711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258232F-B915-40E7-A670-F4A60D540F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434" b="25333"/>
          <a:stretch/>
        </p:blipFill>
        <p:spPr>
          <a:xfrm>
            <a:off x="2007209" y="622402"/>
            <a:ext cx="5129581" cy="41177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2" name="Google Shape;852;p41"/>
          <p:cNvGrpSpPr/>
          <p:nvPr/>
        </p:nvGrpSpPr>
        <p:grpSpPr>
          <a:xfrm rot="3599956">
            <a:off x="7277257" y="874477"/>
            <a:ext cx="419925" cy="222725"/>
            <a:chOff x="2951412" y="1320981"/>
            <a:chExt cx="419934" cy="222729"/>
          </a:xfrm>
        </p:grpSpPr>
        <p:sp>
          <p:nvSpPr>
            <p:cNvPr id="853" name="Google Shape;853;p41"/>
            <p:cNvSpPr/>
            <p:nvPr/>
          </p:nvSpPr>
          <p:spPr>
            <a:xfrm rot="-1677089">
              <a:off x="2986451" y="1372774"/>
              <a:ext cx="64322" cy="165517"/>
            </a:xfrm>
            <a:custGeom>
              <a:avLst/>
              <a:gdLst/>
              <a:ahLst/>
              <a:cxnLst/>
              <a:rect l="l" t="t" r="r" b="b"/>
              <a:pathLst>
                <a:path w="2573" h="6621" extrusionOk="0">
                  <a:moveTo>
                    <a:pt x="1078" y="0"/>
                  </a:moveTo>
                  <a:cubicBezTo>
                    <a:pt x="591" y="0"/>
                    <a:pt x="90" y="310"/>
                    <a:pt x="60" y="930"/>
                  </a:cubicBezTo>
                  <a:cubicBezTo>
                    <a:pt x="1" y="2618"/>
                    <a:pt x="150" y="4276"/>
                    <a:pt x="523" y="5919"/>
                  </a:cubicBezTo>
                  <a:cubicBezTo>
                    <a:pt x="637" y="6408"/>
                    <a:pt x="1003" y="6621"/>
                    <a:pt x="1385" y="6621"/>
                  </a:cubicBezTo>
                  <a:cubicBezTo>
                    <a:pt x="1960" y="6621"/>
                    <a:pt x="2573" y="6140"/>
                    <a:pt x="2420" y="5396"/>
                  </a:cubicBezTo>
                  <a:cubicBezTo>
                    <a:pt x="2077" y="3917"/>
                    <a:pt x="1972" y="2454"/>
                    <a:pt x="2017" y="930"/>
                  </a:cubicBezTo>
                  <a:cubicBezTo>
                    <a:pt x="2039" y="310"/>
                    <a:pt x="1565" y="0"/>
                    <a:pt x="10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1"/>
            <p:cNvSpPr/>
            <p:nvPr/>
          </p:nvSpPr>
          <p:spPr>
            <a:xfrm>
              <a:off x="3128925" y="1320981"/>
              <a:ext cx="49325" cy="202772"/>
            </a:xfrm>
            <a:custGeom>
              <a:avLst/>
              <a:gdLst/>
              <a:ahLst/>
              <a:cxnLst/>
              <a:rect l="l" t="t" r="r" b="b"/>
              <a:pathLst>
                <a:path w="1973" h="5456" extrusionOk="0">
                  <a:moveTo>
                    <a:pt x="987" y="0"/>
                  </a:moveTo>
                  <a:cubicBezTo>
                    <a:pt x="494" y="0"/>
                    <a:pt x="1" y="314"/>
                    <a:pt x="1" y="941"/>
                  </a:cubicBezTo>
                  <a:lnTo>
                    <a:pt x="1" y="4526"/>
                  </a:lnTo>
                  <a:cubicBezTo>
                    <a:pt x="1" y="5146"/>
                    <a:pt x="494" y="5456"/>
                    <a:pt x="987" y="5456"/>
                  </a:cubicBezTo>
                  <a:cubicBezTo>
                    <a:pt x="1479" y="5456"/>
                    <a:pt x="1972" y="5146"/>
                    <a:pt x="1972" y="4526"/>
                  </a:cubicBezTo>
                  <a:lnTo>
                    <a:pt x="1972" y="941"/>
                  </a:lnTo>
                  <a:cubicBezTo>
                    <a:pt x="1972" y="314"/>
                    <a:pt x="1479" y="0"/>
                    <a:pt x="9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1"/>
            <p:cNvSpPr/>
            <p:nvPr/>
          </p:nvSpPr>
          <p:spPr>
            <a:xfrm rot="2324420">
              <a:off x="3263449" y="1376738"/>
              <a:ext cx="65826" cy="157602"/>
            </a:xfrm>
            <a:custGeom>
              <a:avLst/>
              <a:gdLst/>
              <a:ahLst/>
              <a:cxnLst/>
              <a:rect l="l" t="t" r="r" b="b"/>
              <a:pathLst>
                <a:path w="2633" h="6304" extrusionOk="0">
                  <a:moveTo>
                    <a:pt x="1092" y="0"/>
                  </a:moveTo>
                  <a:cubicBezTo>
                    <a:pt x="601" y="0"/>
                    <a:pt x="97" y="314"/>
                    <a:pt x="75" y="941"/>
                  </a:cubicBezTo>
                  <a:cubicBezTo>
                    <a:pt x="0" y="2510"/>
                    <a:pt x="164" y="4078"/>
                    <a:pt x="553" y="5616"/>
                  </a:cubicBezTo>
                  <a:cubicBezTo>
                    <a:pt x="677" y="6096"/>
                    <a:pt x="1051" y="6303"/>
                    <a:pt x="1435" y="6303"/>
                  </a:cubicBezTo>
                  <a:cubicBezTo>
                    <a:pt x="2021" y="6303"/>
                    <a:pt x="2633" y="5823"/>
                    <a:pt x="2435" y="5093"/>
                  </a:cubicBezTo>
                  <a:cubicBezTo>
                    <a:pt x="2106" y="3719"/>
                    <a:pt x="1972" y="2360"/>
                    <a:pt x="2031" y="941"/>
                  </a:cubicBezTo>
                  <a:cubicBezTo>
                    <a:pt x="2061" y="314"/>
                    <a:pt x="1583" y="0"/>
                    <a:pt x="10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" name="Google Shape;856;p41"/>
          <p:cNvGrpSpPr/>
          <p:nvPr/>
        </p:nvGrpSpPr>
        <p:grpSpPr>
          <a:xfrm>
            <a:off x="1699422" y="4788706"/>
            <a:ext cx="130588" cy="194506"/>
            <a:chOff x="2540775" y="2709726"/>
            <a:chExt cx="130588" cy="194506"/>
          </a:xfrm>
        </p:grpSpPr>
        <p:sp>
          <p:nvSpPr>
            <p:cNvPr id="857" name="Google Shape;857;p41"/>
            <p:cNvSpPr/>
            <p:nvPr/>
          </p:nvSpPr>
          <p:spPr>
            <a:xfrm rot="5538887">
              <a:off x="2550831" y="2785777"/>
              <a:ext cx="167583" cy="66768"/>
            </a:xfrm>
            <a:custGeom>
              <a:avLst/>
              <a:gdLst/>
              <a:ahLst/>
              <a:cxnLst/>
              <a:rect l="l" t="t" r="r" b="b"/>
              <a:pathLst>
                <a:path w="4237" h="1688" extrusionOk="0">
                  <a:moveTo>
                    <a:pt x="1373" y="0"/>
                  </a:moveTo>
                  <a:cubicBezTo>
                    <a:pt x="1108" y="0"/>
                    <a:pt x="840" y="20"/>
                    <a:pt x="568" y="59"/>
                  </a:cubicBezTo>
                  <a:cubicBezTo>
                    <a:pt x="195" y="118"/>
                    <a:pt x="1" y="567"/>
                    <a:pt x="90" y="865"/>
                  </a:cubicBezTo>
                  <a:cubicBezTo>
                    <a:pt x="179" y="1182"/>
                    <a:pt x="462" y="1327"/>
                    <a:pt x="764" y="1327"/>
                  </a:cubicBezTo>
                  <a:cubicBezTo>
                    <a:pt x="818" y="1327"/>
                    <a:pt x="873" y="1322"/>
                    <a:pt x="927" y="1313"/>
                  </a:cubicBezTo>
                  <a:cubicBezTo>
                    <a:pt x="1080" y="1292"/>
                    <a:pt x="1235" y="1282"/>
                    <a:pt x="1389" y="1282"/>
                  </a:cubicBezTo>
                  <a:cubicBezTo>
                    <a:pt x="1899" y="1282"/>
                    <a:pt x="2410" y="1394"/>
                    <a:pt x="2868" y="1612"/>
                  </a:cubicBezTo>
                  <a:cubicBezTo>
                    <a:pt x="2979" y="1664"/>
                    <a:pt x="3088" y="1687"/>
                    <a:pt x="3190" y="1687"/>
                  </a:cubicBezTo>
                  <a:cubicBezTo>
                    <a:pt x="3823" y="1687"/>
                    <a:pt x="4237" y="813"/>
                    <a:pt x="3556" y="492"/>
                  </a:cubicBezTo>
                  <a:cubicBezTo>
                    <a:pt x="2859" y="160"/>
                    <a:pt x="2129" y="0"/>
                    <a:pt x="1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1"/>
            <p:cNvSpPr/>
            <p:nvPr/>
          </p:nvSpPr>
          <p:spPr>
            <a:xfrm rot="5538887">
              <a:off x="2497436" y="2756926"/>
              <a:ext cx="143778" cy="51334"/>
            </a:xfrm>
            <a:custGeom>
              <a:avLst/>
              <a:gdLst/>
              <a:ahLst/>
              <a:cxnLst/>
              <a:rect l="l" t="t" r="r" b="b"/>
              <a:pathLst>
                <a:path w="4931" h="1680" extrusionOk="0">
                  <a:moveTo>
                    <a:pt x="1953" y="0"/>
                  </a:moveTo>
                  <a:cubicBezTo>
                    <a:pt x="1579" y="0"/>
                    <a:pt x="1200" y="38"/>
                    <a:pt x="812" y="116"/>
                  </a:cubicBezTo>
                  <a:cubicBezTo>
                    <a:pt x="0" y="298"/>
                    <a:pt x="278" y="1386"/>
                    <a:pt x="1017" y="1386"/>
                  </a:cubicBezTo>
                  <a:cubicBezTo>
                    <a:pt x="1066" y="1386"/>
                    <a:pt x="1118" y="1381"/>
                    <a:pt x="1171" y="1371"/>
                  </a:cubicBezTo>
                  <a:cubicBezTo>
                    <a:pt x="1437" y="1321"/>
                    <a:pt x="1704" y="1296"/>
                    <a:pt x="1970" y="1296"/>
                  </a:cubicBezTo>
                  <a:cubicBezTo>
                    <a:pt x="2511" y="1296"/>
                    <a:pt x="3045" y="1399"/>
                    <a:pt x="3546" y="1610"/>
                  </a:cubicBezTo>
                  <a:cubicBezTo>
                    <a:pt x="3651" y="1658"/>
                    <a:pt x="3754" y="1679"/>
                    <a:pt x="3853" y="1679"/>
                  </a:cubicBezTo>
                  <a:cubicBezTo>
                    <a:pt x="4488" y="1679"/>
                    <a:pt x="4930" y="799"/>
                    <a:pt x="4233" y="489"/>
                  </a:cubicBezTo>
                  <a:cubicBezTo>
                    <a:pt x="3486" y="166"/>
                    <a:pt x="2732" y="0"/>
                    <a:pt x="19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9" name="Google Shape;859;p41"/>
          <p:cNvSpPr/>
          <p:nvPr/>
        </p:nvSpPr>
        <p:spPr>
          <a:xfrm>
            <a:off x="8749688" y="1371821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4" name="Picture 2" descr="Plastilina un universo fascinante para los niños y grandes">
            <a:extLst>
              <a:ext uri="{FF2B5EF4-FFF2-40B4-BE49-F238E27FC236}">
                <a16:creationId xmlns:a16="http://schemas.microsoft.com/office/drawing/2014/main" id="{5249314F-2B57-4F2C-9C11-F27574CFB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665" y="1198561"/>
            <a:ext cx="5140670" cy="342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7" name="Google Shape;847;p41"/>
          <p:cNvGrpSpPr/>
          <p:nvPr/>
        </p:nvGrpSpPr>
        <p:grpSpPr>
          <a:xfrm rot="16200000">
            <a:off x="2797394" y="102613"/>
            <a:ext cx="3652101" cy="5612211"/>
            <a:chOff x="511425" y="859700"/>
            <a:chExt cx="3298425" cy="3682225"/>
          </a:xfrm>
        </p:grpSpPr>
        <p:sp>
          <p:nvSpPr>
            <p:cNvPr id="848" name="Google Shape;848;p41"/>
            <p:cNvSpPr/>
            <p:nvPr/>
          </p:nvSpPr>
          <p:spPr>
            <a:xfrm>
              <a:off x="511425" y="859700"/>
              <a:ext cx="3249712" cy="206050"/>
            </a:xfrm>
            <a:custGeom>
              <a:avLst/>
              <a:gdLst/>
              <a:ahLst/>
              <a:cxnLst/>
              <a:rect l="l" t="t" r="r" b="b"/>
              <a:pathLst>
                <a:path w="139353" h="8242" extrusionOk="0">
                  <a:moveTo>
                    <a:pt x="55733" y="1"/>
                  </a:moveTo>
                  <a:cubicBezTo>
                    <a:pt x="53503" y="1"/>
                    <a:pt x="51073" y="14"/>
                    <a:pt x="48534" y="50"/>
                  </a:cubicBezTo>
                  <a:cubicBezTo>
                    <a:pt x="40800" y="116"/>
                    <a:pt x="33893" y="303"/>
                    <a:pt x="31086" y="303"/>
                  </a:cubicBezTo>
                  <a:cubicBezTo>
                    <a:pt x="30279" y="303"/>
                    <a:pt x="29811" y="288"/>
                    <a:pt x="29760" y="249"/>
                  </a:cubicBezTo>
                  <a:cubicBezTo>
                    <a:pt x="29736" y="226"/>
                    <a:pt x="29699" y="216"/>
                    <a:pt x="29652" y="216"/>
                  </a:cubicBezTo>
                  <a:cubicBezTo>
                    <a:pt x="29402" y="216"/>
                    <a:pt x="28870" y="502"/>
                    <a:pt x="28571" y="502"/>
                  </a:cubicBezTo>
                  <a:cubicBezTo>
                    <a:pt x="28523" y="502"/>
                    <a:pt x="28481" y="495"/>
                    <a:pt x="28447" y="478"/>
                  </a:cubicBezTo>
                  <a:cubicBezTo>
                    <a:pt x="13968" y="1240"/>
                    <a:pt x="6551" y="1794"/>
                    <a:pt x="4907" y="1794"/>
                  </a:cubicBezTo>
                  <a:cubicBezTo>
                    <a:pt x="4827" y="1794"/>
                    <a:pt x="4761" y="1793"/>
                    <a:pt x="4709" y="1790"/>
                  </a:cubicBezTo>
                  <a:cubicBezTo>
                    <a:pt x="4548" y="1786"/>
                    <a:pt x="4401" y="1784"/>
                    <a:pt x="4266" y="1784"/>
                  </a:cubicBezTo>
                  <a:cubicBezTo>
                    <a:pt x="3490" y="1784"/>
                    <a:pt x="3109" y="1861"/>
                    <a:pt x="2768" y="2104"/>
                  </a:cubicBezTo>
                  <a:cubicBezTo>
                    <a:pt x="1656" y="2931"/>
                    <a:pt x="1" y="8039"/>
                    <a:pt x="1228" y="8238"/>
                  </a:cubicBezTo>
                  <a:cubicBezTo>
                    <a:pt x="1253" y="8240"/>
                    <a:pt x="1289" y="8241"/>
                    <a:pt x="1333" y="8241"/>
                  </a:cubicBezTo>
                  <a:cubicBezTo>
                    <a:pt x="2996" y="8241"/>
                    <a:pt x="17482" y="6949"/>
                    <a:pt x="23837" y="6949"/>
                  </a:cubicBezTo>
                  <a:cubicBezTo>
                    <a:pt x="25010" y="6949"/>
                    <a:pt x="25906" y="6993"/>
                    <a:pt x="26393" y="7097"/>
                  </a:cubicBezTo>
                  <a:cubicBezTo>
                    <a:pt x="30021" y="6844"/>
                    <a:pt x="39419" y="6170"/>
                    <a:pt x="46125" y="6170"/>
                  </a:cubicBezTo>
                  <a:cubicBezTo>
                    <a:pt x="48490" y="6170"/>
                    <a:pt x="50520" y="6254"/>
                    <a:pt x="51844" y="6469"/>
                  </a:cubicBezTo>
                  <a:cubicBezTo>
                    <a:pt x="52567" y="6265"/>
                    <a:pt x="54440" y="6187"/>
                    <a:pt x="56874" y="6187"/>
                  </a:cubicBezTo>
                  <a:cubicBezTo>
                    <a:pt x="64404" y="6187"/>
                    <a:pt x="77312" y="6928"/>
                    <a:pt x="78244" y="6928"/>
                  </a:cubicBezTo>
                  <a:cubicBezTo>
                    <a:pt x="78269" y="6928"/>
                    <a:pt x="78286" y="6927"/>
                    <a:pt x="78293" y="6926"/>
                  </a:cubicBezTo>
                  <a:cubicBezTo>
                    <a:pt x="78514" y="6890"/>
                    <a:pt x="78887" y="6874"/>
                    <a:pt x="79344" y="6874"/>
                  </a:cubicBezTo>
                  <a:cubicBezTo>
                    <a:pt x="81068" y="6874"/>
                    <a:pt x="83994" y="7100"/>
                    <a:pt x="84513" y="7325"/>
                  </a:cubicBezTo>
                  <a:cubicBezTo>
                    <a:pt x="85064" y="7569"/>
                    <a:pt x="85773" y="7632"/>
                    <a:pt x="86478" y="7632"/>
                  </a:cubicBezTo>
                  <a:cubicBezTo>
                    <a:pt x="87224" y="7632"/>
                    <a:pt x="87966" y="7562"/>
                    <a:pt x="88514" y="7562"/>
                  </a:cubicBezTo>
                  <a:cubicBezTo>
                    <a:pt x="88843" y="7562"/>
                    <a:pt x="89102" y="7587"/>
                    <a:pt x="89249" y="7668"/>
                  </a:cubicBezTo>
                  <a:cubicBezTo>
                    <a:pt x="92689" y="7609"/>
                    <a:pt x="94471" y="7592"/>
                    <a:pt x="95538" y="7592"/>
                  </a:cubicBezTo>
                  <a:cubicBezTo>
                    <a:pt x="96975" y="7592"/>
                    <a:pt x="97113" y="7623"/>
                    <a:pt x="98257" y="7623"/>
                  </a:cubicBezTo>
                  <a:cubicBezTo>
                    <a:pt x="99969" y="7623"/>
                    <a:pt x="103932" y="7554"/>
                    <a:pt x="117867" y="7211"/>
                  </a:cubicBezTo>
                  <a:cubicBezTo>
                    <a:pt x="120007" y="7183"/>
                    <a:pt x="120235" y="7183"/>
                    <a:pt x="122004" y="7126"/>
                  </a:cubicBezTo>
                  <a:cubicBezTo>
                    <a:pt x="123053" y="6999"/>
                    <a:pt x="124139" y="6949"/>
                    <a:pt x="125211" y="6949"/>
                  </a:cubicBezTo>
                  <a:cubicBezTo>
                    <a:pt x="127990" y="6949"/>
                    <a:pt x="130673" y="7283"/>
                    <a:pt x="132362" y="7468"/>
                  </a:cubicBezTo>
                  <a:cubicBezTo>
                    <a:pt x="133038" y="7543"/>
                    <a:pt x="133810" y="7618"/>
                    <a:pt x="134472" y="7618"/>
                  </a:cubicBezTo>
                  <a:cubicBezTo>
                    <a:pt x="135067" y="7618"/>
                    <a:pt x="135573" y="7558"/>
                    <a:pt x="135843" y="7382"/>
                  </a:cubicBezTo>
                  <a:cubicBezTo>
                    <a:pt x="137069" y="6641"/>
                    <a:pt x="139352" y="2960"/>
                    <a:pt x="138981" y="1961"/>
                  </a:cubicBezTo>
                  <a:cubicBezTo>
                    <a:pt x="138896" y="1704"/>
                    <a:pt x="135472" y="1362"/>
                    <a:pt x="135215" y="1334"/>
                  </a:cubicBezTo>
                  <a:cubicBezTo>
                    <a:pt x="133931" y="1191"/>
                    <a:pt x="134416" y="1248"/>
                    <a:pt x="133075" y="1134"/>
                  </a:cubicBezTo>
                  <a:cubicBezTo>
                    <a:pt x="131638" y="1034"/>
                    <a:pt x="129897" y="992"/>
                    <a:pt x="128627" y="992"/>
                  </a:cubicBezTo>
                  <a:cubicBezTo>
                    <a:pt x="127728" y="992"/>
                    <a:pt x="127066" y="1013"/>
                    <a:pt x="126912" y="1048"/>
                  </a:cubicBezTo>
                  <a:cubicBezTo>
                    <a:pt x="126828" y="1064"/>
                    <a:pt x="126744" y="1071"/>
                    <a:pt x="126664" y="1071"/>
                  </a:cubicBezTo>
                  <a:cubicBezTo>
                    <a:pt x="126446" y="1071"/>
                    <a:pt x="126261" y="1018"/>
                    <a:pt x="126199" y="934"/>
                  </a:cubicBezTo>
                  <a:cubicBezTo>
                    <a:pt x="126199" y="906"/>
                    <a:pt x="124572" y="820"/>
                    <a:pt x="124515" y="820"/>
                  </a:cubicBezTo>
                  <a:cubicBezTo>
                    <a:pt x="122938" y="768"/>
                    <a:pt x="122052" y="752"/>
                    <a:pt x="121218" y="752"/>
                  </a:cubicBezTo>
                  <a:cubicBezTo>
                    <a:pt x="120211" y="752"/>
                    <a:pt x="119278" y="776"/>
                    <a:pt x="117297" y="791"/>
                  </a:cubicBezTo>
                  <a:lnTo>
                    <a:pt x="115642" y="791"/>
                  </a:lnTo>
                  <a:cubicBezTo>
                    <a:pt x="115642" y="727"/>
                    <a:pt x="115552" y="690"/>
                    <a:pt x="115397" y="690"/>
                  </a:cubicBezTo>
                  <a:cubicBezTo>
                    <a:pt x="115276" y="690"/>
                    <a:pt x="115116" y="713"/>
                    <a:pt x="114928" y="763"/>
                  </a:cubicBezTo>
                  <a:cubicBezTo>
                    <a:pt x="114072" y="963"/>
                    <a:pt x="110021" y="1248"/>
                    <a:pt x="105827" y="1419"/>
                  </a:cubicBezTo>
                  <a:cubicBezTo>
                    <a:pt x="103914" y="1511"/>
                    <a:pt x="101983" y="1548"/>
                    <a:pt x="100324" y="1548"/>
                  </a:cubicBezTo>
                  <a:cubicBezTo>
                    <a:pt x="98370" y="1548"/>
                    <a:pt x="96794" y="1496"/>
                    <a:pt x="96069" y="1419"/>
                  </a:cubicBezTo>
                  <a:cubicBezTo>
                    <a:pt x="94354" y="1235"/>
                    <a:pt x="93497" y="1170"/>
                    <a:pt x="92359" y="1170"/>
                  </a:cubicBezTo>
                  <a:cubicBezTo>
                    <a:pt x="91736" y="1170"/>
                    <a:pt x="91028" y="1189"/>
                    <a:pt x="90048" y="1219"/>
                  </a:cubicBezTo>
                  <a:cubicBezTo>
                    <a:pt x="89919" y="1222"/>
                    <a:pt x="89780" y="1223"/>
                    <a:pt x="89634" y="1223"/>
                  </a:cubicBezTo>
                  <a:cubicBezTo>
                    <a:pt x="87785" y="1223"/>
                    <a:pt x="84653" y="1060"/>
                    <a:pt x="81375" y="849"/>
                  </a:cubicBezTo>
                  <a:cubicBezTo>
                    <a:pt x="79577" y="763"/>
                    <a:pt x="77808" y="649"/>
                    <a:pt x="76125" y="563"/>
                  </a:cubicBezTo>
                  <a:cubicBezTo>
                    <a:pt x="74441" y="506"/>
                    <a:pt x="72958" y="478"/>
                    <a:pt x="71788" y="478"/>
                  </a:cubicBezTo>
                  <a:cubicBezTo>
                    <a:pt x="69562" y="478"/>
                    <a:pt x="71074" y="221"/>
                    <a:pt x="69220" y="192"/>
                  </a:cubicBezTo>
                  <a:cubicBezTo>
                    <a:pt x="68820" y="192"/>
                    <a:pt x="67936" y="135"/>
                    <a:pt x="66652" y="107"/>
                  </a:cubicBezTo>
                  <a:cubicBezTo>
                    <a:pt x="64664" y="67"/>
                    <a:pt x="60693" y="1"/>
                    <a:pt x="557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1"/>
            <p:cNvSpPr/>
            <p:nvPr/>
          </p:nvSpPr>
          <p:spPr>
            <a:xfrm>
              <a:off x="596325" y="4295175"/>
              <a:ext cx="3195325" cy="228750"/>
            </a:xfrm>
            <a:custGeom>
              <a:avLst/>
              <a:gdLst/>
              <a:ahLst/>
              <a:cxnLst/>
              <a:rect l="l" t="t" r="r" b="b"/>
              <a:pathLst>
                <a:path w="119351" h="9150" extrusionOk="0">
                  <a:moveTo>
                    <a:pt x="113952" y="0"/>
                  </a:moveTo>
                  <a:cubicBezTo>
                    <a:pt x="111096" y="0"/>
                    <a:pt x="108469" y="479"/>
                    <a:pt x="108223" y="561"/>
                  </a:cubicBezTo>
                  <a:cubicBezTo>
                    <a:pt x="108120" y="607"/>
                    <a:pt x="108013" y="625"/>
                    <a:pt x="107916" y="625"/>
                  </a:cubicBezTo>
                  <a:cubicBezTo>
                    <a:pt x="107770" y="625"/>
                    <a:pt x="107647" y="584"/>
                    <a:pt x="107595" y="533"/>
                  </a:cubicBezTo>
                  <a:lnTo>
                    <a:pt x="107225" y="533"/>
                  </a:lnTo>
                  <a:cubicBezTo>
                    <a:pt x="102574" y="818"/>
                    <a:pt x="106711" y="618"/>
                    <a:pt x="98979" y="1046"/>
                  </a:cubicBezTo>
                  <a:cubicBezTo>
                    <a:pt x="98979" y="1003"/>
                    <a:pt x="98915" y="982"/>
                    <a:pt x="98808" y="982"/>
                  </a:cubicBezTo>
                  <a:cubicBezTo>
                    <a:pt x="98701" y="982"/>
                    <a:pt x="98551" y="1003"/>
                    <a:pt x="98380" y="1046"/>
                  </a:cubicBezTo>
                  <a:cubicBezTo>
                    <a:pt x="97467" y="1389"/>
                    <a:pt x="90847" y="2245"/>
                    <a:pt x="85882" y="2330"/>
                  </a:cubicBezTo>
                  <a:cubicBezTo>
                    <a:pt x="84427" y="2330"/>
                    <a:pt x="83257" y="2330"/>
                    <a:pt x="82687" y="2302"/>
                  </a:cubicBezTo>
                  <a:cubicBezTo>
                    <a:pt x="81509" y="2227"/>
                    <a:pt x="80806" y="2184"/>
                    <a:pt x="80074" y="2184"/>
                  </a:cubicBezTo>
                  <a:cubicBezTo>
                    <a:pt x="79405" y="2184"/>
                    <a:pt x="78711" y="2220"/>
                    <a:pt x="77608" y="2302"/>
                  </a:cubicBezTo>
                  <a:cubicBezTo>
                    <a:pt x="77106" y="2341"/>
                    <a:pt x="76440" y="2357"/>
                    <a:pt x="75661" y="2357"/>
                  </a:cubicBezTo>
                  <a:cubicBezTo>
                    <a:pt x="74185" y="2357"/>
                    <a:pt x="72304" y="2301"/>
                    <a:pt x="70361" y="2245"/>
                  </a:cubicBezTo>
                  <a:cubicBezTo>
                    <a:pt x="62682" y="1974"/>
                    <a:pt x="57925" y="1877"/>
                    <a:pt x="54645" y="1877"/>
                  </a:cubicBezTo>
                  <a:cubicBezTo>
                    <a:pt x="46433" y="1877"/>
                    <a:pt x="47479" y="2483"/>
                    <a:pt x="35116" y="2483"/>
                  </a:cubicBezTo>
                  <a:cubicBezTo>
                    <a:pt x="34197" y="2483"/>
                    <a:pt x="33204" y="2480"/>
                    <a:pt x="32128" y="2473"/>
                  </a:cubicBezTo>
                  <a:cubicBezTo>
                    <a:pt x="29189" y="2444"/>
                    <a:pt x="27192" y="2444"/>
                    <a:pt x="27078" y="2330"/>
                  </a:cubicBezTo>
                  <a:cubicBezTo>
                    <a:pt x="27058" y="2306"/>
                    <a:pt x="27026" y="2296"/>
                    <a:pt x="26986" y="2296"/>
                  </a:cubicBezTo>
                  <a:cubicBezTo>
                    <a:pt x="26772" y="2296"/>
                    <a:pt x="26311" y="2583"/>
                    <a:pt x="26046" y="2583"/>
                  </a:cubicBezTo>
                  <a:cubicBezTo>
                    <a:pt x="26004" y="2583"/>
                    <a:pt x="25967" y="2575"/>
                    <a:pt x="25936" y="2558"/>
                  </a:cubicBezTo>
                  <a:cubicBezTo>
                    <a:pt x="23323" y="2665"/>
                    <a:pt x="22405" y="2846"/>
                    <a:pt x="20619" y="2846"/>
                  </a:cubicBezTo>
                  <a:cubicBezTo>
                    <a:pt x="20494" y="2846"/>
                    <a:pt x="20364" y="2846"/>
                    <a:pt x="20230" y="2844"/>
                  </a:cubicBezTo>
                  <a:cubicBezTo>
                    <a:pt x="17828" y="2767"/>
                    <a:pt x="14716" y="2370"/>
                    <a:pt x="12145" y="2370"/>
                  </a:cubicBezTo>
                  <a:cubicBezTo>
                    <a:pt x="11845" y="2370"/>
                    <a:pt x="11553" y="2375"/>
                    <a:pt x="11271" y="2387"/>
                  </a:cubicBezTo>
                  <a:cubicBezTo>
                    <a:pt x="10075" y="2434"/>
                    <a:pt x="7762" y="2616"/>
                    <a:pt x="6627" y="2616"/>
                  </a:cubicBezTo>
                  <a:cubicBezTo>
                    <a:pt x="6381" y="2616"/>
                    <a:pt x="6190" y="2607"/>
                    <a:pt x="6078" y="2587"/>
                  </a:cubicBezTo>
                  <a:cubicBezTo>
                    <a:pt x="5818" y="2553"/>
                    <a:pt x="5604" y="2535"/>
                    <a:pt x="5426" y="2535"/>
                  </a:cubicBezTo>
                  <a:cubicBezTo>
                    <a:pt x="4235" y="2535"/>
                    <a:pt x="4594" y="3336"/>
                    <a:pt x="2882" y="5668"/>
                  </a:cubicBezTo>
                  <a:cubicBezTo>
                    <a:pt x="1798" y="7152"/>
                    <a:pt x="1" y="8293"/>
                    <a:pt x="3710" y="8750"/>
                  </a:cubicBezTo>
                  <a:cubicBezTo>
                    <a:pt x="4223" y="8815"/>
                    <a:pt x="4783" y="8841"/>
                    <a:pt x="5365" y="8841"/>
                  </a:cubicBezTo>
                  <a:cubicBezTo>
                    <a:pt x="6819" y="8841"/>
                    <a:pt x="8405" y="8681"/>
                    <a:pt x="9730" y="8579"/>
                  </a:cubicBezTo>
                  <a:cubicBezTo>
                    <a:pt x="10814" y="8487"/>
                    <a:pt x="11760" y="8451"/>
                    <a:pt x="12625" y="8451"/>
                  </a:cubicBezTo>
                  <a:cubicBezTo>
                    <a:pt x="16084" y="8451"/>
                    <a:pt x="18238" y="9035"/>
                    <a:pt x="22712" y="9035"/>
                  </a:cubicBezTo>
                  <a:cubicBezTo>
                    <a:pt x="23112" y="9035"/>
                    <a:pt x="23853" y="9035"/>
                    <a:pt x="24253" y="9149"/>
                  </a:cubicBezTo>
                  <a:cubicBezTo>
                    <a:pt x="30292" y="8634"/>
                    <a:pt x="38221" y="8446"/>
                    <a:pt x="42621" y="8446"/>
                  </a:cubicBezTo>
                  <a:cubicBezTo>
                    <a:pt x="44313" y="8446"/>
                    <a:pt x="45483" y="8474"/>
                    <a:pt x="45823" y="8522"/>
                  </a:cubicBezTo>
                  <a:cubicBezTo>
                    <a:pt x="46957" y="8105"/>
                    <a:pt x="50155" y="7978"/>
                    <a:pt x="53777" y="7978"/>
                  </a:cubicBezTo>
                  <a:cubicBezTo>
                    <a:pt x="59549" y="7978"/>
                    <a:pt x="66401" y="8302"/>
                    <a:pt x="67695" y="8302"/>
                  </a:cubicBezTo>
                  <a:cubicBezTo>
                    <a:pt x="67816" y="8302"/>
                    <a:pt x="67889" y="8300"/>
                    <a:pt x="67907" y="8293"/>
                  </a:cubicBezTo>
                  <a:cubicBezTo>
                    <a:pt x="68168" y="8232"/>
                    <a:pt x="68708" y="8206"/>
                    <a:pt x="69348" y="8206"/>
                  </a:cubicBezTo>
                  <a:cubicBezTo>
                    <a:pt x="70805" y="8206"/>
                    <a:pt x="72780" y="8343"/>
                    <a:pt x="73157" y="8522"/>
                  </a:cubicBezTo>
                  <a:cubicBezTo>
                    <a:pt x="73557" y="8717"/>
                    <a:pt x="74044" y="8777"/>
                    <a:pt x="74540" y="8777"/>
                  </a:cubicBezTo>
                  <a:cubicBezTo>
                    <a:pt x="75320" y="8777"/>
                    <a:pt x="76124" y="8629"/>
                    <a:pt x="76657" y="8629"/>
                  </a:cubicBezTo>
                  <a:cubicBezTo>
                    <a:pt x="76873" y="8629"/>
                    <a:pt x="77044" y="8653"/>
                    <a:pt x="77152" y="8721"/>
                  </a:cubicBezTo>
                  <a:cubicBezTo>
                    <a:pt x="81645" y="8450"/>
                    <a:pt x="81859" y="8415"/>
                    <a:pt x="82116" y="8415"/>
                  </a:cubicBezTo>
                  <a:cubicBezTo>
                    <a:pt x="82208" y="8415"/>
                    <a:pt x="82305" y="8419"/>
                    <a:pt x="82605" y="8419"/>
                  </a:cubicBezTo>
                  <a:cubicBezTo>
                    <a:pt x="83144" y="8419"/>
                    <a:pt x="84339" y="8404"/>
                    <a:pt x="87338" y="8322"/>
                  </a:cubicBezTo>
                  <a:cubicBezTo>
                    <a:pt x="87965" y="8322"/>
                    <a:pt x="88622" y="8293"/>
                    <a:pt x="89306" y="8265"/>
                  </a:cubicBezTo>
                  <a:cubicBezTo>
                    <a:pt x="90676" y="8179"/>
                    <a:pt x="92102" y="8094"/>
                    <a:pt x="93529" y="7979"/>
                  </a:cubicBezTo>
                  <a:cubicBezTo>
                    <a:pt x="98294" y="7580"/>
                    <a:pt x="97524" y="7609"/>
                    <a:pt x="103801" y="7123"/>
                  </a:cubicBezTo>
                  <a:cubicBezTo>
                    <a:pt x="105826" y="6952"/>
                    <a:pt x="107595" y="6296"/>
                    <a:pt x="111961" y="6296"/>
                  </a:cubicBezTo>
                  <a:cubicBezTo>
                    <a:pt x="112931" y="6296"/>
                    <a:pt x="113825" y="6347"/>
                    <a:pt x="114533" y="6347"/>
                  </a:cubicBezTo>
                  <a:cubicBezTo>
                    <a:pt x="114887" y="6347"/>
                    <a:pt x="115195" y="6334"/>
                    <a:pt x="115442" y="6296"/>
                  </a:cubicBezTo>
                  <a:cubicBezTo>
                    <a:pt x="115870" y="6239"/>
                    <a:pt x="116127" y="6125"/>
                    <a:pt x="116868" y="5041"/>
                  </a:cubicBezTo>
                  <a:cubicBezTo>
                    <a:pt x="117724" y="3842"/>
                    <a:pt x="119351" y="1588"/>
                    <a:pt x="119151" y="846"/>
                  </a:cubicBezTo>
                  <a:cubicBezTo>
                    <a:pt x="119094" y="675"/>
                    <a:pt x="117496" y="304"/>
                    <a:pt x="117296" y="276"/>
                  </a:cubicBezTo>
                  <a:cubicBezTo>
                    <a:pt x="116233" y="74"/>
                    <a:pt x="115075" y="0"/>
                    <a:pt x="1139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1"/>
            <p:cNvSpPr/>
            <p:nvPr/>
          </p:nvSpPr>
          <p:spPr>
            <a:xfrm rot="5400000">
              <a:off x="1924073" y="2555727"/>
              <a:ext cx="3581804" cy="189750"/>
            </a:xfrm>
            <a:custGeom>
              <a:avLst/>
              <a:gdLst/>
              <a:ahLst/>
              <a:cxnLst/>
              <a:rect l="l" t="t" r="r" b="b"/>
              <a:pathLst>
                <a:path w="130878" h="7590" extrusionOk="0">
                  <a:moveTo>
                    <a:pt x="108635" y="0"/>
                  </a:moveTo>
                  <a:cubicBezTo>
                    <a:pt x="108534" y="0"/>
                    <a:pt x="108413" y="10"/>
                    <a:pt x="108280" y="29"/>
                  </a:cubicBezTo>
                  <a:cubicBezTo>
                    <a:pt x="107244" y="244"/>
                    <a:pt x="100302" y="365"/>
                    <a:pt x="95289" y="365"/>
                  </a:cubicBezTo>
                  <a:cubicBezTo>
                    <a:pt x="92985" y="365"/>
                    <a:pt x="91089" y="340"/>
                    <a:pt x="90362" y="286"/>
                  </a:cubicBezTo>
                  <a:cubicBezTo>
                    <a:pt x="89141" y="203"/>
                    <a:pt x="88375" y="161"/>
                    <a:pt x="87614" y="161"/>
                  </a:cubicBezTo>
                  <a:cubicBezTo>
                    <a:pt x="86792" y="161"/>
                    <a:pt x="85976" y="210"/>
                    <a:pt x="84598" y="314"/>
                  </a:cubicBezTo>
                  <a:cubicBezTo>
                    <a:pt x="81288" y="571"/>
                    <a:pt x="71816" y="343"/>
                    <a:pt x="67450" y="685"/>
                  </a:cubicBezTo>
                  <a:cubicBezTo>
                    <a:pt x="67091" y="710"/>
                    <a:pt x="66836" y="720"/>
                    <a:pt x="66651" y="720"/>
                  </a:cubicBezTo>
                  <a:cubicBezTo>
                    <a:pt x="65863" y="720"/>
                    <a:pt x="66346" y="536"/>
                    <a:pt x="65380" y="536"/>
                  </a:cubicBezTo>
                  <a:cubicBezTo>
                    <a:pt x="65278" y="536"/>
                    <a:pt x="65161" y="538"/>
                    <a:pt x="65025" y="542"/>
                  </a:cubicBezTo>
                  <a:cubicBezTo>
                    <a:pt x="56845" y="802"/>
                    <a:pt x="50748" y="1334"/>
                    <a:pt x="40749" y="1334"/>
                  </a:cubicBezTo>
                  <a:cubicBezTo>
                    <a:pt x="38646" y="1334"/>
                    <a:pt x="36371" y="1310"/>
                    <a:pt x="33868" y="1256"/>
                  </a:cubicBezTo>
                  <a:cubicBezTo>
                    <a:pt x="30615" y="1170"/>
                    <a:pt x="28447" y="1056"/>
                    <a:pt x="28333" y="970"/>
                  </a:cubicBezTo>
                  <a:cubicBezTo>
                    <a:pt x="28307" y="930"/>
                    <a:pt x="28260" y="913"/>
                    <a:pt x="28197" y="913"/>
                  </a:cubicBezTo>
                  <a:cubicBezTo>
                    <a:pt x="27960" y="913"/>
                    <a:pt x="27508" y="1147"/>
                    <a:pt x="27226" y="1147"/>
                  </a:cubicBezTo>
                  <a:cubicBezTo>
                    <a:pt x="27168" y="1147"/>
                    <a:pt x="27117" y="1137"/>
                    <a:pt x="27077" y="1113"/>
                  </a:cubicBezTo>
                  <a:lnTo>
                    <a:pt x="8902" y="1113"/>
                  </a:lnTo>
                  <a:cubicBezTo>
                    <a:pt x="6677" y="1113"/>
                    <a:pt x="5079" y="1113"/>
                    <a:pt x="4680" y="1056"/>
                  </a:cubicBezTo>
                  <a:cubicBezTo>
                    <a:pt x="4352" y="1011"/>
                    <a:pt x="4085" y="988"/>
                    <a:pt x="3861" y="988"/>
                  </a:cubicBezTo>
                  <a:cubicBezTo>
                    <a:pt x="3382" y="988"/>
                    <a:pt x="3097" y="1090"/>
                    <a:pt x="2825" y="1284"/>
                  </a:cubicBezTo>
                  <a:cubicBezTo>
                    <a:pt x="1769" y="2026"/>
                    <a:pt x="0" y="7105"/>
                    <a:pt x="1199" y="7333"/>
                  </a:cubicBezTo>
                  <a:cubicBezTo>
                    <a:pt x="1299" y="7350"/>
                    <a:pt x="1495" y="7357"/>
                    <a:pt x="1774" y="7357"/>
                  </a:cubicBezTo>
                  <a:cubicBezTo>
                    <a:pt x="2447" y="7357"/>
                    <a:pt x="3606" y="7316"/>
                    <a:pt x="5079" y="7276"/>
                  </a:cubicBezTo>
                  <a:cubicBezTo>
                    <a:pt x="6472" y="7232"/>
                    <a:pt x="10875" y="7123"/>
                    <a:pt x="15204" y="7123"/>
                  </a:cubicBezTo>
                  <a:cubicBezTo>
                    <a:pt x="19388" y="7123"/>
                    <a:pt x="23504" y="7225"/>
                    <a:pt x="24766" y="7590"/>
                  </a:cubicBezTo>
                  <a:cubicBezTo>
                    <a:pt x="32973" y="7454"/>
                    <a:pt x="39012" y="7339"/>
                    <a:pt x="43134" y="7339"/>
                  </a:cubicBezTo>
                  <a:cubicBezTo>
                    <a:pt x="45962" y="7339"/>
                    <a:pt x="47887" y="7393"/>
                    <a:pt x="48990" y="7533"/>
                  </a:cubicBezTo>
                  <a:cubicBezTo>
                    <a:pt x="50074" y="7190"/>
                    <a:pt x="59747" y="6819"/>
                    <a:pt x="62029" y="6762"/>
                  </a:cubicBezTo>
                  <a:cubicBezTo>
                    <a:pt x="67850" y="6677"/>
                    <a:pt x="73556" y="6734"/>
                    <a:pt x="73956" y="6620"/>
                  </a:cubicBezTo>
                  <a:cubicBezTo>
                    <a:pt x="74412" y="6506"/>
                    <a:pt x="75710" y="6449"/>
                    <a:pt x="76969" y="6449"/>
                  </a:cubicBezTo>
                  <a:cubicBezTo>
                    <a:pt x="78228" y="6449"/>
                    <a:pt x="79448" y="6506"/>
                    <a:pt x="79748" y="6620"/>
                  </a:cubicBezTo>
                  <a:cubicBezTo>
                    <a:pt x="80145" y="6779"/>
                    <a:pt x="80618" y="6831"/>
                    <a:pt x="81107" y="6831"/>
                  </a:cubicBezTo>
                  <a:cubicBezTo>
                    <a:pt x="82064" y="6831"/>
                    <a:pt x="83080" y="6630"/>
                    <a:pt x="83704" y="6630"/>
                  </a:cubicBezTo>
                  <a:cubicBezTo>
                    <a:pt x="83905" y="6630"/>
                    <a:pt x="84065" y="6650"/>
                    <a:pt x="84170" y="6705"/>
                  </a:cubicBezTo>
                  <a:cubicBezTo>
                    <a:pt x="88108" y="6423"/>
                    <a:pt x="88450" y="6314"/>
                    <a:pt x="92343" y="6314"/>
                  </a:cubicBezTo>
                  <a:cubicBezTo>
                    <a:pt x="94346" y="6314"/>
                    <a:pt x="97289" y="6343"/>
                    <a:pt x="102146" y="6391"/>
                  </a:cubicBezTo>
                  <a:cubicBezTo>
                    <a:pt x="105284" y="6420"/>
                    <a:pt x="114700" y="6563"/>
                    <a:pt x="114700" y="6563"/>
                  </a:cubicBezTo>
                  <a:cubicBezTo>
                    <a:pt x="115611" y="6476"/>
                    <a:pt x="116557" y="6443"/>
                    <a:pt x="117507" y="6443"/>
                  </a:cubicBezTo>
                  <a:cubicBezTo>
                    <a:pt x="120650" y="6443"/>
                    <a:pt x="123834" y="6806"/>
                    <a:pt x="125913" y="6806"/>
                  </a:cubicBezTo>
                  <a:cubicBezTo>
                    <a:pt x="126946" y="6806"/>
                    <a:pt x="127706" y="6716"/>
                    <a:pt x="128053" y="6449"/>
                  </a:cubicBezTo>
                  <a:cubicBezTo>
                    <a:pt x="129251" y="5536"/>
                    <a:pt x="130877" y="1655"/>
                    <a:pt x="130392" y="714"/>
                  </a:cubicBezTo>
                  <a:cubicBezTo>
                    <a:pt x="130317" y="518"/>
                    <a:pt x="127406" y="449"/>
                    <a:pt x="124592" y="449"/>
                  </a:cubicBezTo>
                  <a:cubicBezTo>
                    <a:pt x="122081" y="449"/>
                    <a:pt x="119648" y="504"/>
                    <a:pt x="119379" y="571"/>
                  </a:cubicBezTo>
                  <a:cubicBezTo>
                    <a:pt x="119303" y="586"/>
                    <a:pt x="119226" y="593"/>
                    <a:pt x="119154" y="593"/>
                  </a:cubicBezTo>
                  <a:cubicBezTo>
                    <a:pt x="118957" y="593"/>
                    <a:pt x="118793" y="540"/>
                    <a:pt x="118751" y="457"/>
                  </a:cubicBezTo>
                  <a:cubicBezTo>
                    <a:pt x="118694" y="428"/>
                    <a:pt x="113929" y="229"/>
                    <a:pt x="113844" y="229"/>
                  </a:cubicBezTo>
                  <a:cubicBezTo>
                    <a:pt x="109963" y="114"/>
                    <a:pt x="110791" y="143"/>
                    <a:pt x="109393" y="114"/>
                  </a:cubicBezTo>
                  <a:lnTo>
                    <a:pt x="108965" y="114"/>
                  </a:lnTo>
                  <a:cubicBezTo>
                    <a:pt x="108965" y="38"/>
                    <a:pt x="108838" y="0"/>
                    <a:pt x="1086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1"/>
            <p:cNvSpPr/>
            <p:nvPr/>
          </p:nvSpPr>
          <p:spPr>
            <a:xfrm rot="-5400000">
              <a:off x="-1221171" y="2607829"/>
              <a:ext cx="3666692" cy="201500"/>
            </a:xfrm>
            <a:custGeom>
              <a:avLst/>
              <a:gdLst/>
              <a:ahLst/>
              <a:cxnLst/>
              <a:rect l="l" t="t" r="r" b="b"/>
              <a:pathLst>
                <a:path w="135728" h="8060" extrusionOk="0">
                  <a:moveTo>
                    <a:pt x="90622" y="0"/>
                  </a:moveTo>
                  <a:cubicBezTo>
                    <a:pt x="89853" y="0"/>
                    <a:pt x="89036" y="43"/>
                    <a:pt x="87765" y="122"/>
                  </a:cubicBezTo>
                  <a:cubicBezTo>
                    <a:pt x="86877" y="181"/>
                    <a:pt x="85558" y="200"/>
                    <a:pt x="84011" y="200"/>
                  </a:cubicBezTo>
                  <a:cubicBezTo>
                    <a:pt x="81280" y="200"/>
                    <a:pt x="77841" y="141"/>
                    <a:pt x="74824" y="141"/>
                  </a:cubicBezTo>
                  <a:cubicBezTo>
                    <a:pt x="72963" y="141"/>
                    <a:pt x="71263" y="164"/>
                    <a:pt x="69990" y="236"/>
                  </a:cubicBezTo>
                  <a:cubicBezTo>
                    <a:pt x="69680" y="253"/>
                    <a:pt x="69446" y="260"/>
                    <a:pt x="69266" y="260"/>
                  </a:cubicBezTo>
                  <a:cubicBezTo>
                    <a:pt x="68299" y="260"/>
                    <a:pt x="68904" y="59"/>
                    <a:pt x="67849" y="59"/>
                  </a:cubicBezTo>
                  <a:cubicBezTo>
                    <a:pt x="67743" y="59"/>
                    <a:pt x="67621" y="61"/>
                    <a:pt x="67479" y="65"/>
                  </a:cubicBezTo>
                  <a:cubicBezTo>
                    <a:pt x="55923" y="179"/>
                    <a:pt x="35123" y="636"/>
                    <a:pt x="34952" y="636"/>
                  </a:cubicBezTo>
                  <a:cubicBezTo>
                    <a:pt x="33546" y="659"/>
                    <a:pt x="32340" y="673"/>
                    <a:pt x="31400" y="673"/>
                  </a:cubicBezTo>
                  <a:cubicBezTo>
                    <a:pt x="30070" y="673"/>
                    <a:pt x="29272" y="645"/>
                    <a:pt x="29189" y="579"/>
                  </a:cubicBezTo>
                  <a:cubicBezTo>
                    <a:pt x="29169" y="555"/>
                    <a:pt x="29135" y="545"/>
                    <a:pt x="29091" y="545"/>
                  </a:cubicBezTo>
                  <a:cubicBezTo>
                    <a:pt x="28857" y="545"/>
                    <a:pt x="28327" y="831"/>
                    <a:pt x="28028" y="831"/>
                  </a:cubicBezTo>
                  <a:cubicBezTo>
                    <a:pt x="27980" y="831"/>
                    <a:pt x="27938" y="824"/>
                    <a:pt x="27905" y="807"/>
                  </a:cubicBezTo>
                  <a:cubicBezTo>
                    <a:pt x="11841" y="1492"/>
                    <a:pt x="12155" y="1492"/>
                    <a:pt x="9073" y="1606"/>
                  </a:cubicBezTo>
                  <a:cubicBezTo>
                    <a:pt x="7383" y="1670"/>
                    <a:pt x="6029" y="1702"/>
                    <a:pt x="5278" y="1702"/>
                  </a:cubicBezTo>
                  <a:cubicBezTo>
                    <a:pt x="5027" y="1702"/>
                    <a:pt x="4843" y="1699"/>
                    <a:pt x="4736" y="1691"/>
                  </a:cubicBezTo>
                  <a:cubicBezTo>
                    <a:pt x="4452" y="1668"/>
                    <a:pt x="4211" y="1655"/>
                    <a:pt x="4003" y="1655"/>
                  </a:cubicBezTo>
                  <a:cubicBezTo>
                    <a:pt x="3461" y="1655"/>
                    <a:pt x="3142" y="1742"/>
                    <a:pt x="2853" y="1948"/>
                  </a:cubicBezTo>
                  <a:cubicBezTo>
                    <a:pt x="1741" y="2747"/>
                    <a:pt x="0" y="7797"/>
                    <a:pt x="1227" y="8054"/>
                  </a:cubicBezTo>
                  <a:cubicBezTo>
                    <a:pt x="1273" y="8058"/>
                    <a:pt x="1341" y="8060"/>
                    <a:pt x="1429" y="8060"/>
                  </a:cubicBezTo>
                  <a:cubicBezTo>
                    <a:pt x="2000" y="8060"/>
                    <a:pt x="3425" y="7985"/>
                    <a:pt x="5279" y="7911"/>
                  </a:cubicBezTo>
                  <a:cubicBezTo>
                    <a:pt x="6363" y="7883"/>
                    <a:pt x="7561" y="7797"/>
                    <a:pt x="8874" y="7712"/>
                  </a:cubicBezTo>
                  <a:cubicBezTo>
                    <a:pt x="10569" y="7648"/>
                    <a:pt x="17896" y="7254"/>
                    <a:pt x="22421" y="7254"/>
                  </a:cubicBezTo>
                  <a:cubicBezTo>
                    <a:pt x="23989" y="7254"/>
                    <a:pt x="25221" y="7301"/>
                    <a:pt x="25765" y="7426"/>
                  </a:cubicBezTo>
                  <a:cubicBezTo>
                    <a:pt x="27318" y="7357"/>
                    <a:pt x="39590" y="6534"/>
                    <a:pt x="46723" y="6534"/>
                  </a:cubicBezTo>
                  <a:cubicBezTo>
                    <a:pt x="48369" y="6534"/>
                    <a:pt x="49741" y="6578"/>
                    <a:pt x="50645" y="6684"/>
                  </a:cubicBezTo>
                  <a:cubicBezTo>
                    <a:pt x="51700" y="6401"/>
                    <a:pt x="56886" y="6281"/>
                    <a:pt x="62373" y="6281"/>
                  </a:cubicBezTo>
                  <a:cubicBezTo>
                    <a:pt x="62970" y="6281"/>
                    <a:pt x="63570" y="6282"/>
                    <a:pt x="64169" y="6285"/>
                  </a:cubicBezTo>
                  <a:cubicBezTo>
                    <a:pt x="68420" y="6325"/>
                    <a:pt x="72560" y="6378"/>
                    <a:pt x="74827" y="6378"/>
                  </a:cubicBezTo>
                  <a:cubicBezTo>
                    <a:pt x="75817" y="6378"/>
                    <a:pt x="76450" y="6368"/>
                    <a:pt x="76581" y="6342"/>
                  </a:cubicBezTo>
                  <a:cubicBezTo>
                    <a:pt x="77025" y="6228"/>
                    <a:pt x="78154" y="6176"/>
                    <a:pt x="79322" y="6176"/>
                  </a:cubicBezTo>
                  <a:cubicBezTo>
                    <a:pt x="80778" y="6176"/>
                    <a:pt x="82297" y="6257"/>
                    <a:pt x="82629" y="6399"/>
                  </a:cubicBezTo>
                  <a:cubicBezTo>
                    <a:pt x="83067" y="6564"/>
                    <a:pt x="83583" y="6617"/>
                    <a:pt x="84112" y="6617"/>
                  </a:cubicBezTo>
                  <a:cubicBezTo>
                    <a:pt x="85052" y="6617"/>
                    <a:pt x="86032" y="6450"/>
                    <a:pt x="86678" y="6450"/>
                  </a:cubicBezTo>
                  <a:cubicBezTo>
                    <a:pt x="86925" y="6450"/>
                    <a:pt x="87123" y="6475"/>
                    <a:pt x="87252" y="6542"/>
                  </a:cubicBezTo>
                  <a:cubicBezTo>
                    <a:pt x="89752" y="6409"/>
                    <a:pt x="90607" y="6285"/>
                    <a:pt x="94149" y="6285"/>
                  </a:cubicBezTo>
                  <a:cubicBezTo>
                    <a:pt x="97480" y="6285"/>
                    <a:pt x="103187" y="6395"/>
                    <a:pt x="114871" y="6713"/>
                  </a:cubicBezTo>
                  <a:cubicBezTo>
                    <a:pt x="116816" y="6767"/>
                    <a:pt x="118094" y="6783"/>
                    <a:pt x="119020" y="6783"/>
                  </a:cubicBezTo>
                  <a:cubicBezTo>
                    <a:pt x="120298" y="6783"/>
                    <a:pt x="120904" y="6753"/>
                    <a:pt x="121664" y="6753"/>
                  </a:cubicBezTo>
                  <a:cubicBezTo>
                    <a:pt x="122680" y="6753"/>
                    <a:pt x="123972" y="6806"/>
                    <a:pt x="127511" y="7055"/>
                  </a:cubicBezTo>
                  <a:cubicBezTo>
                    <a:pt x="128749" y="7137"/>
                    <a:pt x="129857" y="7206"/>
                    <a:pt x="130752" y="7206"/>
                  </a:cubicBezTo>
                  <a:cubicBezTo>
                    <a:pt x="131734" y="7206"/>
                    <a:pt x="132459" y="7123"/>
                    <a:pt x="132817" y="6884"/>
                  </a:cubicBezTo>
                  <a:cubicBezTo>
                    <a:pt x="134101" y="5943"/>
                    <a:pt x="135728" y="2091"/>
                    <a:pt x="135271" y="1121"/>
                  </a:cubicBezTo>
                  <a:cubicBezTo>
                    <a:pt x="135177" y="914"/>
                    <a:pt x="130495" y="831"/>
                    <a:pt x="127152" y="831"/>
                  </a:cubicBezTo>
                  <a:cubicBezTo>
                    <a:pt x="125418" y="831"/>
                    <a:pt x="124044" y="853"/>
                    <a:pt x="123858" y="892"/>
                  </a:cubicBezTo>
                  <a:cubicBezTo>
                    <a:pt x="123782" y="908"/>
                    <a:pt x="123703" y="915"/>
                    <a:pt x="123628" y="915"/>
                  </a:cubicBezTo>
                  <a:cubicBezTo>
                    <a:pt x="123421" y="915"/>
                    <a:pt x="123236" y="862"/>
                    <a:pt x="123174" y="778"/>
                  </a:cubicBezTo>
                  <a:cubicBezTo>
                    <a:pt x="123145" y="778"/>
                    <a:pt x="123002" y="778"/>
                    <a:pt x="122717" y="750"/>
                  </a:cubicBezTo>
                  <a:cubicBezTo>
                    <a:pt x="120748" y="607"/>
                    <a:pt x="113787" y="322"/>
                    <a:pt x="113473" y="265"/>
                  </a:cubicBezTo>
                  <a:cubicBezTo>
                    <a:pt x="113187" y="236"/>
                    <a:pt x="113073" y="236"/>
                    <a:pt x="113073" y="236"/>
                  </a:cubicBezTo>
                  <a:cubicBezTo>
                    <a:pt x="113073" y="167"/>
                    <a:pt x="112948" y="129"/>
                    <a:pt x="112766" y="129"/>
                  </a:cubicBezTo>
                  <a:cubicBezTo>
                    <a:pt x="112648" y="129"/>
                    <a:pt x="112506" y="145"/>
                    <a:pt x="112360" y="179"/>
                  </a:cubicBezTo>
                  <a:cubicBezTo>
                    <a:pt x="111532" y="350"/>
                    <a:pt x="107538" y="350"/>
                    <a:pt x="103429" y="350"/>
                  </a:cubicBezTo>
                  <a:cubicBezTo>
                    <a:pt x="99321" y="350"/>
                    <a:pt x="95098" y="265"/>
                    <a:pt x="93728" y="179"/>
                  </a:cubicBezTo>
                  <a:cubicBezTo>
                    <a:pt x="92337" y="57"/>
                    <a:pt x="91511" y="0"/>
                    <a:pt x="90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¿CUÁNTOS?- APRENDER A CONTAR-NÚMEROS DEL 1 AL 19-INFANTIL/PRIMARIA">
            <a:hlinkClick r:id="" action="ppaction://media"/>
            <a:extLst>
              <a:ext uri="{FF2B5EF4-FFF2-40B4-BE49-F238E27FC236}">
                <a16:creationId xmlns:a16="http://schemas.microsoft.com/office/drawing/2014/main" id="{D8035C9D-8A40-4A0C-A66B-255DF39E2E0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1543" y="1070429"/>
            <a:ext cx="5781310" cy="3266440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F498C52-12D0-4453-AC82-789C51732DB2}"/>
              </a:ext>
            </a:extLst>
          </p:cNvPr>
          <p:cNvSpPr/>
          <p:nvPr/>
        </p:nvSpPr>
        <p:spPr>
          <a:xfrm>
            <a:off x="1288868" y="4392449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MIÉRCOLES </a:t>
            </a:r>
          </a:p>
        </p:txBody>
      </p:sp>
    </p:spTree>
    <p:extLst>
      <p:ext uri="{BB962C8B-B14F-4D97-AF65-F5344CB8AC3E}">
        <p14:creationId xmlns:p14="http://schemas.microsoft.com/office/powerpoint/2010/main" val="97775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ama Cuatro Patas Silla Kristalia - Milia Shop">
            <a:extLst>
              <a:ext uri="{FF2B5EF4-FFF2-40B4-BE49-F238E27FC236}">
                <a16:creationId xmlns:a16="http://schemas.microsoft.com/office/drawing/2014/main" id="{C1184722-33BC-42E3-82B0-95B4B169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56" y="815764"/>
            <a:ext cx="3333841" cy="233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12 nombres para perros con significado. ¿Con cuál te quedas? - Draco">
            <a:extLst>
              <a:ext uri="{FF2B5EF4-FFF2-40B4-BE49-F238E27FC236}">
                <a16:creationId xmlns:a16="http://schemas.microsoft.com/office/drawing/2014/main" id="{129A89BC-4956-40A9-BD86-C430DF2BC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898" y="928975"/>
            <a:ext cx="3074125" cy="230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l comportamiento de las gallinas - mundoAnimalia.com">
            <a:extLst>
              <a:ext uri="{FF2B5EF4-FFF2-40B4-BE49-F238E27FC236}">
                <a16:creationId xmlns:a16="http://schemas.microsoft.com/office/drawing/2014/main" id="{B7B97D6B-88A1-4573-8E4F-4D62F4183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023" y="2337910"/>
            <a:ext cx="2022251" cy="184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iraffe isolated stock image. Image of africa, mammal - 12314083">
            <a:extLst>
              <a:ext uri="{FF2B5EF4-FFF2-40B4-BE49-F238E27FC236}">
                <a16:creationId xmlns:a16="http://schemas.microsoft.com/office/drawing/2014/main" id="{B47FBD8F-1B22-449E-A902-3939AEB89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9" b="96846" l="9927" r="89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51" y="1506582"/>
            <a:ext cx="2279726" cy="309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E3C75DB-9503-4800-807A-507162CA59D6}"/>
              </a:ext>
            </a:extLst>
          </p:cNvPr>
          <p:cNvSpPr/>
          <p:nvPr/>
        </p:nvSpPr>
        <p:spPr>
          <a:xfrm>
            <a:off x="1288868" y="4392449"/>
            <a:ext cx="2229394" cy="42223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MIÉRCOLES </a:t>
            </a:r>
          </a:p>
        </p:txBody>
      </p:sp>
    </p:spTree>
    <p:extLst>
      <p:ext uri="{BB962C8B-B14F-4D97-AF65-F5344CB8AC3E}">
        <p14:creationId xmlns:p14="http://schemas.microsoft.com/office/powerpoint/2010/main" val="566226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48"/>
          <p:cNvSpPr/>
          <p:nvPr/>
        </p:nvSpPr>
        <p:spPr>
          <a:xfrm>
            <a:off x="441255" y="1401092"/>
            <a:ext cx="2215053" cy="1288768"/>
          </a:xfrm>
          <a:custGeom>
            <a:avLst/>
            <a:gdLst/>
            <a:ahLst/>
            <a:cxnLst/>
            <a:rect l="l" t="t" r="r" b="b"/>
            <a:pathLst>
              <a:path w="43048" h="40094" extrusionOk="0">
                <a:moveTo>
                  <a:pt x="24343" y="1121"/>
                </a:moveTo>
                <a:cubicBezTo>
                  <a:pt x="28408" y="1121"/>
                  <a:pt x="32529" y="2293"/>
                  <a:pt x="35845" y="4642"/>
                </a:cubicBezTo>
                <a:cubicBezTo>
                  <a:pt x="41027" y="8281"/>
                  <a:pt x="41568" y="14345"/>
                  <a:pt x="39132" y="19707"/>
                </a:cubicBezTo>
                <a:lnTo>
                  <a:pt x="39132" y="19707"/>
                </a:lnTo>
                <a:cubicBezTo>
                  <a:pt x="39051" y="16103"/>
                  <a:pt x="38014" y="12516"/>
                  <a:pt x="35961" y="9540"/>
                </a:cubicBezTo>
                <a:cubicBezTo>
                  <a:pt x="33161" y="5576"/>
                  <a:pt x="28847" y="3835"/>
                  <a:pt x="24319" y="3835"/>
                </a:cubicBezTo>
                <a:cubicBezTo>
                  <a:pt x="22791" y="3835"/>
                  <a:pt x="21239" y="4034"/>
                  <a:pt x="19713" y="4412"/>
                </a:cubicBezTo>
                <a:cubicBezTo>
                  <a:pt x="16063" y="5331"/>
                  <a:pt x="12235" y="7202"/>
                  <a:pt x="8967" y="9757"/>
                </a:cubicBezTo>
                <a:lnTo>
                  <a:pt x="8967" y="9757"/>
                </a:lnTo>
                <a:cubicBezTo>
                  <a:pt x="11733" y="4005"/>
                  <a:pt x="17968" y="1121"/>
                  <a:pt x="24343" y="1121"/>
                </a:cubicBezTo>
                <a:close/>
                <a:moveTo>
                  <a:pt x="24294" y="4726"/>
                </a:moveTo>
                <a:cubicBezTo>
                  <a:pt x="26717" y="4726"/>
                  <a:pt x="29101" y="5286"/>
                  <a:pt x="31294" y="6601"/>
                </a:cubicBezTo>
                <a:cubicBezTo>
                  <a:pt x="36541" y="9749"/>
                  <a:pt x="38443" y="16337"/>
                  <a:pt x="37827" y="22145"/>
                </a:cubicBezTo>
                <a:lnTo>
                  <a:pt x="37827" y="22145"/>
                </a:lnTo>
                <a:cubicBezTo>
                  <a:pt x="33348" y="29361"/>
                  <a:pt x="24587" y="33797"/>
                  <a:pt x="16079" y="33797"/>
                </a:cubicBezTo>
                <a:cubicBezTo>
                  <a:pt x="15289" y="33797"/>
                  <a:pt x="14502" y="33758"/>
                  <a:pt x="13721" y="33681"/>
                </a:cubicBezTo>
                <a:cubicBezTo>
                  <a:pt x="10466" y="33359"/>
                  <a:pt x="6922" y="31882"/>
                  <a:pt x="4551" y="29458"/>
                </a:cubicBezTo>
                <a:lnTo>
                  <a:pt x="4551" y="29458"/>
                </a:lnTo>
                <a:cubicBezTo>
                  <a:pt x="3871" y="26317"/>
                  <a:pt x="4534" y="22820"/>
                  <a:pt x="6000" y="19853"/>
                </a:cubicBezTo>
                <a:cubicBezTo>
                  <a:pt x="9435" y="13107"/>
                  <a:pt x="17250" y="10568"/>
                  <a:pt x="24731" y="10568"/>
                </a:cubicBezTo>
                <a:cubicBezTo>
                  <a:pt x="27793" y="10568"/>
                  <a:pt x="30799" y="10993"/>
                  <a:pt x="33426" y="11729"/>
                </a:cubicBezTo>
                <a:cubicBezTo>
                  <a:pt x="33522" y="11752"/>
                  <a:pt x="33613" y="11762"/>
                  <a:pt x="33696" y="11762"/>
                </a:cubicBezTo>
                <a:cubicBezTo>
                  <a:pt x="34452" y="11762"/>
                  <a:pt x="34619" y="10900"/>
                  <a:pt x="33944" y="10692"/>
                </a:cubicBezTo>
                <a:cubicBezTo>
                  <a:pt x="31163" y="9919"/>
                  <a:pt x="28213" y="9510"/>
                  <a:pt x="25259" y="9510"/>
                </a:cubicBezTo>
                <a:cubicBezTo>
                  <a:pt x="20502" y="9510"/>
                  <a:pt x="15734" y="10571"/>
                  <a:pt x="11647" y="12881"/>
                </a:cubicBezTo>
                <a:cubicBezTo>
                  <a:pt x="6417" y="15869"/>
                  <a:pt x="2853" y="21998"/>
                  <a:pt x="3345" y="27986"/>
                </a:cubicBezTo>
                <a:lnTo>
                  <a:pt x="3345" y="27986"/>
                </a:lnTo>
                <a:cubicBezTo>
                  <a:pt x="2552" y="26815"/>
                  <a:pt x="2018" y="25481"/>
                  <a:pt x="1852" y="24001"/>
                </a:cubicBezTo>
                <a:cubicBezTo>
                  <a:pt x="1370" y="20053"/>
                  <a:pt x="3907" y="16265"/>
                  <a:pt x="6637" y="13378"/>
                </a:cubicBezTo>
                <a:lnTo>
                  <a:pt x="6637" y="13378"/>
                </a:lnTo>
                <a:cubicBezTo>
                  <a:pt x="6616" y="13501"/>
                  <a:pt x="6595" y="13623"/>
                  <a:pt x="6576" y="13746"/>
                </a:cubicBezTo>
                <a:cubicBezTo>
                  <a:pt x="6542" y="14160"/>
                  <a:pt x="6901" y="14430"/>
                  <a:pt x="7219" y="14430"/>
                </a:cubicBezTo>
                <a:cubicBezTo>
                  <a:pt x="7431" y="14430"/>
                  <a:pt x="7625" y="14310"/>
                  <a:pt x="7671" y="14034"/>
                </a:cubicBezTo>
                <a:cubicBezTo>
                  <a:pt x="7784" y="13282"/>
                  <a:pt x="7944" y="12564"/>
                  <a:pt x="8149" y="11878"/>
                </a:cubicBezTo>
                <a:lnTo>
                  <a:pt x="8149" y="11878"/>
                </a:lnTo>
                <a:cubicBezTo>
                  <a:pt x="8182" y="11848"/>
                  <a:pt x="8215" y="11817"/>
                  <a:pt x="8247" y="11787"/>
                </a:cubicBezTo>
                <a:cubicBezTo>
                  <a:pt x="12363" y="7997"/>
                  <a:pt x="18439" y="4726"/>
                  <a:pt x="24294" y="4726"/>
                </a:cubicBezTo>
                <a:close/>
                <a:moveTo>
                  <a:pt x="37358" y="24812"/>
                </a:moveTo>
                <a:lnTo>
                  <a:pt x="37358" y="24812"/>
                </a:lnTo>
                <a:cubicBezTo>
                  <a:pt x="35590" y="31893"/>
                  <a:pt x="29638" y="37429"/>
                  <a:pt x="22421" y="38751"/>
                </a:cubicBezTo>
                <a:cubicBezTo>
                  <a:pt x="21426" y="38922"/>
                  <a:pt x="20402" y="39008"/>
                  <a:pt x="19369" y="39008"/>
                </a:cubicBezTo>
                <a:cubicBezTo>
                  <a:pt x="15195" y="39008"/>
                  <a:pt x="10869" y="37616"/>
                  <a:pt x="7729" y="34891"/>
                </a:cubicBezTo>
                <a:cubicBezTo>
                  <a:pt x="6557" y="33873"/>
                  <a:pt x="5715" y="32674"/>
                  <a:pt x="5157" y="31370"/>
                </a:cubicBezTo>
                <a:lnTo>
                  <a:pt x="5157" y="31370"/>
                </a:lnTo>
                <a:cubicBezTo>
                  <a:pt x="8385" y="33747"/>
                  <a:pt x="12816" y="35006"/>
                  <a:pt x="16534" y="35006"/>
                </a:cubicBezTo>
                <a:cubicBezTo>
                  <a:pt x="16576" y="35006"/>
                  <a:pt x="16618" y="35006"/>
                  <a:pt x="16659" y="35006"/>
                </a:cubicBezTo>
                <a:cubicBezTo>
                  <a:pt x="24537" y="34904"/>
                  <a:pt x="32504" y="30992"/>
                  <a:pt x="37358" y="24812"/>
                </a:cubicBezTo>
                <a:close/>
                <a:moveTo>
                  <a:pt x="24551" y="1"/>
                </a:moveTo>
                <a:cubicBezTo>
                  <a:pt x="19448" y="1"/>
                  <a:pt x="14343" y="1673"/>
                  <a:pt x="10898" y="4930"/>
                </a:cubicBezTo>
                <a:cubicBezTo>
                  <a:pt x="9069" y="6672"/>
                  <a:pt x="7832" y="8908"/>
                  <a:pt x="7113" y="11339"/>
                </a:cubicBezTo>
                <a:lnTo>
                  <a:pt x="7113" y="11339"/>
                </a:lnTo>
                <a:cubicBezTo>
                  <a:pt x="4293" y="13968"/>
                  <a:pt x="2088" y="17147"/>
                  <a:pt x="1103" y="20659"/>
                </a:cubicBezTo>
                <a:cubicBezTo>
                  <a:pt x="0" y="24579"/>
                  <a:pt x="1284" y="27770"/>
                  <a:pt x="3703" y="30139"/>
                </a:cubicBezTo>
                <a:lnTo>
                  <a:pt x="3703" y="30139"/>
                </a:lnTo>
                <a:cubicBezTo>
                  <a:pt x="3874" y="30809"/>
                  <a:pt x="4101" y="31473"/>
                  <a:pt x="4387" y="32125"/>
                </a:cubicBezTo>
                <a:cubicBezTo>
                  <a:pt x="6861" y="37740"/>
                  <a:pt x="13580" y="40093"/>
                  <a:pt x="19610" y="40093"/>
                </a:cubicBezTo>
                <a:cubicBezTo>
                  <a:pt x="20881" y="40093"/>
                  <a:pt x="22121" y="39989"/>
                  <a:pt x="23285" y="39788"/>
                </a:cubicBezTo>
                <a:cubicBezTo>
                  <a:pt x="30141" y="38636"/>
                  <a:pt x="35673" y="33277"/>
                  <a:pt x="37977" y="26940"/>
                </a:cubicBezTo>
                <a:cubicBezTo>
                  <a:pt x="38496" y="25486"/>
                  <a:pt x="38844" y="23960"/>
                  <a:pt x="39014" y="22410"/>
                </a:cubicBezTo>
                <a:lnTo>
                  <a:pt x="39014" y="22410"/>
                </a:lnTo>
                <a:cubicBezTo>
                  <a:pt x="39053" y="22345"/>
                  <a:pt x="39091" y="22280"/>
                  <a:pt x="39130" y="22215"/>
                </a:cubicBezTo>
                <a:cubicBezTo>
                  <a:pt x="42010" y="17375"/>
                  <a:pt x="43047" y="11441"/>
                  <a:pt x="39533" y="6659"/>
                </a:cubicBezTo>
                <a:cubicBezTo>
                  <a:pt x="36187" y="2177"/>
                  <a:pt x="30370" y="1"/>
                  <a:pt x="2455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79" name="Google Shape;1979;p48"/>
          <p:cNvGrpSpPr/>
          <p:nvPr/>
        </p:nvGrpSpPr>
        <p:grpSpPr>
          <a:xfrm rot="1535242">
            <a:off x="7692026" y="590146"/>
            <a:ext cx="802122" cy="572705"/>
            <a:chOff x="3301275" y="1275300"/>
            <a:chExt cx="552425" cy="394425"/>
          </a:xfrm>
        </p:grpSpPr>
        <p:sp>
          <p:nvSpPr>
            <p:cNvPr id="1980" name="Google Shape;1980;p48"/>
            <p:cNvSpPr/>
            <p:nvPr/>
          </p:nvSpPr>
          <p:spPr>
            <a:xfrm>
              <a:off x="3343125" y="1275300"/>
              <a:ext cx="386300" cy="277875"/>
            </a:xfrm>
            <a:custGeom>
              <a:avLst/>
              <a:gdLst/>
              <a:ahLst/>
              <a:cxnLst/>
              <a:rect l="l" t="t" r="r" b="b"/>
              <a:pathLst>
                <a:path w="15452" h="11115" extrusionOk="0">
                  <a:moveTo>
                    <a:pt x="8707" y="1"/>
                  </a:moveTo>
                  <a:cubicBezTo>
                    <a:pt x="7928" y="1"/>
                    <a:pt x="7133" y="139"/>
                    <a:pt x="6341" y="381"/>
                  </a:cubicBezTo>
                  <a:cubicBezTo>
                    <a:pt x="4353" y="988"/>
                    <a:pt x="2825" y="2662"/>
                    <a:pt x="1800" y="4398"/>
                  </a:cubicBezTo>
                  <a:cubicBezTo>
                    <a:pt x="628" y="6386"/>
                    <a:pt x="1" y="8813"/>
                    <a:pt x="1068" y="11010"/>
                  </a:cubicBezTo>
                  <a:cubicBezTo>
                    <a:pt x="1110" y="11052"/>
                    <a:pt x="1151" y="11115"/>
                    <a:pt x="1214" y="11115"/>
                  </a:cubicBezTo>
                  <a:cubicBezTo>
                    <a:pt x="1277" y="11115"/>
                    <a:pt x="1361" y="11094"/>
                    <a:pt x="1423" y="11094"/>
                  </a:cubicBezTo>
                  <a:cubicBezTo>
                    <a:pt x="1570" y="11010"/>
                    <a:pt x="1549" y="10822"/>
                    <a:pt x="1444" y="10822"/>
                  </a:cubicBezTo>
                  <a:cubicBezTo>
                    <a:pt x="1047" y="10738"/>
                    <a:pt x="1068" y="9002"/>
                    <a:pt x="1047" y="8541"/>
                  </a:cubicBezTo>
                  <a:cubicBezTo>
                    <a:pt x="1005" y="7349"/>
                    <a:pt x="1235" y="6386"/>
                    <a:pt x="1779" y="5340"/>
                  </a:cubicBezTo>
                  <a:cubicBezTo>
                    <a:pt x="2679" y="3666"/>
                    <a:pt x="4039" y="1930"/>
                    <a:pt x="5755" y="1093"/>
                  </a:cubicBezTo>
                  <a:cubicBezTo>
                    <a:pt x="6623" y="673"/>
                    <a:pt x="7587" y="440"/>
                    <a:pt x="8540" y="440"/>
                  </a:cubicBezTo>
                  <a:cubicBezTo>
                    <a:pt x="9676" y="440"/>
                    <a:pt x="10796" y="771"/>
                    <a:pt x="11718" y="1511"/>
                  </a:cubicBezTo>
                  <a:cubicBezTo>
                    <a:pt x="13183" y="2683"/>
                    <a:pt x="13810" y="4524"/>
                    <a:pt x="14647" y="6114"/>
                  </a:cubicBezTo>
                  <a:cubicBezTo>
                    <a:pt x="14714" y="6240"/>
                    <a:pt x="14824" y="6293"/>
                    <a:pt x="14939" y="6293"/>
                  </a:cubicBezTo>
                  <a:cubicBezTo>
                    <a:pt x="15186" y="6293"/>
                    <a:pt x="15452" y="6051"/>
                    <a:pt x="15338" y="5779"/>
                  </a:cubicBezTo>
                  <a:cubicBezTo>
                    <a:pt x="14522" y="4085"/>
                    <a:pt x="13601" y="2202"/>
                    <a:pt x="12053" y="1072"/>
                  </a:cubicBezTo>
                  <a:cubicBezTo>
                    <a:pt x="11021" y="317"/>
                    <a:pt x="9883" y="1"/>
                    <a:pt x="87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8"/>
            <p:cNvSpPr/>
            <p:nvPr/>
          </p:nvSpPr>
          <p:spPr>
            <a:xfrm>
              <a:off x="3457675" y="1395675"/>
              <a:ext cx="195625" cy="131000"/>
            </a:xfrm>
            <a:custGeom>
              <a:avLst/>
              <a:gdLst/>
              <a:ahLst/>
              <a:cxnLst/>
              <a:rect l="l" t="t" r="r" b="b"/>
              <a:pathLst>
                <a:path w="7825" h="5240" extrusionOk="0">
                  <a:moveTo>
                    <a:pt x="4130" y="1"/>
                  </a:moveTo>
                  <a:cubicBezTo>
                    <a:pt x="3670" y="1"/>
                    <a:pt x="3152" y="129"/>
                    <a:pt x="2554" y="420"/>
                  </a:cubicBezTo>
                  <a:cubicBezTo>
                    <a:pt x="1173" y="1090"/>
                    <a:pt x="1" y="3810"/>
                    <a:pt x="1026" y="5170"/>
                  </a:cubicBezTo>
                  <a:cubicBezTo>
                    <a:pt x="1045" y="5220"/>
                    <a:pt x="1076" y="5240"/>
                    <a:pt x="1110" y="5240"/>
                  </a:cubicBezTo>
                  <a:cubicBezTo>
                    <a:pt x="1189" y="5240"/>
                    <a:pt x="1280" y="5127"/>
                    <a:pt x="1235" y="5024"/>
                  </a:cubicBezTo>
                  <a:cubicBezTo>
                    <a:pt x="524" y="3873"/>
                    <a:pt x="1445" y="1990"/>
                    <a:pt x="2219" y="1132"/>
                  </a:cubicBezTo>
                  <a:cubicBezTo>
                    <a:pt x="2705" y="607"/>
                    <a:pt x="3296" y="361"/>
                    <a:pt x="3889" y="361"/>
                  </a:cubicBezTo>
                  <a:cubicBezTo>
                    <a:pt x="4599" y="361"/>
                    <a:pt x="5313" y="713"/>
                    <a:pt x="5860" y="1362"/>
                  </a:cubicBezTo>
                  <a:cubicBezTo>
                    <a:pt x="6341" y="1927"/>
                    <a:pt x="6697" y="2659"/>
                    <a:pt x="7136" y="3266"/>
                  </a:cubicBezTo>
                  <a:cubicBezTo>
                    <a:pt x="7201" y="3361"/>
                    <a:pt x="7289" y="3400"/>
                    <a:pt x="7377" y="3400"/>
                  </a:cubicBezTo>
                  <a:cubicBezTo>
                    <a:pt x="7601" y="3400"/>
                    <a:pt x="7824" y="3145"/>
                    <a:pt x="7659" y="2889"/>
                  </a:cubicBezTo>
                  <a:cubicBezTo>
                    <a:pt x="6551" y="1396"/>
                    <a:pt x="5652" y="1"/>
                    <a:pt x="41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8"/>
            <p:cNvSpPr/>
            <p:nvPr/>
          </p:nvSpPr>
          <p:spPr>
            <a:xfrm>
              <a:off x="3628225" y="1462125"/>
              <a:ext cx="55350" cy="43650"/>
            </a:xfrm>
            <a:custGeom>
              <a:avLst/>
              <a:gdLst/>
              <a:ahLst/>
              <a:cxnLst/>
              <a:rect l="l" t="t" r="r" b="b"/>
              <a:pathLst>
                <a:path w="2214" h="1746" extrusionOk="0">
                  <a:moveTo>
                    <a:pt x="1205" y="0"/>
                  </a:moveTo>
                  <a:cubicBezTo>
                    <a:pt x="973" y="0"/>
                    <a:pt x="743" y="51"/>
                    <a:pt x="544" y="169"/>
                  </a:cubicBezTo>
                  <a:cubicBezTo>
                    <a:pt x="21" y="441"/>
                    <a:pt x="0" y="1131"/>
                    <a:pt x="21" y="1654"/>
                  </a:cubicBezTo>
                  <a:cubicBezTo>
                    <a:pt x="21" y="1715"/>
                    <a:pt x="79" y="1746"/>
                    <a:pt x="139" y="1746"/>
                  </a:cubicBezTo>
                  <a:cubicBezTo>
                    <a:pt x="204" y="1746"/>
                    <a:pt x="272" y="1709"/>
                    <a:pt x="272" y="1633"/>
                  </a:cubicBezTo>
                  <a:cubicBezTo>
                    <a:pt x="293" y="1215"/>
                    <a:pt x="377" y="734"/>
                    <a:pt x="753" y="503"/>
                  </a:cubicBezTo>
                  <a:cubicBezTo>
                    <a:pt x="853" y="443"/>
                    <a:pt x="961" y="420"/>
                    <a:pt x="1072" y="420"/>
                  </a:cubicBezTo>
                  <a:cubicBezTo>
                    <a:pt x="1383" y="420"/>
                    <a:pt x="1720" y="598"/>
                    <a:pt x="1967" y="629"/>
                  </a:cubicBezTo>
                  <a:cubicBezTo>
                    <a:pt x="1974" y="630"/>
                    <a:pt x="1980" y="630"/>
                    <a:pt x="1986" y="630"/>
                  </a:cubicBezTo>
                  <a:cubicBezTo>
                    <a:pt x="2179" y="630"/>
                    <a:pt x="2213" y="333"/>
                    <a:pt x="2071" y="231"/>
                  </a:cubicBezTo>
                  <a:cubicBezTo>
                    <a:pt x="1822" y="89"/>
                    <a:pt x="1511" y="0"/>
                    <a:pt x="1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8"/>
            <p:cNvSpPr/>
            <p:nvPr/>
          </p:nvSpPr>
          <p:spPr>
            <a:xfrm>
              <a:off x="3664300" y="1430425"/>
              <a:ext cx="74300" cy="43775"/>
            </a:xfrm>
            <a:custGeom>
              <a:avLst/>
              <a:gdLst/>
              <a:ahLst/>
              <a:cxnLst/>
              <a:rect l="l" t="t" r="r" b="b"/>
              <a:pathLst>
                <a:path w="2972" h="1751" extrusionOk="0">
                  <a:moveTo>
                    <a:pt x="2041" y="1"/>
                  </a:moveTo>
                  <a:cubicBezTo>
                    <a:pt x="1670" y="1"/>
                    <a:pt x="1274" y="109"/>
                    <a:pt x="984" y="223"/>
                  </a:cubicBezTo>
                  <a:cubicBezTo>
                    <a:pt x="315" y="495"/>
                    <a:pt x="1" y="955"/>
                    <a:pt x="43" y="1688"/>
                  </a:cubicBezTo>
                  <a:cubicBezTo>
                    <a:pt x="43" y="1730"/>
                    <a:pt x="79" y="1751"/>
                    <a:pt x="118" y="1751"/>
                  </a:cubicBezTo>
                  <a:cubicBezTo>
                    <a:pt x="158" y="1751"/>
                    <a:pt x="200" y="1730"/>
                    <a:pt x="210" y="1688"/>
                  </a:cubicBezTo>
                  <a:cubicBezTo>
                    <a:pt x="315" y="934"/>
                    <a:pt x="754" y="621"/>
                    <a:pt x="1486" y="516"/>
                  </a:cubicBezTo>
                  <a:cubicBezTo>
                    <a:pt x="1586" y="508"/>
                    <a:pt x="1683" y="503"/>
                    <a:pt x="1779" y="503"/>
                  </a:cubicBezTo>
                  <a:cubicBezTo>
                    <a:pt x="1945" y="503"/>
                    <a:pt x="2109" y="518"/>
                    <a:pt x="2281" y="558"/>
                  </a:cubicBezTo>
                  <a:cubicBezTo>
                    <a:pt x="2491" y="621"/>
                    <a:pt x="2533" y="809"/>
                    <a:pt x="2742" y="851"/>
                  </a:cubicBezTo>
                  <a:cubicBezTo>
                    <a:pt x="2805" y="851"/>
                    <a:pt x="2867" y="830"/>
                    <a:pt x="2909" y="767"/>
                  </a:cubicBezTo>
                  <a:cubicBezTo>
                    <a:pt x="2909" y="746"/>
                    <a:pt x="2930" y="746"/>
                    <a:pt x="2930" y="725"/>
                  </a:cubicBezTo>
                  <a:cubicBezTo>
                    <a:pt x="2972" y="642"/>
                    <a:pt x="2972" y="537"/>
                    <a:pt x="2951" y="453"/>
                  </a:cubicBezTo>
                  <a:cubicBezTo>
                    <a:pt x="2771" y="115"/>
                    <a:pt x="2420" y="1"/>
                    <a:pt x="20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8"/>
            <p:cNvSpPr/>
            <p:nvPr/>
          </p:nvSpPr>
          <p:spPr>
            <a:xfrm>
              <a:off x="3714275" y="1405325"/>
              <a:ext cx="67800" cy="29575"/>
            </a:xfrm>
            <a:custGeom>
              <a:avLst/>
              <a:gdLst/>
              <a:ahLst/>
              <a:cxnLst/>
              <a:rect l="l" t="t" r="r" b="b"/>
              <a:pathLst>
                <a:path w="2712" h="1183" extrusionOk="0">
                  <a:moveTo>
                    <a:pt x="1614" y="1"/>
                  </a:moveTo>
                  <a:cubicBezTo>
                    <a:pt x="998" y="1"/>
                    <a:pt x="344" y="444"/>
                    <a:pt x="31" y="1018"/>
                  </a:cubicBezTo>
                  <a:cubicBezTo>
                    <a:pt x="1" y="1095"/>
                    <a:pt x="71" y="1183"/>
                    <a:pt x="144" y="1183"/>
                  </a:cubicBezTo>
                  <a:cubicBezTo>
                    <a:pt x="171" y="1183"/>
                    <a:pt x="197" y="1171"/>
                    <a:pt x="220" y="1143"/>
                  </a:cubicBezTo>
                  <a:cubicBezTo>
                    <a:pt x="527" y="809"/>
                    <a:pt x="1006" y="551"/>
                    <a:pt x="1459" y="551"/>
                  </a:cubicBezTo>
                  <a:cubicBezTo>
                    <a:pt x="1715" y="551"/>
                    <a:pt x="1962" y="633"/>
                    <a:pt x="2166" y="830"/>
                  </a:cubicBezTo>
                  <a:cubicBezTo>
                    <a:pt x="2222" y="880"/>
                    <a:pt x="2290" y="902"/>
                    <a:pt x="2358" y="902"/>
                  </a:cubicBezTo>
                  <a:cubicBezTo>
                    <a:pt x="2540" y="902"/>
                    <a:pt x="2712" y="741"/>
                    <a:pt x="2605" y="558"/>
                  </a:cubicBezTo>
                  <a:cubicBezTo>
                    <a:pt x="2345" y="163"/>
                    <a:pt x="1986" y="1"/>
                    <a:pt x="1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8"/>
            <p:cNvSpPr/>
            <p:nvPr/>
          </p:nvSpPr>
          <p:spPr>
            <a:xfrm>
              <a:off x="3592125" y="1489850"/>
              <a:ext cx="100500" cy="72850"/>
            </a:xfrm>
            <a:custGeom>
              <a:avLst/>
              <a:gdLst/>
              <a:ahLst/>
              <a:cxnLst/>
              <a:rect l="l" t="t" r="r" b="b"/>
              <a:pathLst>
                <a:path w="4020" h="2914" extrusionOk="0">
                  <a:moveTo>
                    <a:pt x="1593" y="1"/>
                  </a:moveTo>
                  <a:cubicBezTo>
                    <a:pt x="1573" y="1"/>
                    <a:pt x="1550" y="7"/>
                    <a:pt x="1528" y="22"/>
                  </a:cubicBezTo>
                  <a:cubicBezTo>
                    <a:pt x="607" y="629"/>
                    <a:pt x="0" y="2052"/>
                    <a:pt x="1193" y="2721"/>
                  </a:cubicBezTo>
                  <a:cubicBezTo>
                    <a:pt x="1423" y="2854"/>
                    <a:pt x="1704" y="2914"/>
                    <a:pt x="2002" y="2914"/>
                  </a:cubicBezTo>
                  <a:cubicBezTo>
                    <a:pt x="2735" y="2914"/>
                    <a:pt x="3562" y="2552"/>
                    <a:pt x="3934" y="2031"/>
                  </a:cubicBezTo>
                  <a:cubicBezTo>
                    <a:pt x="4019" y="1911"/>
                    <a:pt x="3910" y="1778"/>
                    <a:pt x="3787" y="1778"/>
                  </a:cubicBezTo>
                  <a:cubicBezTo>
                    <a:pt x="3760" y="1778"/>
                    <a:pt x="3731" y="1785"/>
                    <a:pt x="3704" y="1801"/>
                  </a:cubicBezTo>
                  <a:cubicBezTo>
                    <a:pt x="3178" y="2112"/>
                    <a:pt x="2488" y="2370"/>
                    <a:pt x="1872" y="2370"/>
                  </a:cubicBezTo>
                  <a:cubicBezTo>
                    <a:pt x="1826" y="2370"/>
                    <a:pt x="1781" y="2368"/>
                    <a:pt x="1737" y="2366"/>
                  </a:cubicBezTo>
                  <a:cubicBezTo>
                    <a:pt x="1298" y="2345"/>
                    <a:pt x="1005" y="2114"/>
                    <a:pt x="900" y="1696"/>
                  </a:cubicBezTo>
                  <a:cubicBezTo>
                    <a:pt x="733" y="1068"/>
                    <a:pt x="1193" y="545"/>
                    <a:pt x="1632" y="169"/>
                  </a:cubicBezTo>
                  <a:cubicBezTo>
                    <a:pt x="1753" y="134"/>
                    <a:pt x="1689" y="1"/>
                    <a:pt x="1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8"/>
            <p:cNvSpPr/>
            <p:nvPr/>
          </p:nvSpPr>
          <p:spPr>
            <a:xfrm>
              <a:off x="3684100" y="1481675"/>
              <a:ext cx="113625" cy="83900"/>
            </a:xfrm>
            <a:custGeom>
              <a:avLst/>
              <a:gdLst/>
              <a:ahLst/>
              <a:cxnLst/>
              <a:rect l="l" t="t" r="r" b="b"/>
              <a:pathLst>
                <a:path w="4545" h="3356" extrusionOk="0">
                  <a:moveTo>
                    <a:pt x="3585" y="0"/>
                  </a:moveTo>
                  <a:cubicBezTo>
                    <a:pt x="3449" y="0"/>
                    <a:pt x="3302" y="109"/>
                    <a:pt x="3331" y="265"/>
                  </a:cubicBezTo>
                  <a:cubicBezTo>
                    <a:pt x="3498" y="1102"/>
                    <a:pt x="3184" y="1751"/>
                    <a:pt x="2577" y="2316"/>
                  </a:cubicBezTo>
                  <a:cubicBezTo>
                    <a:pt x="2222" y="2651"/>
                    <a:pt x="1803" y="2776"/>
                    <a:pt x="1301" y="2797"/>
                  </a:cubicBezTo>
                  <a:cubicBezTo>
                    <a:pt x="1275" y="2799"/>
                    <a:pt x="1250" y="2800"/>
                    <a:pt x="1226" y="2800"/>
                  </a:cubicBezTo>
                  <a:cubicBezTo>
                    <a:pt x="683" y="2800"/>
                    <a:pt x="555" y="2363"/>
                    <a:pt x="234" y="2002"/>
                  </a:cubicBezTo>
                  <a:cubicBezTo>
                    <a:pt x="210" y="1978"/>
                    <a:pt x="179" y="1968"/>
                    <a:pt x="149" y="1968"/>
                  </a:cubicBezTo>
                  <a:cubicBezTo>
                    <a:pt x="73" y="1968"/>
                    <a:pt x="1" y="2032"/>
                    <a:pt x="46" y="2107"/>
                  </a:cubicBezTo>
                  <a:cubicBezTo>
                    <a:pt x="381" y="2693"/>
                    <a:pt x="171" y="2986"/>
                    <a:pt x="925" y="3258"/>
                  </a:cubicBezTo>
                  <a:cubicBezTo>
                    <a:pt x="1126" y="3322"/>
                    <a:pt x="1337" y="3355"/>
                    <a:pt x="1546" y="3355"/>
                  </a:cubicBezTo>
                  <a:cubicBezTo>
                    <a:pt x="1880" y="3355"/>
                    <a:pt x="2211" y="3270"/>
                    <a:pt x="2494" y="3090"/>
                  </a:cubicBezTo>
                  <a:cubicBezTo>
                    <a:pt x="3498" y="2525"/>
                    <a:pt x="4544" y="1207"/>
                    <a:pt x="3749" y="77"/>
                  </a:cubicBezTo>
                  <a:cubicBezTo>
                    <a:pt x="3709" y="24"/>
                    <a:pt x="3648" y="0"/>
                    <a:pt x="35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8"/>
            <p:cNvSpPr/>
            <p:nvPr/>
          </p:nvSpPr>
          <p:spPr>
            <a:xfrm>
              <a:off x="3778525" y="1404550"/>
              <a:ext cx="75175" cy="99625"/>
            </a:xfrm>
            <a:custGeom>
              <a:avLst/>
              <a:gdLst/>
              <a:ahLst/>
              <a:cxnLst/>
              <a:rect l="l" t="t" r="r" b="b"/>
              <a:pathLst>
                <a:path w="3007" h="3985" extrusionOk="0">
                  <a:moveTo>
                    <a:pt x="1085" y="0"/>
                  </a:moveTo>
                  <a:cubicBezTo>
                    <a:pt x="744" y="0"/>
                    <a:pt x="404" y="115"/>
                    <a:pt x="140" y="358"/>
                  </a:cubicBezTo>
                  <a:cubicBezTo>
                    <a:pt x="1" y="480"/>
                    <a:pt x="107" y="630"/>
                    <a:pt x="218" y="630"/>
                  </a:cubicBezTo>
                  <a:cubicBezTo>
                    <a:pt x="241" y="630"/>
                    <a:pt x="265" y="624"/>
                    <a:pt x="286" y="609"/>
                  </a:cubicBezTo>
                  <a:cubicBezTo>
                    <a:pt x="440" y="499"/>
                    <a:pt x="610" y="451"/>
                    <a:pt x="782" y="451"/>
                  </a:cubicBezTo>
                  <a:cubicBezTo>
                    <a:pt x="1195" y="451"/>
                    <a:pt x="1619" y="724"/>
                    <a:pt x="1855" y="1049"/>
                  </a:cubicBezTo>
                  <a:cubicBezTo>
                    <a:pt x="2232" y="1551"/>
                    <a:pt x="2148" y="2137"/>
                    <a:pt x="1918" y="2660"/>
                  </a:cubicBezTo>
                  <a:cubicBezTo>
                    <a:pt x="1991" y="2751"/>
                    <a:pt x="1969" y="2810"/>
                    <a:pt x="1893" y="2810"/>
                  </a:cubicBezTo>
                  <a:cubicBezTo>
                    <a:pt x="1881" y="2810"/>
                    <a:pt x="1869" y="2809"/>
                    <a:pt x="1855" y="2806"/>
                  </a:cubicBezTo>
                  <a:cubicBezTo>
                    <a:pt x="1813" y="2827"/>
                    <a:pt x="1793" y="2827"/>
                    <a:pt x="1751" y="2848"/>
                  </a:cubicBezTo>
                  <a:cubicBezTo>
                    <a:pt x="1646" y="2911"/>
                    <a:pt x="1541" y="2974"/>
                    <a:pt x="1437" y="3037"/>
                  </a:cubicBezTo>
                  <a:cubicBezTo>
                    <a:pt x="1305" y="3119"/>
                    <a:pt x="992" y="3344"/>
                    <a:pt x="783" y="3344"/>
                  </a:cubicBezTo>
                  <a:cubicBezTo>
                    <a:pt x="726" y="3344"/>
                    <a:pt x="677" y="3328"/>
                    <a:pt x="642" y="3288"/>
                  </a:cubicBezTo>
                  <a:cubicBezTo>
                    <a:pt x="586" y="3239"/>
                    <a:pt x="512" y="3216"/>
                    <a:pt x="438" y="3216"/>
                  </a:cubicBezTo>
                  <a:cubicBezTo>
                    <a:pt x="291" y="3216"/>
                    <a:pt x="147" y="3309"/>
                    <a:pt x="161" y="3476"/>
                  </a:cubicBezTo>
                  <a:cubicBezTo>
                    <a:pt x="195" y="3859"/>
                    <a:pt x="423" y="3985"/>
                    <a:pt x="698" y="3985"/>
                  </a:cubicBezTo>
                  <a:cubicBezTo>
                    <a:pt x="919" y="3985"/>
                    <a:pt x="1169" y="3904"/>
                    <a:pt x="1374" y="3811"/>
                  </a:cubicBezTo>
                  <a:cubicBezTo>
                    <a:pt x="1625" y="3685"/>
                    <a:pt x="1834" y="3539"/>
                    <a:pt x="2106" y="3434"/>
                  </a:cubicBezTo>
                  <a:cubicBezTo>
                    <a:pt x="2441" y="3267"/>
                    <a:pt x="2567" y="2911"/>
                    <a:pt x="2692" y="2555"/>
                  </a:cubicBezTo>
                  <a:cubicBezTo>
                    <a:pt x="3006" y="1718"/>
                    <a:pt x="2734" y="840"/>
                    <a:pt x="2023" y="317"/>
                  </a:cubicBezTo>
                  <a:cubicBezTo>
                    <a:pt x="1754" y="110"/>
                    <a:pt x="1419" y="0"/>
                    <a:pt x="1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8"/>
            <p:cNvSpPr/>
            <p:nvPr/>
          </p:nvSpPr>
          <p:spPr>
            <a:xfrm>
              <a:off x="3464525" y="1514450"/>
              <a:ext cx="61200" cy="37975"/>
            </a:xfrm>
            <a:custGeom>
              <a:avLst/>
              <a:gdLst/>
              <a:ahLst/>
              <a:cxnLst/>
              <a:rect l="l" t="t" r="r" b="b"/>
              <a:pathLst>
                <a:path w="2448" h="1519" extrusionOk="0">
                  <a:moveTo>
                    <a:pt x="2238" y="1"/>
                  </a:moveTo>
                  <a:cubicBezTo>
                    <a:pt x="1757" y="1"/>
                    <a:pt x="1296" y="1"/>
                    <a:pt x="857" y="231"/>
                  </a:cubicBezTo>
                  <a:cubicBezTo>
                    <a:pt x="501" y="419"/>
                    <a:pt x="292" y="921"/>
                    <a:pt x="83" y="1256"/>
                  </a:cubicBezTo>
                  <a:cubicBezTo>
                    <a:pt x="1" y="1387"/>
                    <a:pt x="99" y="1519"/>
                    <a:pt x="226" y="1519"/>
                  </a:cubicBezTo>
                  <a:cubicBezTo>
                    <a:pt x="261" y="1519"/>
                    <a:pt x="298" y="1509"/>
                    <a:pt x="334" y="1486"/>
                  </a:cubicBezTo>
                  <a:cubicBezTo>
                    <a:pt x="585" y="1277"/>
                    <a:pt x="689" y="1026"/>
                    <a:pt x="878" y="733"/>
                  </a:cubicBezTo>
                  <a:cubicBezTo>
                    <a:pt x="1129" y="294"/>
                    <a:pt x="1819" y="294"/>
                    <a:pt x="2259" y="294"/>
                  </a:cubicBezTo>
                  <a:cubicBezTo>
                    <a:pt x="2447" y="273"/>
                    <a:pt x="2426" y="1"/>
                    <a:pt x="22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8"/>
            <p:cNvSpPr/>
            <p:nvPr/>
          </p:nvSpPr>
          <p:spPr>
            <a:xfrm>
              <a:off x="3397325" y="1533775"/>
              <a:ext cx="80775" cy="34900"/>
            </a:xfrm>
            <a:custGeom>
              <a:avLst/>
              <a:gdLst/>
              <a:ahLst/>
              <a:cxnLst/>
              <a:rect l="l" t="t" r="r" b="b"/>
              <a:pathLst>
                <a:path w="3231" h="1396" extrusionOk="0">
                  <a:moveTo>
                    <a:pt x="2236" y="0"/>
                  </a:moveTo>
                  <a:cubicBezTo>
                    <a:pt x="2145" y="0"/>
                    <a:pt x="2043" y="23"/>
                    <a:pt x="1955" y="23"/>
                  </a:cubicBezTo>
                  <a:cubicBezTo>
                    <a:pt x="1704" y="23"/>
                    <a:pt x="1432" y="44"/>
                    <a:pt x="1180" y="85"/>
                  </a:cubicBezTo>
                  <a:cubicBezTo>
                    <a:pt x="595" y="232"/>
                    <a:pt x="218" y="567"/>
                    <a:pt x="51" y="1132"/>
                  </a:cubicBezTo>
                  <a:cubicBezTo>
                    <a:pt x="1" y="1293"/>
                    <a:pt x="120" y="1395"/>
                    <a:pt x="243" y="1395"/>
                  </a:cubicBezTo>
                  <a:cubicBezTo>
                    <a:pt x="328" y="1395"/>
                    <a:pt x="414" y="1347"/>
                    <a:pt x="448" y="1236"/>
                  </a:cubicBezTo>
                  <a:cubicBezTo>
                    <a:pt x="636" y="671"/>
                    <a:pt x="1118" y="483"/>
                    <a:pt x="1683" y="399"/>
                  </a:cubicBezTo>
                  <a:cubicBezTo>
                    <a:pt x="1789" y="383"/>
                    <a:pt x="1885" y="370"/>
                    <a:pt x="1976" y="370"/>
                  </a:cubicBezTo>
                  <a:cubicBezTo>
                    <a:pt x="2118" y="370"/>
                    <a:pt x="2246" y="402"/>
                    <a:pt x="2373" y="504"/>
                  </a:cubicBezTo>
                  <a:cubicBezTo>
                    <a:pt x="2582" y="671"/>
                    <a:pt x="2854" y="692"/>
                    <a:pt x="3085" y="692"/>
                  </a:cubicBezTo>
                  <a:cubicBezTo>
                    <a:pt x="3231" y="671"/>
                    <a:pt x="3231" y="504"/>
                    <a:pt x="3126" y="483"/>
                  </a:cubicBezTo>
                  <a:cubicBezTo>
                    <a:pt x="2561" y="378"/>
                    <a:pt x="2687" y="274"/>
                    <a:pt x="2394" y="44"/>
                  </a:cubicBezTo>
                  <a:cubicBezTo>
                    <a:pt x="2352" y="10"/>
                    <a:pt x="2297" y="0"/>
                    <a:pt x="2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8"/>
            <p:cNvSpPr/>
            <p:nvPr/>
          </p:nvSpPr>
          <p:spPr>
            <a:xfrm>
              <a:off x="3301275" y="1548900"/>
              <a:ext cx="111975" cy="76725"/>
            </a:xfrm>
            <a:custGeom>
              <a:avLst/>
              <a:gdLst/>
              <a:ahLst/>
              <a:cxnLst/>
              <a:rect l="l" t="t" r="r" b="b"/>
              <a:pathLst>
                <a:path w="4479" h="3069" extrusionOk="0">
                  <a:moveTo>
                    <a:pt x="3313" y="1"/>
                  </a:moveTo>
                  <a:cubicBezTo>
                    <a:pt x="2741" y="1"/>
                    <a:pt x="2114" y="210"/>
                    <a:pt x="1779" y="464"/>
                  </a:cubicBezTo>
                  <a:cubicBezTo>
                    <a:pt x="1047" y="987"/>
                    <a:pt x="1" y="2201"/>
                    <a:pt x="942" y="3017"/>
                  </a:cubicBezTo>
                  <a:cubicBezTo>
                    <a:pt x="983" y="3053"/>
                    <a:pt x="1030" y="3069"/>
                    <a:pt x="1077" y="3069"/>
                  </a:cubicBezTo>
                  <a:cubicBezTo>
                    <a:pt x="1245" y="3069"/>
                    <a:pt x="1413" y="2866"/>
                    <a:pt x="1298" y="2703"/>
                  </a:cubicBezTo>
                  <a:cubicBezTo>
                    <a:pt x="880" y="1991"/>
                    <a:pt x="1675" y="1259"/>
                    <a:pt x="2198" y="882"/>
                  </a:cubicBezTo>
                  <a:cubicBezTo>
                    <a:pt x="2449" y="673"/>
                    <a:pt x="2700" y="631"/>
                    <a:pt x="3014" y="610"/>
                  </a:cubicBezTo>
                  <a:cubicBezTo>
                    <a:pt x="3187" y="598"/>
                    <a:pt x="3498" y="527"/>
                    <a:pt x="3767" y="527"/>
                  </a:cubicBezTo>
                  <a:cubicBezTo>
                    <a:pt x="3954" y="527"/>
                    <a:pt x="4121" y="562"/>
                    <a:pt x="4206" y="673"/>
                  </a:cubicBezTo>
                  <a:cubicBezTo>
                    <a:pt x="4233" y="705"/>
                    <a:pt x="4264" y="718"/>
                    <a:pt x="4295" y="718"/>
                  </a:cubicBezTo>
                  <a:cubicBezTo>
                    <a:pt x="4388" y="718"/>
                    <a:pt x="4478" y="600"/>
                    <a:pt x="4416" y="506"/>
                  </a:cubicBezTo>
                  <a:cubicBezTo>
                    <a:pt x="4209" y="140"/>
                    <a:pt x="3779" y="1"/>
                    <a:pt x="33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8"/>
            <p:cNvSpPr/>
            <p:nvPr/>
          </p:nvSpPr>
          <p:spPr>
            <a:xfrm>
              <a:off x="3307550" y="1616550"/>
              <a:ext cx="88825" cy="53175"/>
            </a:xfrm>
            <a:custGeom>
              <a:avLst/>
              <a:gdLst/>
              <a:ahLst/>
              <a:cxnLst/>
              <a:rect l="l" t="t" r="r" b="b"/>
              <a:pathLst>
                <a:path w="3553" h="2127" extrusionOk="0">
                  <a:moveTo>
                    <a:pt x="616" y="1"/>
                  </a:moveTo>
                  <a:cubicBezTo>
                    <a:pt x="599" y="1"/>
                    <a:pt x="582" y="6"/>
                    <a:pt x="566" y="18"/>
                  </a:cubicBezTo>
                  <a:cubicBezTo>
                    <a:pt x="252" y="311"/>
                    <a:pt x="1" y="583"/>
                    <a:pt x="43" y="1001"/>
                  </a:cubicBezTo>
                  <a:cubicBezTo>
                    <a:pt x="64" y="1378"/>
                    <a:pt x="503" y="1796"/>
                    <a:pt x="859" y="1964"/>
                  </a:cubicBezTo>
                  <a:cubicBezTo>
                    <a:pt x="1101" y="2076"/>
                    <a:pt x="1351" y="2127"/>
                    <a:pt x="1600" y="2127"/>
                  </a:cubicBezTo>
                  <a:cubicBezTo>
                    <a:pt x="2274" y="2127"/>
                    <a:pt x="2938" y="1756"/>
                    <a:pt x="3411" y="1252"/>
                  </a:cubicBezTo>
                  <a:cubicBezTo>
                    <a:pt x="3553" y="1128"/>
                    <a:pt x="3440" y="915"/>
                    <a:pt x="3276" y="915"/>
                  </a:cubicBezTo>
                  <a:cubicBezTo>
                    <a:pt x="3246" y="915"/>
                    <a:pt x="3214" y="922"/>
                    <a:pt x="3181" y="938"/>
                  </a:cubicBezTo>
                  <a:cubicBezTo>
                    <a:pt x="2700" y="1168"/>
                    <a:pt x="2240" y="1440"/>
                    <a:pt x="1717" y="1566"/>
                  </a:cubicBezTo>
                  <a:cubicBezTo>
                    <a:pt x="1630" y="1588"/>
                    <a:pt x="1544" y="1598"/>
                    <a:pt x="1460" y="1598"/>
                  </a:cubicBezTo>
                  <a:cubicBezTo>
                    <a:pt x="741" y="1598"/>
                    <a:pt x="206" y="839"/>
                    <a:pt x="712" y="164"/>
                  </a:cubicBezTo>
                  <a:cubicBezTo>
                    <a:pt x="763" y="96"/>
                    <a:pt x="690" y="1"/>
                    <a:pt x="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8"/>
            <p:cNvSpPr/>
            <p:nvPr/>
          </p:nvSpPr>
          <p:spPr>
            <a:xfrm>
              <a:off x="3390350" y="1598900"/>
              <a:ext cx="117050" cy="70350"/>
            </a:xfrm>
            <a:custGeom>
              <a:avLst/>
              <a:gdLst/>
              <a:ahLst/>
              <a:cxnLst/>
              <a:rect l="l" t="t" r="r" b="b"/>
              <a:pathLst>
                <a:path w="4682" h="2814" extrusionOk="0">
                  <a:moveTo>
                    <a:pt x="3792" y="0"/>
                  </a:moveTo>
                  <a:cubicBezTo>
                    <a:pt x="3693" y="0"/>
                    <a:pt x="3598" y="73"/>
                    <a:pt x="3573" y="201"/>
                  </a:cubicBezTo>
                  <a:cubicBezTo>
                    <a:pt x="3552" y="493"/>
                    <a:pt x="3677" y="682"/>
                    <a:pt x="3656" y="975"/>
                  </a:cubicBezTo>
                  <a:cubicBezTo>
                    <a:pt x="3615" y="1393"/>
                    <a:pt x="3154" y="1770"/>
                    <a:pt x="2819" y="1979"/>
                  </a:cubicBezTo>
                  <a:cubicBezTo>
                    <a:pt x="2447" y="2218"/>
                    <a:pt x="2068" y="2330"/>
                    <a:pt x="1692" y="2330"/>
                  </a:cubicBezTo>
                  <a:cubicBezTo>
                    <a:pt x="1180" y="2330"/>
                    <a:pt x="675" y="2123"/>
                    <a:pt x="204" y="1749"/>
                  </a:cubicBezTo>
                  <a:cubicBezTo>
                    <a:pt x="183" y="1722"/>
                    <a:pt x="157" y="1710"/>
                    <a:pt x="132" y="1710"/>
                  </a:cubicBezTo>
                  <a:cubicBezTo>
                    <a:pt x="62" y="1710"/>
                    <a:pt x="1" y="1808"/>
                    <a:pt x="79" y="1916"/>
                  </a:cubicBezTo>
                  <a:cubicBezTo>
                    <a:pt x="597" y="2464"/>
                    <a:pt x="1265" y="2813"/>
                    <a:pt x="1973" y="2813"/>
                  </a:cubicBezTo>
                  <a:cubicBezTo>
                    <a:pt x="2292" y="2813"/>
                    <a:pt x="2620" y="2742"/>
                    <a:pt x="2945" y="2586"/>
                  </a:cubicBezTo>
                  <a:cubicBezTo>
                    <a:pt x="3928" y="2126"/>
                    <a:pt x="4682" y="1100"/>
                    <a:pt x="3970" y="96"/>
                  </a:cubicBezTo>
                  <a:cubicBezTo>
                    <a:pt x="3921" y="30"/>
                    <a:pt x="3856" y="0"/>
                    <a:pt x="37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8"/>
            <p:cNvSpPr/>
            <p:nvPr/>
          </p:nvSpPr>
          <p:spPr>
            <a:xfrm>
              <a:off x="3480350" y="1569450"/>
              <a:ext cx="92450" cy="60975"/>
            </a:xfrm>
            <a:custGeom>
              <a:avLst/>
              <a:gdLst/>
              <a:ahLst/>
              <a:cxnLst/>
              <a:rect l="l" t="t" r="r" b="b"/>
              <a:pathLst>
                <a:path w="3698" h="2439" extrusionOk="0">
                  <a:moveTo>
                    <a:pt x="2860" y="0"/>
                  </a:moveTo>
                  <a:cubicBezTo>
                    <a:pt x="2752" y="0"/>
                    <a:pt x="2648" y="109"/>
                    <a:pt x="2693" y="228"/>
                  </a:cubicBezTo>
                  <a:cubicBezTo>
                    <a:pt x="2965" y="835"/>
                    <a:pt x="2839" y="1943"/>
                    <a:pt x="1960" y="1964"/>
                  </a:cubicBezTo>
                  <a:cubicBezTo>
                    <a:pt x="1834" y="1969"/>
                    <a:pt x="1698" y="1975"/>
                    <a:pt x="1559" y="1975"/>
                  </a:cubicBezTo>
                  <a:cubicBezTo>
                    <a:pt x="1126" y="1975"/>
                    <a:pt x="661" y="1925"/>
                    <a:pt x="328" y="1671"/>
                  </a:cubicBezTo>
                  <a:cubicBezTo>
                    <a:pt x="297" y="1656"/>
                    <a:pt x="265" y="1649"/>
                    <a:pt x="235" y="1649"/>
                  </a:cubicBezTo>
                  <a:cubicBezTo>
                    <a:pt x="102" y="1649"/>
                    <a:pt x="0" y="1779"/>
                    <a:pt x="119" y="1881"/>
                  </a:cubicBezTo>
                  <a:cubicBezTo>
                    <a:pt x="453" y="2215"/>
                    <a:pt x="1131" y="2438"/>
                    <a:pt x="1724" y="2438"/>
                  </a:cubicBezTo>
                  <a:cubicBezTo>
                    <a:pt x="1985" y="2438"/>
                    <a:pt x="2229" y="2395"/>
                    <a:pt x="2421" y="2299"/>
                  </a:cubicBezTo>
                  <a:cubicBezTo>
                    <a:pt x="3216" y="1881"/>
                    <a:pt x="3697" y="793"/>
                    <a:pt x="2986" y="60"/>
                  </a:cubicBezTo>
                  <a:cubicBezTo>
                    <a:pt x="2950" y="18"/>
                    <a:pt x="2905" y="0"/>
                    <a:pt x="2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8"/>
            <p:cNvSpPr/>
            <p:nvPr/>
          </p:nvSpPr>
          <p:spPr>
            <a:xfrm>
              <a:off x="3512100" y="1520200"/>
              <a:ext cx="36225" cy="48825"/>
            </a:xfrm>
            <a:custGeom>
              <a:avLst/>
              <a:gdLst/>
              <a:ahLst/>
              <a:cxnLst/>
              <a:rect l="l" t="t" r="r" b="b"/>
              <a:pathLst>
                <a:path w="1449" h="1953" extrusionOk="0">
                  <a:moveTo>
                    <a:pt x="347" y="0"/>
                  </a:moveTo>
                  <a:cubicBezTo>
                    <a:pt x="271" y="0"/>
                    <a:pt x="190" y="14"/>
                    <a:pt x="105" y="43"/>
                  </a:cubicBezTo>
                  <a:cubicBezTo>
                    <a:pt x="0" y="64"/>
                    <a:pt x="21" y="210"/>
                    <a:pt x="146" y="210"/>
                  </a:cubicBezTo>
                  <a:cubicBezTo>
                    <a:pt x="157" y="209"/>
                    <a:pt x="166" y="209"/>
                    <a:pt x="176" y="209"/>
                  </a:cubicBezTo>
                  <a:cubicBezTo>
                    <a:pt x="550" y="209"/>
                    <a:pt x="669" y="595"/>
                    <a:pt x="649" y="921"/>
                  </a:cubicBezTo>
                  <a:cubicBezTo>
                    <a:pt x="628" y="1214"/>
                    <a:pt x="523" y="1424"/>
                    <a:pt x="356" y="1654"/>
                  </a:cubicBezTo>
                  <a:cubicBezTo>
                    <a:pt x="260" y="1768"/>
                    <a:pt x="391" y="1952"/>
                    <a:pt x="526" y="1952"/>
                  </a:cubicBezTo>
                  <a:cubicBezTo>
                    <a:pt x="539" y="1952"/>
                    <a:pt x="552" y="1950"/>
                    <a:pt x="565" y="1947"/>
                  </a:cubicBezTo>
                  <a:cubicBezTo>
                    <a:pt x="1449" y="1697"/>
                    <a:pt x="120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8"/>
            <p:cNvSpPr/>
            <p:nvPr/>
          </p:nvSpPr>
          <p:spPr>
            <a:xfrm>
              <a:off x="3523975" y="1548875"/>
              <a:ext cx="40975" cy="40050"/>
            </a:xfrm>
            <a:custGeom>
              <a:avLst/>
              <a:gdLst/>
              <a:ahLst/>
              <a:cxnLst/>
              <a:rect l="l" t="t" r="r" b="b"/>
              <a:pathLst>
                <a:path w="1639" h="1602" extrusionOk="0">
                  <a:moveTo>
                    <a:pt x="314" y="1"/>
                  </a:moveTo>
                  <a:cubicBezTo>
                    <a:pt x="96" y="1"/>
                    <a:pt x="0" y="263"/>
                    <a:pt x="215" y="360"/>
                  </a:cubicBezTo>
                  <a:cubicBezTo>
                    <a:pt x="467" y="465"/>
                    <a:pt x="697" y="570"/>
                    <a:pt x="843" y="737"/>
                  </a:cubicBezTo>
                  <a:cubicBezTo>
                    <a:pt x="1011" y="946"/>
                    <a:pt x="990" y="1239"/>
                    <a:pt x="1073" y="1448"/>
                  </a:cubicBezTo>
                  <a:cubicBezTo>
                    <a:pt x="1120" y="1541"/>
                    <a:pt x="1211" y="1602"/>
                    <a:pt x="1298" y="1602"/>
                  </a:cubicBezTo>
                  <a:cubicBezTo>
                    <a:pt x="1367" y="1602"/>
                    <a:pt x="1434" y="1563"/>
                    <a:pt x="1471" y="1469"/>
                  </a:cubicBezTo>
                  <a:cubicBezTo>
                    <a:pt x="1638" y="1114"/>
                    <a:pt x="1513" y="695"/>
                    <a:pt x="1241" y="423"/>
                  </a:cubicBezTo>
                  <a:cubicBezTo>
                    <a:pt x="1011" y="193"/>
                    <a:pt x="676" y="88"/>
                    <a:pt x="362" y="5"/>
                  </a:cubicBezTo>
                  <a:cubicBezTo>
                    <a:pt x="345" y="2"/>
                    <a:pt x="329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8"/>
            <p:cNvSpPr/>
            <p:nvPr/>
          </p:nvSpPr>
          <p:spPr>
            <a:xfrm>
              <a:off x="3427875" y="1359325"/>
              <a:ext cx="276100" cy="186025"/>
            </a:xfrm>
            <a:custGeom>
              <a:avLst/>
              <a:gdLst/>
              <a:ahLst/>
              <a:cxnLst/>
              <a:rect l="l" t="t" r="r" b="b"/>
              <a:pathLst>
                <a:path w="11044" h="7441" extrusionOk="0">
                  <a:moveTo>
                    <a:pt x="4739" y="0"/>
                  </a:moveTo>
                  <a:cubicBezTo>
                    <a:pt x="3999" y="0"/>
                    <a:pt x="3265" y="190"/>
                    <a:pt x="2553" y="682"/>
                  </a:cubicBezTo>
                  <a:cubicBezTo>
                    <a:pt x="1444" y="1456"/>
                    <a:pt x="314" y="3151"/>
                    <a:pt x="293" y="4511"/>
                  </a:cubicBezTo>
                  <a:cubicBezTo>
                    <a:pt x="293" y="5327"/>
                    <a:pt x="0" y="7147"/>
                    <a:pt x="1046" y="7440"/>
                  </a:cubicBezTo>
                  <a:cubicBezTo>
                    <a:pt x="1130" y="7440"/>
                    <a:pt x="1172" y="7335"/>
                    <a:pt x="1109" y="7315"/>
                  </a:cubicBezTo>
                  <a:cubicBezTo>
                    <a:pt x="356" y="6812"/>
                    <a:pt x="586" y="5222"/>
                    <a:pt x="607" y="4448"/>
                  </a:cubicBezTo>
                  <a:cubicBezTo>
                    <a:pt x="670" y="2879"/>
                    <a:pt x="2072" y="1351"/>
                    <a:pt x="3306" y="535"/>
                  </a:cubicBezTo>
                  <a:cubicBezTo>
                    <a:pt x="3762" y="233"/>
                    <a:pt x="4297" y="107"/>
                    <a:pt x="4862" y="107"/>
                  </a:cubicBezTo>
                  <a:cubicBezTo>
                    <a:pt x="6451" y="107"/>
                    <a:pt x="8282" y="1105"/>
                    <a:pt x="9269" y="2000"/>
                  </a:cubicBezTo>
                  <a:cubicBezTo>
                    <a:pt x="9981" y="2628"/>
                    <a:pt x="9897" y="3799"/>
                    <a:pt x="10692" y="4302"/>
                  </a:cubicBezTo>
                  <a:cubicBezTo>
                    <a:pt x="10721" y="4320"/>
                    <a:pt x="10752" y="4328"/>
                    <a:pt x="10782" y="4328"/>
                  </a:cubicBezTo>
                  <a:cubicBezTo>
                    <a:pt x="10922" y="4328"/>
                    <a:pt x="11043" y="4147"/>
                    <a:pt x="10922" y="4009"/>
                  </a:cubicBezTo>
                  <a:cubicBezTo>
                    <a:pt x="10357" y="3465"/>
                    <a:pt x="10190" y="2670"/>
                    <a:pt x="9709" y="2084"/>
                  </a:cubicBezTo>
                  <a:cubicBezTo>
                    <a:pt x="9249" y="1477"/>
                    <a:pt x="8495" y="1079"/>
                    <a:pt x="7805" y="786"/>
                  </a:cubicBezTo>
                  <a:cubicBezTo>
                    <a:pt x="6798" y="362"/>
                    <a:pt x="5762" y="0"/>
                    <a:pt x="4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8"/>
            <p:cNvSpPr/>
            <p:nvPr/>
          </p:nvSpPr>
          <p:spPr>
            <a:xfrm>
              <a:off x="3394400" y="1317700"/>
              <a:ext cx="143875" cy="237525"/>
            </a:xfrm>
            <a:custGeom>
              <a:avLst/>
              <a:gdLst/>
              <a:ahLst/>
              <a:cxnLst/>
              <a:rect l="l" t="t" r="r" b="b"/>
              <a:pathLst>
                <a:path w="5755" h="9501" extrusionOk="0">
                  <a:moveTo>
                    <a:pt x="5274" y="1"/>
                  </a:moveTo>
                  <a:cubicBezTo>
                    <a:pt x="3443" y="1"/>
                    <a:pt x="2135" y="1690"/>
                    <a:pt x="1214" y="3121"/>
                  </a:cubicBezTo>
                  <a:cubicBezTo>
                    <a:pt x="733" y="3874"/>
                    <a:pt x="314" y="4627"/>
                    <a:pt x="126" y="5527"/>
                  </a:cubicBezTo>
                  <a:cubicBezTo>
                    <a:pt x="21" y="6050"/>
                    <a:pt x="42" y="6573"/>
                    <a:pt x="21" y="7096"/>
                  </a:cubicBezTo>
                  <a:cubicBezTo>
                    <a:pt x="0" y="7871"/>
                    <a:pt x="377" y="8666"/>
                    <a:pt x="314" y="9419"/>
                  </a:cubicBezTo>
                  <a:cubicBezTo>
                    <a:pt x="314" y="9474"/>
                    <a:pt x="349" y="9500"/>
                    <a:pt x="385" y="9500"/>
                  </a:cubicBezTo>
                  <a:cubicBezTo>
                    <a:pt x="417" y="9500"/>
                    <a:pt x="451" y="9479"/>
                    <a:pt x="461" y="9440"/>
                  </a:cubicBezTo>
                  <a:cubicBezTo>
                    <a:pt x="691" y="8519"/>
                    <a:pt x="335" y="7661"/>
                    <a:pt x="356" y="6720"/>
                  </a:cubicBezTo>
                  <a:cubicBezTo>
                    <a:pt x="419" y="5674"/>
                    <a:pt x="649" y="4774"/>
                    <a:pt x="1172" y="3874"/>
                  </a:cubicBezTo>
                  <a:cubicBezTo>
                    <a:pt x="2197" y="2117"/>
                    <a:pt x="3453" y="338"/>
                    <a:pt x="5650" y="192"/>
                  </a:cubicBezTo>
                  <a:cubicBezTo>
                    <a:pt x="5754" y="192"/>
                    <a:pt x="5754" y="24"/>
                    <a:pt x="5650" y="24"/>
                  </a:cubicBezTo>
                  <a:cubicBezTo>
                    <a:pt x="5522" y="8"/>
                    <a:pt x="5397" y="1"/>
                    <a:pt x="5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8"/>
            <p:cNvSpPr/>
            <p:nvPr/>
          </p:nvSpPr>
          <p:spPr>
            <a:xfrm>
              <a:off x="3544525" y="1324050"/>
              <a:ext cx="177600" cy="120925"/>
            </a:xfrm>
            <a:custGeom>
              <a:avLst/>
              <a:gdLst/>
              <a:ahLst/>
              <a:cxnLst/>
              <a:rect l="l" t="t" r="r" b="b"/>
              <a:pathLst>
                <a:path w="7104" h="4837" extrusionOk="0">
                  <a:moveTo>
                    <a:pt x="63" y="0"/>
                  </a:moveTo>
                  <a:cubicBezTo>
                    <a:pt x="0" y="42"/>
                    <a:pt x="0" y="84"/>
                    <a:pt x="63" y="84"/>
                  </a:cubicBezTo>
                  <a:cubicBezTo>
                    <a:pt x="1465" y="147"/>
                    <a:pt x="2804" y="816"/>
                    <a:pt x="3976" y="1549"/>
                  </a:cubicBezTo>
                  <a:cubicBezTo>
                    <a:pt x="5315" y="2386"/>
                    <a:pt x="5838" y="3725"/>
                    <a:pt x="6863" y="4792"/>
                  </a:cubicBezTo>
                  <a:cubicBezTo>
                    <a:pt x="6889" y="4823"/>
                    <a:pt x="6917" y="4836"/>
                    <a:pt x="6945" y="4836"/>
                  </a:cubicBezTo>
                  <a:cubicBezTo>
                    <a:pt x="7029" y="4836"/>
                    <a:pt x="7104" y="4714"/>
                    <a:pt x="7072" y="4604"/>
                  </a:cubicBezTo>
                  <a:cubicBezTo>
                    <a:pt x="5712" y="1925"/>
                    <a:pt x="3139" y="42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9" name="Google Shape;1999;p48"/>
          <p:cNvGrpSpPr/>
          <p:nvPr/>
        </p:nvGrpSpPr>
        <p:grpSpPr>
          <a:xfrm>
            <a:off x="8134963" y="4436775"/>
            <a:ext cx="342125" cy="362875"/>
            <a:chOff x="2638525" y="4006350"/>
            <a:chExt cx="342125" cy="362875"/>
          </a:xfrm>
        </p:grpSpPr>
        <p:sp>
          <p:nvSpPr>
            <p:cNvPr id="2000" name="Google Shape;2000;p48"/>
            <p:cNvSpPr/>
            <p:nvPr/>
          </p:nvSpPr>
          <p:spPr>
            <a:xfrm>
              <a:off x="2751525" y="4006350"/>
              <a:ext cx="107900" cy="153550"/>
            </a:xfrm>
            <a:custGeom>
              <a:avLst/>
              <a:gdLst/>
              <a:ahLst/>
              <a:cxnLst/>
              <a:rect l="l" t="t" r="r" b="b"/>
              <a:pathLst>
                <a:path w="4316" h="6142" extrusionOk="0">
                  <a:moveTo>
                    <a:pt x="804" y="1"/>
                  </a:moveTo>
                  <a:cubicBezTo>
                    <a:pt x="666" y="1"/>
                    <a:pt x="542" y="60"/>
                    <a:pt x="439" y="193"/>
                  </a:cubicBezTo>
                  <a:cubicBezTo>
                    <a:pt x="0" y="758"/>
                    <a:pt x="188" y="1867"/>
                    <a:pt x="230" y="2516"/>
                  </a:cubicBezTo>
                  <a:cubicBezTo>
                    <a:pt x="314" y="3625"/>
                    <a:pt x="314" y="4796"/>
                    <a:pt x="398" y="5905"/>
                  </a:cubicBezTo>
                  <a:cubicBezTo>
                    <a:pt x="398" y="6063"/>
                    <a:pt x="519" y="6142"/>
                    <a:pt x="634" y="6142"/>
                  </a:cubicBezTo>
                  <a:cubicBezTo>
                    <a:pt x="733" y="6142"/>
                    <a:pt x="827" y="6084"/>
                    <a:pt x="837" y="5968"/>
                  </a:cubicBezTo>
                  <a:cubicBezTo>
                    <a:pt x="942" y="4482"/>
                    <a:pt x="816" y="3039"/>
                    <a:pt x="753" y="1553"/>
                  </a:cubicBezTo>
                  <a:cubicBezTo>
                    <a:pt x="753" y="1410"/>
                    <a:pt x="692" y="688"/>
                    <a:pt x="935" y="688"/>
                  </a:cubicBezTo>
                  <a:cubicBezTo>
                    <a:pt x="976" y="688"/>
                    <a:pt x="1027" y="709"/>
                    <a:pt x="1088" y="758"/>
                  </a:cubicBezTo>
                  <a:cubicBezTo>
                    <a:pt x="1402" y="1030"/>
                    <a:pt x="1716" y="1574"/>
                    <a:pt x="1988" y="1888"/>
                  </a:cubicBezTo>
                  <a:cubicBezTo>
                    <a:pt x="2741" y="2808"/>
                    <a:pt x="2971" y="4085"/>
                    <a:pt x="3892" y="4859"/>
                  </a:cubicBezTo>
                  <a:cubicBezTo>
                    <a:pt x="3940" y="4902"/>
                    <a:pt x="3992" y="4920"/>
                    <a:pt x="4042" y="4920"/>
                  </a:cubicBezTo>
                  <a:cubicBezTo>
                    <a:pt x="4188" y="4920"/>
                    <a:pt x="4315" y="4764"/>
                    <a:pt x="4268" y="4608"/>
                  </a:cubicBezTo>
                  <a:cubicBezTo>
                    <a:pt x="4045" y="3956"/>
                    <a:pt x="1929" y="1"/>
                    <a:pt x="8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8"/>
            <p:cNvSpPr/>
            <p:nvPr/>
          </p:nvSpPr>
          <p:spPr>
            <a:xfrm>
              <a:off x="2638525" y="4152650"/>
              <a:ext cx="149700" cy="96650"/>
            </a:xfrm>
            <a:custGeom>
              <a:avLst/>
              <a:gdLst/>
              <a:ahLst/>
              <a:cxnLst/>
              <a:rect l="l" t="t" r="r" b="b"/>
              <a:pathLst>
                <a:path w="5988" h="3866" extrusionOk="0">
                  <a:moveTo>
                    <a:pt x="4733" y="0"/>
                  </a:moveTo>
                  <a:cubicBezTo>
                    <a:pt x="4699" y="0"/>
                    <a:pt x="4663" y="10"/>
                    <a:pt x="4625" y="32"/>
                  </a:cubicBezTo>
                  <a:cubicBezTo>
                    <a:pt x="3579" y="660"/>
                    <a:pt x="1" y="1183"/>
                    <a:pt x="147" y="2962"/>
                  </a:cubicBezTo>
                  <a:cubicBezTo>
                    <a:pt x="231" y="3757"/>
                    <a:pt x="1695" y="3757"/>
                    <a:pt x="2198" y="3757"/>
                  </a:cubicBezTo>
                  <a:cubicBezTo>
                    <a:pt x="2817" y="3757"/>
                    <a:pt x="3388" y="3714"/>
                    <a:pt x="3966" y="3714"/>
                  </a:cubicBezTo>
                  <a:cubicBezTo>
                    <a:pt x="4462" y="3714"/>
                    <a:pt x="4963" y="3745"/>
                    <a:pt x="5503" y="3861"/>
                  </a:cubicBezTo>
                  <a:cubicBezTo>
                    <a:pt x="5524" y="3864"/>
                    <a:pt x="5543" y="3866"/>
                    <a:pt x="5561" y="3866"/>
                  </a:cubicBezTo>
                  <a:cubicBezTo>
                    <a:pt x="5910" y="3866"/>
                    <a:pt x="5988" y="3331"/>
                    <a:pt x="5650" y="3192"/>
                  </a:cubicBezTo>
                  <a:cubicBezTo>
                    <a:pt x="5110" y="3017"/>
                    <a:pt x="4570" y="2943"/>
                    <a:pt x="4024" y="2943"/>
                  </a:cubicBezTo>
                  <a:cubicBezTo>
                    <a:pt x="3786" y="2943"/>
                    <a:pt x="3547" y="2957"/>
                    <a:pt x="3307" y="2982"/>
                  </a:cubicBezTo>
                  <a:cubicBezTo>
                    <a:pt x="3214" y="2998"/>
                    <a:pt x="2779" y="3031"/>
                    <a:pt x="2303" y="3031"/>
                  </a:cubicBezTo>
                  <a:cubicBezTo>
                    <a:pt x="1493" y="3031"/>
                    <a:pt x="562" y="2936"/>
                    <a:pt x="984" y="2501"/>
                  </a:cubicBezTo>
                  <a:cubicBezTo>
                    <a:pt x="1465" y="1999"/>
                    <a:pt x="2218" y="1727"/>
                    <a:pt x="2846" y="1476"/>
                  </a:cubicBezTo>
                  <a:cubicBezTo>
                    <a:pt x="3495" y="1183"/>
                    <a:pt x="4353" y="974"/>
                    <a:pt x="4876" y="451"/>
                  </a:cubicBezTo>
                  <a:cubicBezTo>
                    <a:pt x="5036" y="309"/>
                    <a:pt x="4924" y="0"/>
                    <a:pt x="4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8"/>
            <p:cNvSpPr/>
            <p:nvPr/>
          </p:nvSpPr>
          <p:spPr>
            <a:xfrm>
              <a:off x="2761450" y="4236700"/>
              <a:ext cx="91050" cy="132525"/>
            </a:xfrm>
            <a:custGeom>
              <a:avLst/>
              <a:gdLst/>
              <a:ahLst/>
              <a:cxnLst/>
              <a:rect l="l" t="t" r="r" b="b"/>
              <a:pathLst>
                <a:path w="3642" h="5301" extrusionOk="0">
                  <a:moveTo>
                    <a:pt x="179" y="1"/>
                  </a:moveTo>
                  <a:cubicBezTo>
                    <a:pt x="117" y="1"/>
                    <a:pt x="63" y="39"/>
                    <a:pt x="63" y="123"/>
                  </a:cubicBezTo>
                  <a:cubicBezTo>
                    <a:pt x="1" y="1148"/>
                    <a:pt x="126" y="2152"/>
                    <a:pt x="335" y="3178"/>
                  </a:cubicBezTo>
                  <a:cubicBezTo>
                    <a:pt x="461" y="3847"/>
                    <a:pt x="649" y="4705"/>
                    <a:pt x="1193" y="5144"/>
                  </a:cubicBezTo>
                  <a:cubicBezTo>
                    <a:pt x="1331" y="5255"/>
                    <a:pt x="1469" y="5301"/>
                    <a:pt x="1601" y="5301"/>
                  </a:cubicBezTo>
                  <a:cubicBezTo>
                    <a:pt x="1970" y="5301"/>
                    <a:pt x="2295" y="4939"/>
                    <a:pt x="2449" y="4600"/>
                  </a:cubicBezTo>
                  <a:cubicBezTo>
                    <a:pt x="2637" y="4224"/>
                    <a:pt x="2721" y="3784"/>
                    <a:pt x="2742" y="3366"/>
                  </a:cubicBezTo>
                  <a:cubicBezTo>
                    <a:pt x="2825" y="2508"/>
                    <a:pt x="3369" y="1713"/>
                    <a:pt x="3579" y="876"/>
                  </a:cubicBezTo>
                  <a:cubicBezTo>
                    <a:pt x="3642" y="611"/>
                    <a:pt x="3431" y="438"/>
                    <a:pt x="3222" y="438"/>
                  </a:cubicBezTo>
                  <a:cubicBezTo>
                    <a:pt x="3084" y="438"/>
                    <a:pt x="2946" y="513"/>
                    <a:pt x="2888" y="688"/>
                  </a:cubicBezTo>
                  <a:cubicBezTo>
                    <a:pt x="2658" y="1420"/>
                    <a:pt x="2114" y="2403"/>
                    <a:pt x="2114" y="3178"/>
                  </a:cubicBezTo>
                  <a:cubicBezTo>
                    <a:pt x="2114" y="3572"/>
                    <a:pt x="1933" y="4676"/>
                    <a:pt x="1582" y="4676"/>
                  </a:cubicBezTo>
                  <a:cubicBezTo>
                    <a:pt x="1486" y="4676"/>
                    <a:pt x="1377" y="4593"/>
                    <a:pt x="1256" y="4391"/>
                  </a:cubicBezTo>
                  <a:cubicBezTo>
                    <a:pt x="566" y="3282"/>
                    <a:pt x="440" y="1399"/>
                    <a:pt x="356" y="165"/>
                  </a:cubicBezTo>
                  <a:cubicBezTo>
                    <a:pt x="345" y="60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8"/>
            <p:cNvSpPr/>
            <p:nvPr/>
          </p:nvSpPr>
          <p:spPr>
            <a:xfrm>
              <a:off x="2835725" y="4095025"/>
              <a:ext cx="144925" cy="102475"/>
            </a:xfrm>
            <a:custGeom>
              <a:avLst/>
              <a:gdLst/>
              <a:ahLst/>
              <a:cxnLst/>
              <a:rect l="l" t="t" r="r" b="b"/>
              <a:pathLst>
                <a:path w="5797" h="4099" extrusionOk="0">
                  <a:moveTo>
                    <a:pt x="4327" y="1"/>
                  </a:moveTo>
                  <a:cubicBezTo>
                    <a:pt x="4079" y="1"/>
                    <a:pt x="3837" y="27"/>
                    <a:pt x="3641" y="57"/>
                  </a:cubicBezTo>
                  <a:cubicBezTo>
                    <a:pt x="3118" y="140"/>
                    <a:pt x="2637" y="433"/>
                    <a:pt x="2114" y="433"/>
                  </a:cubicBezTo>
                  <a:cubicBezTo>
                    <a:pt x="1465" y="454"/>
                    <a:pt x="838" y="475"/>
                    <a:pt x="210" y="538"/>
                  </a:cubicBezTo>
                  <a:cubicBezTo>
                    <a:pt x="1" y="580"/>
                    <a:pt x="64" y="935"/>
                    <a:pt x="273" y="935"/>
                  </a:cubicBezTo>
                  <a:cubicBezTo>
                    <a:pt x="1026" y="977"/>
                    <a:pt x="1758" y="998"/>
                    <a:pt x="2512" y="1019"/>
                  </a:cubicBezTo>
                  <a:cubicBezTo>
                    <a:pt x="2700" y="1019"/>
                    <a:pt x="3118" y="873"/>
                    <a:pt x="3223" y="852"/>
                  </a:cubicBezTo>
                  <a:cubicBezTo>
                    <a:pt x="3549" y="761"/>
                    <a:pt x="3858" y="710"/>
                    <a:pt x="4171" y="710"/>
                  </a:cubicBezTo>
                  <a:cubicBezTo>
                    <a:pt x="4361" y="710"/>
                    <a:pt x="4553" y="728"/>
                    <a:pt x="4750" y="768"/>
                  </a:cubicBezTo>
                  <a:cubicBezTo>
                    <a:pt x="5483" y="935"/>
                    <a:pt x="3955" y="2233"/>
                    <a:pt x="3788" y="2337"/>
                  </a:cubicBezTo>
                  <a:cubicBezTo>
                    <a:pt x="3369" y="2693"/>
                    <a:pt x="2972" y="3300"/>
                    <a:pt x="2407" y="3404"/>
                  </a:cubicBezTo>
                  <a:cubicBezTo>
                    <a:pt x="2007" y="3484"/>
                    <a:pt x="2085" y="4099"/>
                    <a:pt x="2476" y="4099"/>
                  </a:cubicBezTo>
                  <a:cubicBezTo>
                    <a:pt x="2494" y="4099"/>
                    <a:pt x="2513" y="4098"/>
                    <a:pt x="2533" y="4095"/>
                  </a:cubicBezTo>
                  <a:cubicBezTo>
                    <a:pt x="3244" y="3969"/>
                    <a:pt x="3767" y="3342"/>
                    <a:pt x="4290" y="2860"/>
                  </a:cubicBezTo>
                  <a:cubicBezTo>
                    <a:pt x="4897" y="2316"/>
                    <a:pt x="5797" y="1793"/>
                    <a:pt x="5692" y="873"/>
                  </a:cubicBezTo>
                  <a:cubicBezTo>
                    <a:pt x="5617" y="168"/>
                    <a:pt x="4952" y="1"/>
                    <a:pt x="4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8"/>
            <p:cNvSpPr/>
            <p:nvPr/>
          </p:nvSpPr>
          <p:spPr>
            <a:xfrm>
              <a:off x="2834675" y="4180075"/>
              <a:ext cx="136050" cy="127975"/>
            </a:xfrm>
            <a:custGeom>
              <a:avLst/>
              <a:gdLst/>
              <a:ahLst/>
              <a:cxnLst/>
              <a:rect l="l" t="t" r="r" b="b"/>
              <a:pathLst>
                <a:path w="5442" h="5119" extrusionOk="0">
                  <a:moveTo>
                    <a:pt x="2526" y="1"/>
                  </a:moveTo>
                  <a:cubicBezTo>
                    <a:pt x="2316" y="1"/>
                    <a:pt x="2101" y="247"/>
                    <a:pt x="2219" y="484"/>
                  </a:cubicBezTo>
                  <a:cubicBezTo>
                    <a:pt x="2533" y="1237"/>
                    <a:pt x="2909" y="2011"/>
                    <a:pt x="3495" y="2639"/>
                  </a:cubicBezTo>
                  <a:cubicBezTo>
                    <a:pt x="3638" y="2822"/>
                    <a:pt x="4634" y="4316"/>
                    <a:pt x="4106" y="4316"/>
                  </a:cubicBezTo>
                  <a:cubicBezTo>
                    <a:pt x="4092" y="4316"/>
                    <a:pt x="4076" y="4315"/>
                    <a:pt x="4060" y="4313"/>
                  </a:cubicBezTo>
                  <a:cubicBezTo>
                    <a:pt x="3516" y="4250"/>
                    <a:pt x="3119" y="3831"/>
                    <a:pt x="2637" y="3664"/>
                  </a:cubicBezTo>
                  <a:cubicBezTo>
                    <a:pt x="1842" y="3455"/>
                    <a:pt x="1173" y="2911"/>
                    <a:pt x="357" y="2785"/>
                  </a:cubicBezTo>
                  <a:cubicBezTo>
                    <a:pt x="147" y="2785"/>
                    <a:pt x="1" y="3099"/>
                    <a:pt x="210" y="3204"/>
                  </a:cubicBezTo>
                  <a:cubicBezTo>
                    <a:pt x="1173" y="3664"/>
                    <a:pt x="2135" y="4229"/>
                    <a:pt x="3077" y="4752"/>
                  </a:cubicBezTo>
                  <a:cubicBezTo>
                    <a:pt x="3420" y="4943"/>
                    <a:pt x="3810" y="5118"/>
                    <a:pt x="4185" y="5118"/>
                  </a:cubicBezTo>
                  <a:cubicBezTo>
                    <a:pt x="4427" y="5118"/>
                    <a:pt x="4663" y="5045"/>
                    <a:pt x="4876" y="4857"/>
                  </a:cubicBezTo>
                  <a:cubicBezTo>
                    <a:pt x="5441" y="4375"/>
                    <a:pt x="4960" y="3538"/>
                    <a:pt x="4667" y="3036"/>
                  </a:cubicBezTo>
                  <a:cubicBezTo>
                    <a:pt x="4458" y="2702"/>
                    <a:pt x="4248" y="2388"/>
                    <a:pt x="3997" y="2095"/>
                  </a:cubicBezTo>
                  <a:cubicBezTo>
                    <a:pt x="3474" y="1551"/>
                    <a:pt x="3160" y="797"/>
                    <a:pt x="2763" y="149"/>
                  </a:cubicBezTo>
                  <a:cubicBezTo>
                    <a:pt x="2701" y="44"/>
                    <a:pt x="2614" y="1"/>
                    <a:pt x="2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5" name="Google Shape;2005;p48"/>
          <p:cNvSpPr/>
          <p:nvPr/>
        </p:nvSpPr>
        <p:spPr>
          <a:xfrm>
            <a:off x="7925175" y="1126625"/>
            <a:ext cx="1368050" cy="181350"/>
          </a:xfrm>
          <a:custGeom>
            <a:avLst/>
            <a:gdLst/>
            <a:ahLst/>
            <a:cxnLst/>
            <a:rect l="l" t="t" r="r" b="b"/>
            <a:pathLst>
              <a:path w="54722" h="7254" extrusionOk="0">
                <a:moveTo>
                  <a:pt x="28692" y="1"/>
                </a:moveTo>
                <a:cubicBezTo>
                  <a:pt x="26759" y="1"/>
                  <a:pt x="25502" y="1313"/>
                  <a:pt x="24402" y="2860"/>
                </a:cubicBezTo>
                <a:cubicBezTo>
                  <a:pt x="23610" y="3965"/>
                  <a:pt x="22774" y="5085"/>
                  <a:pt x="21325" y="5160"/>
                </a:cubicBezTo>
                <a:cubicBezTo>
                  <a:pt x="21261" y="5163"/>
                  <a:pt x="21198" y="5165"/>
                  <a:pt x="21136" y="5165"/>
                </a:cubicBezTo>
                <a:cubicBezTo>
                  <a:pt x="19659" y="5165"/>
                  <a:pt x="18843" y="4156"/>
                  <a:pt x="18054" y="3024"/>
                </a:cubicBezTo>
                <a:cubicBezTo>
                  <a:pt x="17546" y="2292"/>
                  <a:pt x="16994" y="1530"/>
                  <a:pt x="16128" y="1202"/>
                </a:cubicBezTo>
                <a:cubicBezTo>
                  <a:pt x="15830" y="1091"/>
                  <a:pt x="15528" y="1040"/>
                  <a:pt x="15228" y="1040"/>
                </a:cubicBezTo>
                <a:cubicBezTo>
                  <a:pt x="14521" y="1040"/>
                  <a:pt x="13828" y="1320"/>
                  <a:pt x="13230" y="1739"/>
                </a:cubicBezTo>
                <a:cubicBezTo>
                  <a:pt x="11990" y="2606"/>
                  <a:pt x="11139" y="4189"/>
                  <a:pt x="9645" y="4712"/>
                </a:cubicBezTo>
                <a:cubicBezTo>
                  <a:pt x="9444" y="4783"/>
                  <a:pt x="9254" y="4814"/>
                  <a:pt x="9074" y="4814"/>
                </a:cubicBezTo>
                <a:cubicBezTo>
                  <a:pt x="7808" y="4814"/>
                  <a:pt x="6995" y="3265"/>
                  <a:pt x="5792" y="2860"/>
                </a:cubicBezTo>
                <a:cubicBezTo>
                  <a:pt x="5363" y="2712"/>
                  <a:pt x="4945" y="2644"/>
                  <a:pt x="4544" y="2644"/>
                </a:cubicBezTo>
                <a:cubicBezTo>
                  <a:pt x="2393" y="2644"/>
                  <a:pt x="708" y="4597"/>
                  <a:pt x="116" y="6623"/>
                </a:cubicBezTo>
                <a:cubicBezTo>
                  <a:pt x="0" y="7008"/>
                  <a:pt x="302" y="7254"/>
                  <a:pt x="604" y="7254"/>
                </a:cubicBezTo>
                <a:cubicBezTo>
                  <a:pt x="807" y="7254"/>
                  <a:pt x="1009" y="7144"/>
                  <a:pt x="1087" y="6892"/>
                </a:cubicBezTo>
                <a:cubicBezTo>
                  <a:pt x="1476" y="5578"/>
                  <a:pt x="2282" y="4279"/>
                  <a:pt x="3641" y="3830"/>
                </a:cubicBezTo>
                <a:cubicBezTo>
                  <a:pt x="3961" y="3727"/>
                  <a:pt x="4251" y="3681"/>
                  <a:pt x="4518" y="3681"/>
                </a:cubicBezTo>
                <a:cubicBezTo>
                  <a:pt x="5635" y="3681"/>
                  <a:pt x="6363" y="4482"/>
                  <a:pt x="7315" y="5205"/>
                </a:cubicBezTo>
                <a:cubicBezTo>
                  <a:pt x="7877" y="5632"/>
                  <a:pt x="8429" y="5808"/>
                  <a:pt x="8966" y="5808"/>
                </a:cubicBezTo>
                <a:cubicBezTo>
                  <a:pt x="10343" y="5808"/>
                  <a:pt x="11611" y="4649"/>
                  <a:pt x="12633" y="3606"/>
                </a:cubicBezTo>
                <a:cubicBezTo>
                  <a:pt x="13313" y="2904"/>
                  <a:pt x="14243" y="2041"/>
                  <a:pt x="15216" y="2041"/>
                </a:cubicBezTo>
                <a:cubicBezTo>
                  <a:pt x="15567" y="2041"/>
                  <a:pt x="15924" y="2153"/>
                  <a:pt x="16277" y="2426"/>
                </a:cubicBezTo>
                <a:cubicBezTo>
                  <a:pt x="17039" y="3024"/>
                  <a:pt x="17442" y="3995"/>
                  <a:pt x="18054" y="4727"/>
                </a:cubicBezTo>
                <a:cubicBezTo>
                  <a:pt x="18850" y="5645"/>
                  <a:pt x="20017" y="6161"/>
                  <a:pt x="21191" y="6161"/>
                </a:cubicBezTo>
                <a:cubicBezTo>
                  <a:pt x="21869" y="6161"/>
                  <a:pt x="22550" y="5989"/>
                  <a:pt x="23162" y="5623"/>
                </a:cubicBezTo>
                <a:cubicBezTo>
                  <a:pt x="25059" y="4503"/>
                  <a:pt x="25582" y="1754"/>
                  <a:pt x="27777" y="1112"/>
                </a:cubicBezTo>
                <a:cubicBezTo>
                  <a:pt x="28079" y="1030"/>
                  <a:pt x="28392" y="989"/>
                  <a:pt x="28706" y="989"/>
                </a:cubicBezTo>
                <a:cubicBezTo>
                  <a:pt x="29418" y="989"/>
                  <a:pt x="30134" y="1196"/>
                  <a:pt x="30735" y="1590"/>
                </a:cubicBezTo>
                <a:cubicBezTo>
                  <a:pt x="31706" y="2217"/>
                  <a:pt x="31885" y="3263"/>
                  <a:pt x="32497" y="4159"/>
                </a:cubicBezTo>
                <a:cubicBezTo>
                  <a:pt x="33114" y="5076"/>
                  <a:pt x="34405" y="5529"/>
                  <a:pt x="35647" y="5529"/>
                </a:cubicBezTo>
                <a:cubicBezTo>
                  <a:pt x="36449" y="5529"/>
                  <a:pt x="37231" y="5340"/>
                  <a:pt x="37799" y="4966"/>
                </a:cubicBezTo>
                <a:cubicBezTo>
                  <a:pt x="38427" y="4577"/>
                  <a:pt x="38875" y="3935"/>
                  <a:pt x="39263" y="3323"/>
                </a:cubicBezTo>
                <a:cubicBezTo>
                  <a:pt x="39711" y="2636"/>
                  <a:pt x="40144" y="1620"/>
                  <a:pt x="40921" y="1247"/>
                </a:cubicBezTo>
                <a:cubicBezTo>
                  <a:pt x="41121" y="1156"/>
                  <a:pt x="41312" y="1115"/>
                  <a:pt x="41494" y="1115"/>
                </a:cubicBezTo>
                <a:cubicBezTo>
                  <a:pt x="42657" y="1115"/>
                  <a:pt x="43463" y="2772"/>
                  <a:pt x="44057" y="3547"/>
                </a:cubicBezTo>
                <a:cubicBezTo>
                  <a:pt x="44730" y="4428"/>
                  <a:pt x="45641" y="5040"/>
                  <a:pt x="46791" y="5115"/>
                </a:cubicBezTo>
                <a:cubicBezTo>
                  <a:pt x="46861" y="5119"/>
                  <a:pt x="46930" y="5121"/>
                  <a:pt x="46999" y="5121"/>
                </a:cubicBezTo>
                <a:cubicBezTo>
                  <a:pt x="48114" y="5121"/>
                  <a:pt x="49036" y="4560"/>
                  <a:pt x="49853" y="3801"/>
                </a:cubicBezTo>
                <a:cubicBezTo>
                  <a:pt x="50375" y="3323"/>
                  <a:pt x="50823" y="2755"/>
                  <a:pt x="51436" y="2382"/>
                </a:cubicBezTo>
                <a:cubicBezTo>
                  <a:pt x="51772" y="2175"/>
                  <a:pt x="52212" y="2029"/>
                  <a:pt x="52616" y="2029"/>
                </a:cubicBezTo>
                <a:cubicBezTo>
                  <a:pt x="53145" y="2029"/>
                  <a:pt x="53613" y="2278"/>
                  <a:pt x="53706" y="2964"/>
                </a:cubicBezTo>
                <a:cubicBezTo>
                  <a:pt x="53736" y="3236"/>
                  <a:pt x="53912" y="3351"/>
                  <a:pt x="54107" y="3351"/>
                </a:cubicBezTo>
                <a:cubicBezTo>
                  <a:pt x="54394" y="3351"/>
                  <a:pt x="54721" y="3099"/>
                  <a:pt x="54677" y="2725"/>
                </a:cubicBezTo>
                <a:cubicBezTo>
                  <a:pt x="54557" y="1844"/>
                  <a:pt x="53855" y="1232"/>
                  <a:pt x="53004" y="1067"/>
                </a:cubicBezTo>
                <a:cubicBezTo>
                  <a:pt x="52854" y="1037"/>
                  <a:pt x="52706" y="1023"/>
                  <a:pt x="52560" y="1023"/>
                </a:cubicBezTo>
                <a:cubicBezTo>
                  <a:pt x="51613" y="1023"/>
                  <a:pt x="50749" y="1609"/>
                  <a:pt x="50077" y="2217"/>
                </a:cubicBezTo>
                <a:cubicBezTo>
                  <a:pt x="49135" y="3056"/>
                  <a:pt x="48271" y="4140"/>
                  <a:pt x="46993" y="4140"/>
                </a:cubicBezTo>
                <a:cubicBezTo>
                  <a:pt x="46792" y="4140"/>
                  <a:pt x="46581" y="4113"/>
                  <a:pt x="46358" y="4054"/>
                </a:cubicBezTo>
                <a:cubicBezTo>
                  <a:pt x="44849" y="3636"/>
                  <a:pt x="44401" y="1919"/>
                  <a:pt x="43326" y="978"/>
                </a:cubicBezTo>
                <a:cubicBezTo>
                  <a:pt x="42739" y="441"/>
                  <a:pt x="42120" y="197"/>
                  <a:pt x="41519" y="197"/>
                </a:cubicBezTo>
                <a:cubicBezTo>
                  <a:pt x="40666" y="197"/>
                  <a:pt x="39849" y="689"/>
                  <a:pt x="39218" y="1530"/>
                </a:cubicBezTo>
                <a:cubicBezTo>
                  <a:pt x="38681" y="2262"/>
                  <a:pt x="38322" y="3143"/>
                  <a:pt x="37680" y="3786"/>
                </a:cubicBezTo>
                <a:cubicBezTo>
                  <a:pt x="37205" y="4260"/>
                  <a:pt x="36355" y="4518"/>
                  <a:pt x="35514" y="4518"/>
                </a:cubicBezTo>
                <a:cubicBezTo>
                  <a:pt x="34660" y="4518"/>
                  <a:pt x="33815" y="4253"/>
                  <a:pt x="33378" y="3681"/>
                </a:cubicBezTo>
                <a:cubicBezTo>
                  <a:pt x="32751" y="2845"/>
                  <a:pt x="32572" y="1829"/>
                  <a:pt x="31735" y="1097"/>
                </a:cubicBezTo>
                <a:cubicBezTo>
                  <a:pt x="31004" y="470"/>
                  <a:pt x="30078" y="111"/>
                  <a:pt x="29122" y="22"/>
                </a:cubicBezTo>
                <a:cubicBezTo>
                  <a:pt x="28975" y="8"/>
                  <a:pt x="28832" y="1"/>
                  <a:pt x="286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48"/>
          <p:cNvSpPr txBox="1">
            <a:spLocks noGrp="1"/>
          </p:cNvSpPr>
          <p:nvPr>
            <p:ph type="title"/>
          </p:nvPr>
        </p:nvSpPr>
        <p:spPr>
          <a:xfrm>
            <a:off x="394923" y="1756576"/>
            <a:ext cx="2215053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Página 16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004AC1-9225-45FE-8891-99FD41BCB1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35" b="12016"/>
          <a:stretch/>
        </p:blipFill>
        <p:spPr>
          <a:xfrm>
            <a:off x="3344528" y="191150"/>
            <a:ext cx="3103715" cy="443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55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p48"/>
          <p:cNvSpPr/>
          <p:nvPr/>
        </p:nvSpPr>
        <p:spPr>
          <a:xfrm rot="-2875111" flipH="1">
            <a:off x="5835967" y="1401356"/>
            <a:ext cx="1749815" cy="1664669"/>
          </a:xfrm>
          <a:custGeom>
            <a:avLst/>
            <a:gdLst/>
            <a:ahLst/>
            <a:cxnLst/>
            <a:rect l="l" t="t" r="r" b="b"/>
            <a:pathLst>
              <a:path w="39007" h="34971" extrusionOk="0">
                <a:moveTo>
                  <a:pt x="27002" y="4173"/>
                </a:moveTo>
                <a:cubicBezTo>
                  <a:pt x="28109" y="4173"/>
                  <a:pt x="29216" y="4347"/>
                  <a:pt x="30307" y="4725"/>
                </a:cubicBezTo>
                <a:cubicBezTo>
                  <a:pt x="32267" y="5414"/>
                  <a:pt x="33740" y="6784"/>
                  <a:pt x="34692" y="8467"/>
                </a:cubicBezTo>
                <a:lnTo>
                  <a:pt x="34692" y="8467"/>
                </a:lnTo>
                <a:cubicBezTo>
                  <a:pt x="32334" y="6513"/>
                  <a:pt x="29020" y="5680"/>
                  <a:pt x="25801" y="5680"/>
                </a:cubicBezTo>
                <a:cubicBezTo>
                  <a:pt x="24435" y="5680"/>
                  <a:pt x="23087" y="5830"/>
                  <a:pt x="21837" y="6108"/>
                </a:cubicBezTo>
                <a:cubicBezTo>
                  <a:pt x="20899" y="6306"/>
                  <a:pt x="19961" y="6559"/>
                  <a:pt x="19028" y="6865"/>
                </a:cubicBezTo>
                <a:lnTo>
                  <a:pt x="19028" y="6865"/>
                </a:lnTo>
                <a:cubicBezTo>
                  <a:pt x="21541" y="5226"/>
                  <a:pt x="24273" y="4173"/>
                  <a:pt x="27002" y="4173"/>
                </a:cubicBezTo>
                <a:close/>
                <a:moveTo>
                  <a:pt x="24007" y="1252"/>
                </a:moveTo>
                <a:cubicBezTo>
                  <a:pt x="26899" y="1252"/>
                  <a:pt x="29656" y="2274"/>
                  <a:pt x="31833" y="4131"/>
                </a:cubicBezTo>
                <a:lnTo>
                  <a:pt x="31833" y="4131"/>
                </a:lnTo>
                <a:cubicBezTo>
                  <a:pt x="30436" y="3458"/>
                  <a:pt x="28874" y="3147"/>
                  <a:pt x="27272" y="3147"/>
                </a:cubicBezTo>
                <a:cubicBezTo>
                  <a:pt x="25371" y="3147"/>
                  <a:pt x="23414" y="3585"/>
                  <a:pt x="21607" y="4379"/>
                </a:cubicBezTo>
                <a:cubicBezTo>
                  <a:pt x="19452" y="5327"/>
                  <a:pt x="17345" y="6687"/>
                  <a:pt x="15420" y="8318"/>
                </a:cubicBezTo>
                <a:lnTo>
                  <a:pt x="15420" y="8318"/>
                </a:lnTo>
                <a:cubicBezTo>
                  <a:pt x="11855" y="10028"/>
                  <a:pt x="8541" y="12455"/>
                  <a:pt x="5927" y="15338"/>
                </a:cubicBezTo>
                <a:lnTo>
                  <a:pt x="5927" y="15338"/>
                </a:lnTo>
                <a:cubicBezTo>
                  <a:pt x="8905" y="9391"/>
                  <a:pt x="14357" y="3254"/>
                  <a:pt x="21031" y="1614"/>
                </a:cubicBezTo>
                <a:cubicBezTo>
                  <a:pt x="22026" y="1370"/>
                  <a:pt x="23025" y="1252"/>
                  <a:pt x="24007" y="1252"/>
                </a:cubicBezTo>
                <a:close/>
                <a:moveTo>
                  <a:pt x="25624" y="29682"/>
                </a:moveTo>
                <a:lnTo>
                  <a:pt x="25624" y="29682"/>
                </a:lnTo>
                <a:cubicBezTo>
                  <a:pt x="23667" y="31098"/>
                  <a:pt x="21529" y="32241"/>
                  <a:pt x="19290" y="32945"/>
                </a:cubicBezTo>
                <a:lnTo>
                  <a:pt x="19290" y="32945"/>
                </a:lnTo>
                <a:cubicBezTo>
                  <a:pt x="21579" y="31983"/>
                  <a:pt x="23743" y="30802"/>
                  <a:pt x="25624" y="29682"/>
                </a:cubicBezTo>
                <a:close/>
                <a:moveTo>
                  <a:pt x="26131" y="6878"/>
                </a:moveTo>
                <a:cubicBezTo>
                  <a:pt x="28066" y="6878"/>
                  <a:pt x="29973" y="7251"/>
                  <a:pt x="31690" y="8182"/>
                </a:cubicBezTo>
                <a:cubicBezTo>
                  <a:pt x="33720" y="9282"/>
                  <a:pt x="35157" y="10892"/>
                  <a:pt x="35953" y="12777"/>
                </a:cubicBezTo>
                <a:lnTo>
                  <a:pt x="35953" y="12777"/>
                </a:lnTo>
                <a:cubicBezTo>
                  <a:pt x="36002" y="13554"/>
                  <a:pt x="35965" y="14334"/>
                  <a:pt x="35838" y="15096"/>
                </a:cubicBezTo>
                <a:cubicBezTo>
                  <a:pt x="35314" y="18480"/>
                  <a:pt x="33488" y="21588"/>
                  <a:pt x="31340" y="24225"/>
                </a:cubicBezTo>
                <a:lnTo>
                  <a:pt x="31340" y="24225"/>
                </a:lnTo>
                <a:cubicBezTo>
                  <a:pt x="29832" y="25627"/>
                  <a:pt x="28095" y="26837"/>
                  <a:pt x="26504" y="27944"/>
                </a:cubicBezTo>
                <a:cubicBezTo>
                  <a:pt x="23162" y="30134"/>
                  <a:pt x="19533" y="31977"/>
                  <a:pt x="15615" y="33015"/>
                </a:cubicBezTo>
                <a:cubicBezTo>
                  <a:pt x="15146" y="33157"/>
                  <a:pt x="14665" y="33291"/>
                  <a:pt x="14176" y="33410"/>
                </a:cubicBezTo>
                <a:lnTo>
                  <a:pt x="14176" y="33410"/>
                </a:lnTo>
                <a:cubicBezTo>
                  <a:pt x="11643" y="32354"/>
                  <a:pt x="10247" y="29956"/>
                  <a:pt x="10487" y="27080"/>
                </a:cubicBezTo>
                <a:cubicBezTo>
                  <a:pt x="10775" y="23393"/>
                  <a:pt x="13540" y="20166"/>
                  <a:pt x="16536" y="18438"/>
                </a:cubicBezTo>
                <a:cubicBezTo>
                  <a:pt x="17343" y="17977"/>
                  <a:pt x="18150" y="17631"/>
                  <a:pt x="19014" y="17401"/>
                </a:cubicBezTo>
                <a:cubicBezTo>
                  <a:pt x="19760" y="16921"/>
                  <a:pt x="19570" y="15999"/>
                  <a:pt x="18991" y="15999"/>
                </a:cubicBezTo>
                <a:cubicBezTo>
                  <a:pt x="18943" y="15999"/>
                  <a:pt x="18893" y="16005"/>
                  <a:pt x="18841" y="16018"/>
                </a:cubicBezTo>
                <a:cubicBezTo>
                  <a:pt x="13310" y="17919"/>
                  <a:pt x="8067" y="23738"/>
                  <a:pt x="9853" y="29961"/>
                </a:cubicBezTo>
                <a:cubicBezTo>
                  <a:pt x="10336" y="31631"/>
                  <a:pt x="11259" y="32806"/>
                  <a:pt x="12449" y="33590"/>
                </a:cubicBezTo>
                <a:lnTo>
                  <a:pt x="12449" y="33590"/>
                </a:lnTo>
                <a:cubicBezTo>
                  <a:pt x="11029" y="33397"/>
                  <a:pt x="9601" y="32987"/>
                  <a:pt x="8182" y="32323"/>
                </a:cubicBezTo>
                <a:cubicBezTo>
                  <a:pt x="2586" y="29647"/>
                  <a:pt x="2867" y="23435"/>
                  <a:pt x="4652" y="18340"/>
                </a:cubicBezTo>
                <a:lnTo>
                  <a:pt x="4652" y="18340"/>
                </a:lnTo>
                <a:cubicBezTo>
                  <a:pt x="6545" y="15650"/>
                  <a:pt x="9236" y="13354"/>
                  <a:pt x="12162" y="11538"/>
                </a:cubicBezTo>
                <a:lnTo>
                  <a:pt x="12162" y="11538"/>
                </a:lnTo>
                <a:cubicBezTo>
                  <a:pt x="10386" y="13582"/>
                  <a:pt x="8909" y="15843"/>
                  <a:pt x="7894" y="18150"/>
                </a:cubicBezTo>
                <a:cubicBezTo>
                  <a:pt x="7694" y="18589"/>
                  <a:pt x="8104" y="19001"/>
                  <a:pt x="8470" y="19001"/>
                </a:cubicBezTo>
                <a:cubicBezTo>
                  <a:pt x="8632" y="19001"/>
                  <a:pt x="8785" y="18920"/>
                  <a:pt x="8874" y="18726"/>
                </a:cubicBezTo>
                <a:cubicBezTo>
                  <a:pt x="10153" y="15841"/>
                  <a:pt x="12484" y="12515"/>
                  <a:pt x="15379" y="9771"/>
                </a:cubicBezTo>
                <a:lnTo>
                  <a:pt x="15379" y="9771"/>
                </a:lnTo>
                <a:cubicBezTo>
                  <a:pt x="17114" y="8933"/>
                  <a:pt x="18861" y="8264"/>
                  <a:pt x="20512" y="7779"/>
                </a:cubicBezTo>
                <a:cubicBezTo>
                  <a:pt x="22309" y="7237"/>
                  <a:pt x="24233" y="6878"/>
                  <a:pt x="26131" y="6878"/>
                </a:cubicBezTo>
                <a:close/>
                <a:moveTo>
                  <a:pt x="36580" y="17928"/>
                </a:moveTo>
                <a:cubicBezTo>
                  <a:pt x="36516" y="18383"/>
                  <a:pt x="36423" y="18842"/>
                  <a:pt x="36299" y="19302"/>
                </a:cubicBezTo>
                <a:cubicBezTo>
                  <a:pt x="34457" y="26135"/>
                  <a:pt x="27356" y="32724"/>
                  <a:pt x="20004" y="33856"/>
                </a:cubicBezTo>
                <a:lnTo>
                  <a:pt x="20004" y="33856"/>
                </a:lnTo>
                <a:cubicBezTo>
                  <a:pt x="25003" y="32188"/>
                  <a:pt x="30994" y="27633"/>
                  <a:pt x="34427" y="22150"/>
                </a:cubicBezTo>
                <a:lnTo>
                  <a:pt x="34427" y="22150"/>
                </a:lnTo>
                <a:cubicBezTo>
                  <a:pt x="35340" y="20865"/>
                  <a:pt x="36076" y="19465"/>
                  <a:pt x="36580" y="17928"/>
                </a:cubicBezTo>
                <a:close/>
                <a:moveTo>
                  <a:pt x="2471" y="22694"/>
                </a:moveTo>
                <a:cubicBezTo>
                  <a:pt x="2283" y="24850"/>
                  <a:pt x="2556" y="26999"/>
                  <a:pt x="3515" y="28981"/>
                </a:cubicBezTo>
                <a:cubicBezTo>
                  <a:pt x="4706" y="31490"/>
                  <a:pt x="6989" y="33096"/>
                  <a:pt x="9628" y="33951"/>
                </a:cubicBezTo>
                <a:lnTo>
                  <a:pt x="9628" y="33951"/>
                </a:lnTo>
                <a:cubicBezTo>
                  <a:pt x="8185" y="33901"/>
                  <a:pt x="6770" y="33595"/>
                  <a:pt x="5474" y="32899"/>
                </a:cubicBezTo>
                <a:cubicBezTo>
                  <a:pt x="2248" y="31171"/>
                  <a:pt x="1441" y="26850"/>
                  <a:pt x="2248" y="23508"/>
                </a:cubicBezTo>
                <a:cubicBezTo>
                  <a:pt x="2314" y="23234"/>
                  <a:pt x="2388" y="22963"/>
                  <a:pt x="2471" y="22694"/>
                </a:cubicBezTo>
                <a:close/>
                <a:moveTo>
                  <a:pt x="23705" y="0"/>
                </a:moveTo>
                <a:cubicBezTo>
                  <a:pt x="22956" y="0"/>
                  <a:pt x="22197" y="57"/>
                  <a:pt x="21434" y="173"/>
                </a:cubicBezTo>
                <a:cubicBezTo>
                  <a:pt x="15038" y="1268"/>
                  <a:pt x="9623" y="7087"/>
                  <a:pt x="6338" y="12388"/>
                </a:cubicBezTo>
                <a:cubicBezTo>
                  <a:pt x="5118" y="14289"/>
                  <a:pt x="3993" y="16505"/>
                  <a:pt x="3264" y="18827"/>
                </a:cubicBezTo>
                <a:lnTo>
                  <a:pt x="3264" y="18827"/>
                </a:lnTo>
                <a:cubicBezTo>
                  <a:pt x="3213" y="18908"/>
                  <a:pt x="3162" y="18990"/>
                  <a:pt x="3112" y="19071"/>
                </a:cubicBezTo>
                <a:cubicBezTo>
                  <a:pt x="116" y="23796"/>
                  <a:pt x="1" y="31805"/>
                  <a:pt x="6108" y="34167"/>
                </a:cubicBezTo>
                <a:cubicBezTo>
                  <a:pt x="7547" y="34729"/>
                  <a:pt x="9059" y="34971"/>
                  <a:pt x="10602" y="34971"/>
                </a:cubicBezTo>
                <a:cubicBezTo>
                  <a:pt x="11609" y="34971"/>
                  <a:pt x="12629" y="34868"/>
                  <a:pt x="13650" y="34684"/>
                </a:cubicBezTo>
                <a:lnTo>
                  <a:pt x="13650" y="34684"/>
                </a:lnTo>
                <a:cubicBezTo>
                  <a:pt x="13989" y="34703"/>
                  <a:pt x="14328" y="34713"/>
                  <a:pt x="14665" y="34713"/>
                </a:cubicBezTo>
                <a:cubicBezTo>
                  <a:pt x="14873" y="34713"/>
                  <a:pt x="15081" y="34709"/>
                  <a:pt x="15287" y="34702"/>
                </a:cubicBezTo>
                <a:lnTo>
                  <a:pt x="15287" y="34702"/>
                </a:lnTo>
                <a:cubicBezTo>
                  <a:pt x="16027" y="34846"/>
                  <a:pt x="16803" y="34912"/>
                  <a:pt x="17593" y="34912"/>
                </a:cubicBezTo>
                <a:cubicBezTo>
                  <a:pt x="20706" y="34912"/>
                  <a:pt x="24042" y="33893"/>
                  <a:pt x="26274" y="32669"/>
                </a:cubicBezTo>
                <a:cubicBezTo>
                  <a:pt x="32554" y="29212"/>
                  <a:pt x="39007" y="21779"/>
                  <a:pt x="37854" y="14174"/>
                </a:cubicBezTo>
                <a:cubicBezTo>
                  <a:pt x="37741" y="13421"/>
                  <a:pt x="37555" y="12724"/>
                  <a:pt x="37307" y="12082"/>
                </a:cubicBezTo>
                <a:lnTo>
                  <a:pt x="37307" y="12082"/>
                </a:lnTo>
                <a:cubicBezTo>
                  <a:pt x="36799" y="4906"/>
                  <a:pt x="30676" y="0"/>
                  <a:pt x="237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79" name="Google Shape;1979;p48"/>
          <p:cNvGrpSpPr/>
          <p:nvPr/>
        </p:nvGrpSpPr>
        <p:grpSpPr>
          <a:xfrm rot="1535242">
            <a:off x="7692026" y="590146"/>
            <a:ext cx="802122" cy="572705"/>
            <a:chOff x="3301275" y="1275300"/>
            <a:chExt cx="552425" cy="394425"/>
          </a:xfrm>
        </p:grpSpPr>
        <p:sp>
          <p:nvSpPr>
            <p:cNvPr id="1980" name="Google Shape;1980;p48"/>
            <p:cNvSpPr/>
            <p:nvPr/>
          </p:nvSpPr>
          <p:spPr>
            <a:xfrm>
              <a:off x="3343125" y="1275300"/>
              <a:ext cx="386300" cy="277875"/>
            </a:xfrm>
            <a:custGeom>
              <a:avLst/>
              <a:gdLst/>
              <a:ahLst/>
              <a:cxnLst/>
              <a:rect l="l" t="t" r="r" b="b"/>
              <a:pathLst>
                <a:path w="15452" h="11115" extrusionOk="0">
                  <a:moveTo>
                    <a:pt x="8707" y="1"/>
                  </a:moveTo>
                  <a:cubicBezTo>
                    <a:pt x="7928" y="1"/>
                    <a:pt x="7133" y="139"/>
                    <a:pt x="6341" y="381"/>
                  </a:cubicBezTo>
                  <a:cubicBezTo>
                    <a:pt x="4353" y="988"/>
                    <a:pt x="2825" y="2662"/>
                    <a:pt x="1800" y="4398"/>
                  </a:cubicBezTo>
                  <a:cubicBezTo>
                    <a:pt x="628" y="6386"/>
                    <a:pt x="1" y="8813"/>
                    <a:pt x="1068" y="11010"/>
                  </a:cubicBezTo>
                  <a:cubicBezTo>
                    <a:pt x="1110" y="11052"/>
                    <a:pt x="1151" y="11115"/>
                    <a:pt x="1214" y="11115"/>
                  </a:cubicBezTo>
                  <a:cubicBezTo>
                    <a:pt x="1277" y="11115"/>
                    <a:pt x="1361" y="11094"/>
                    <a:pt x="1423" y="11094"/>
                  </a:cubicBezTo>
                  <a:cubicBezTo>
                    <a:pt x="1570" y="11010"/>
                    <a:pt x="1549" y="10822"/>
                    <a:pt x="1444" y="10822"/>
                  </a:cubicBezTo>
                  <a:cubicBezTo>
                    <a:pt x="1047" y="10738"/>
                    <a:pt x="1068" y="9002"/>
                    <a:pt x="1047" y="8541"/>
                  </a:cubicBezTo>
                  <a:cubicBezTo>
                    <a:pt x="1005" y="7349"/>
                    <a:pt x="1235" y="6386"/>
                    <a:pt x="1779" y="5340"/>
                  </a:cubicBezTo>
                  <a:cubicBezTo>
                    <a:pt x="2679" y="3666"/>
                    <a:pt x="4039" y="1930"/>
                    <a:pt x="5755" y="1093"/>
                  </a:cubicBezTo>
                  <a:cubicBezTo>
                    <a:pt x="6623" y="673"/>
                    <a:pt x="7587" y="440"/>
                    <a:pt x="8540" y="440"/>
                  </a:cubicBezTo>
                  <a:cubicBezTo>
                    <a:pt x="9676" y="440"/>
                    <a:pt x="10796" y="771"/>
                    <a:pt x="11718" y="1511"/>
                  </a:cubicBezTo>
                  <a:cubicBezTo>
                    <a:pt x="13183" y="2683"/>
                    <a:pt x="13810" y="4524"/>
                    <a:pt x="14647" y="6114"/>
                  </a:cubicBezTo>
                  <a:cubicBezTo>
                    <a:pt x="14714" y="6240"/>
                    <a:pt x="14824" y="6293"/>
                    <a:pt x="14939" y="6293"/>
                  </a:cubicBezTo>
                  <a:cubicBezTo>
                    <a:pt x="15186" y="6293"/>
                    <a:pt x="15452" y="6051"/>
                    <a:pt x="15338" y="5779"/>
                  </a:cubicBezTo>
                  <a:cubicBezTo>
                    <a:pt x="14522" y="4085"/>
                    <a:pt x="13601" y="2202"/>
                    <a:pt x="12053" y="1072"/>
                  </a:cubicBezTo>
                  <a:cubicBezTo>
                    <a:pt x="11021" y="317"/>
                    <a:pt x="9883" y="1"/>
                    <a:pt x="87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8"/>
            <p:cNvSpPr/>
            <p:nvPr/>
          </p:nvSpPr>
          <p:spPr>
            <a:xfrm>
              <a:off x="3457675" y="1395675"/>
              <a:ext cx="195625" cy="131000"/>
            </a:xfrm>
            <a:custGeom>
              <a:avLst/>
              <a:gdLst/>
              <a:ahLst/>
              <a:cxnLst/>
              <a:rect l="l" t="t" r="r" b="b"/>
              <a:pathLst>
                <a:path w="7825" h="5240" extrusionOk="0">
                  <a:moveTo>
                    <a:pt x="4130" y="1"/>
                  </a:moveTo>
                  <a:cubicBezTo>
                    <a:pt x="3670" y="1"/>
                    <a:pt x="3152" y="129"/>
                    <a:pt x="2554" y="420"/>
                  </a:cubicBezTo>
                  <a:cubicBezTo>
                    <a:pt x="1173" y="1090"/>
                    <a:pt x="1" y="3810"/>
                    <a:pt x="1026" y="5170"/>
                  </a:cubicBezTo>
                  <a:cubicBezTo>
                    <a:pt x="1045" y="5220"/>
                    <a:pt x="1076" y="5240"/>
                    <a:pt x="1110" y="5240"/>
                  </a:cubicBezTo>
                  <a:cubicBezTo>
                    <a:pt x="1189" y="5240"/>
                    <a:pt x="1280" y="5127"/>
                    <a:pt x="1235" y="5024"/>
                  </a:cubicBezTo>
                  <a:cubicBezTo>
                    <a:pt x="524" y="3873"/>
                    <a:pt x="1445" y="1990"/>
                    <a:pt x="2219" y="1132"/>
                  </a:cubicBezTo>
                  <a:cubicBezTo>
                    <a:pt x="2705" y="607"/>
                    <a:pt x="3296" y="361"/>
                    <a:pt x="3889" y="361"/>
                  </a:cubicBezTo>
                  <a:cubicBezTo>
                    <a:pt x="4599" y="361"/>
                    <a:pt x="5313" y="713"/>
                    <a:pt x="5860" y="1362"/>
                  </a:cubicBezTo>
                  <a:cubicBezTo>
                    <a:pt x="6341" y="1927"/>
                    <a:pt x="6697" y="2659"/>
                    <a:pt x="7136" y="3266"/>
                  </a:cubicBezTo>
                  <a:cubicBezTo>
                    <a:pt x="7201" y="3361"/>
                    <a:pt x="7289" y="3400"/>
                    <a:pt x="7377" y="3400"/>
                  </a:cubicBezTo>
                  <a:cubicBezTo>
                    <a:pt x="7601" y="3400"/>
                    <a:pt x="7824" y="3145"/>
                    <a:pt x="7659" y="2889"/>
                  </a:cubicBezTo>
                  <a:cubicBezTo>
                    <a:pt x="6551" y="1396"/>
                    <a:pt x="5652" y="1"/>
                    <a:pt x="41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8"/>
            <p:cNvSpPr/>
            <p:nvPr/>
          </p:nvSpPr>
          <p:spPr>
            <a:xfrm>
              <a:off x="3628225" y="1462125"/>
              <a:ext cx="55350" cy="43650"/>
            </a:xfrm>
            <a:custGeom>
              <a:avLst/>
              <a:gdLst/>
              <a:ahLst/>
              <a:cxnLst/>
              <a:rect l="l" t="t" r="r" b="b"/>
              <a:pathLst>
                <a:path w="2214" h="1746" extrusionOk="0">
                  <a:moveTo>
                    <a:pt x="1205" y="0"/>
                  </a:moveTo>
                  <a:cubicBezTo>
                    <a:pt x="973" y="0"/>
                    <a:pt x="743" y="51"/>
                    <a:pt x="544" y="169"/>
                  </a:cubicBezTo>
                  <a:cubicBezTo>
                    <a:pt x="21" y="441"/>
                    <a:pt x="0" y="1131"/>
                    <a:pt x="21" y="1654"/>
                  </a:cubicBezTo>
                  <a:cubicBezTo>
                    <a:pt x="21" y="1715"/>
                    <a:pt x="79" y="1746"/>
                    <a:pt x="139" y="1746"/>
                  </a:cubicBezTo>
                  <a:cubicBezTo>
                    <a:pt x="204" y="1746"/>
                    <a:pt x="272" y="1709"/>
                    <a:pt x="272" y="1633"/>
                  </a:cubicBezTo>
                  <a:cubicBezTo>
                    <a:pt x="293" y="1215"/>
                    <a:pt x="377" y="734"/>
                    <a:pt x="753" y="503"/>
                  </a:cubicBezTo>
                  <a:cubicBezTo>
                    <a:pt x="853" y="443"/>
                    <a:pt x="961" y="420"/>
                    <a:pt x="1072" y="420"/>
                  </a:cubicBezTo>
                  <a:cubicBezTo>
                    <a:pt x="1383" y="420"/>
                    <a:pt x="1720" y="598"/>
                    <a:pt x="1967" y="629"/>
                  </a:cubicBezTo>
                  <a:cubicBezTo>
                    <a:pt x="1974" y="630"/>
                    <a:pt x="1980" y="630"/>
                    <a:pt x="1986" y="630"/>
                  </a:cubicBezTo>
                  <a:cubicBezTo>
                    <a:pt x="2179" y="630"/>
                    <a:pt x="2213" y="333"/>
                    <a:pt x="2071" y="231"/>
                  </a:cubicBezTo>
                  <a:cubicBezTo>
                    <a:pt x="1822" y="89"/>
                    <a:pt x="1511" y="0"/>
                    <a:pt x="1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8"/>
            <p:cNvSpPr/>
            <p:nvPr/>
          </p:nvSpPr>
          <p:spPr>
            <a:xfrm>
              <a:off x="3664300" y="1430425"/>
              <a:ext cx="74300" cy="43775"/>
            </a:xfrm>
            <a:custGeom>
              <a:avLst/>
              <a:gdLst/>
              <a:ahLst/>
              <a:cxnLst/>
              <a:rect l="l" t="t" r="r" b="b"/>
              <a:pathLst>
                <a:path w="2972" h="1751" extrusionOk="0">
                  <a:moveTo>
                    <a:pt x="2041" y="1"/>
                  </a:moveTo>
                  <a:cubicBezTo>
                    <a:pt x="1670" y="1"/>
                    <a:pt x="1274" y="109"/>
                    <a:pt x="984" y="223"/>
                  </a:cubicBezTo>
                  <a:cubicBezTo>
                    <a:pt x="315" y="495"/>
                    <a:pt x="1" y="955"/>
                    <a:pt x="43" y="1688"/>
                  </a:cubicBezTo>
                  <a:cubicBezTo>
                    <a:pt x="43" y="1730"/>
                    <a:pt x="79" y="1751"/>
                    <a:pt x="118" y="1751"/>
                  </a:cubicBezTo>
                  <a:cubicBezTo>
                    <a:pt x="158" y="1751"/>
                    <a:pt x="200" y="1730"/>
                    <a:pt x="210" y="1688"/>
                  </a:cubicBezTo>
                  <a:cubicBezTo>
                    <a:pt x="315" y="934"/>
                    <a:pt x="754" y="621"/>
                    <a:pt x="1486" y="516"/>
                  </a:cubicBezTo>
                  <a:cubicBezTo>
                    <a:pt x="1586" y="508"/>
                    <a:pt x="1683" y="503"/>
                    <a:pt x="1779" y="503"/>
                  </a:cubicBezTo>
                  <a:cubicBezTo>
                    <a:pt x="1945" y="503"/>
                    <a:pt x="2109" y="518"/>
                    <a:pt x="2281" y="558"/>
                  </a:cubicBezTo>
                  <a:cubicBezTo>
                    <a:pt x="2491" y="621"/>
                    <a:pt x="2533" y="809"/>
                    <a:pt x="2742" y="851"/>
                  </a:cubicBezTo>
                  <a:cubicBezTo>
                    <a:pt x="2805" y="851"/>
                    <a:pt x="2867" y="830"/>
                    <a:pt x="2909" y="767"/>
                  </a:cubicBezTo>
                  <a:cubicBezTo>
                    <a:pt x="2909" y="746"/>
                    <a:pt x="2930" y="746"/>
                    <a:pt x="2930" y="725"/>
                  </a:cubicBezTo>
                  <a:cubicBezTo>
                    <a:pt x="2972" y="642"/>
                    <a:pt x="2972" y="537"/>
                    <a:pt x="2951" y="453"/>
                  </a:cubicBezTo>
                  <a:cubicBezTo>
                    <a:pt x="2771" y="115"/>
                    <a:pt x="2420" y="1"/>
                    <a:pt x="20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8"/>
            <p:cNvSpPr/>
            <p:nvPr/>
          </p:nvSpPr>
          <p:spPr>
            <a:xfrm>
              <a:off x="3714275" y="1405325"/>
              <a:ext cx="67800" cy="29575"/>
            </a:xfrm>
            <a:custGeom>
              <a:avLst/>
              <a:gdLst/>
              <a:ahLst/>
              <a:cxnLst/>
              <a:rect l="l" t="t" r="r" b="b"/>
              <a:pathLst>
                <a:path w="2712" h="1183" extrusionOk="0">
                  <a:moveTo>
                    <a:pt x="1614" y="1"/>
                  </a:moveTo>
                  <a:cubicBezTo>
                    <a:pt x="998" y="1"/>
                    <a:pt x="344" y="444"/>
                    <a:pt x="31" y="1018"/>
                  </a:cubicBezTo>
                  <a:cubicBezTo>
                    <a:pt x="1" y="1095"/>
                    <a:pt x="71" y="1183"/>
                    <a:pt x="144" y="1183"/>
                  </a:cubicBezTo>
                  <a:cubicBezTo>
                    <a:pt x="171" y="1183"/>
                    <a:pt x="197" y="1171"/>
                    <a:pt x="220" y="1143"/>
                  </a:cubicBezTo>
                  <a:cubicBezTo>
                    <a:pt x="527" y="809"/>
                    <a:pt x="1006" y="551"/>
                    <a:pt x="1459" y="551"/>
                  </a:cubicBezTo>
                  <a:cubicBezTo>
                    <a:pt x="1715" y="551"/>
                    <a:pt x="1962" y="633"/>
                    <a:pt x="2166" y="830"/>
                  </a:cubicBezTo>
                  <a:cubicBezTo>
                    <a:pt x="2222" y="880"/>
                    <a:pt x="2290" y="902"/>
                    <a:pt x="2358" y="902"/>
                  </a:cubicBezTo>
                  <a:cubicBezTo>
                    <a:pt x="2540" y="902"/>
                    <a:pt x="2712" y="741"/>
                    <a:pt x="2605" y="558"/>
                  </a:cubicBezTo>
                  <a:cubicBezTo>
                    <a:pt x="2345" y="163"/>
                    <a:pt x="1986" y="1"/>
                    <a:pt x="1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8"/>
            <p:cNvSpPr/>
            <p:nvPr/>
          </p:nvSpPr>
          <p:spPr>
            <a:xfrm>
              <a:off x="3592125" y="1489850"/>
              <a:ext cx="100500" cy="72850"/>
            </a:xfrm>
            <a:custGeom>
              <a:avLst/>
              <a:gdLst/>
              <a:ahLst/>
              <a:cxnLst/>
              <a:rect l="l" t="t" r="r" b="b"/>
              <a:pathLst>
                <a:path w="4020" h="2914" extrusionOk="0">
                  <a:moveTo>
                    <a:pt x="1593" y="1"/>
                  </a:moveTo>
                  <a:cubicBezTo>
                    <a:pt x="1573" y="1"/>
                    <a:pt x="1550" y="7"/>
                    <a:pt x="1528" y="22"/>
                  </a:cubicBezTo>
                  <a:cubicBezTo>
                    <a:pt x="607" y="629"/>
                    <a:pt x="0" y="2052"/>
                    <a:pt x="1193" y="2721"/>
                  </a:cubicBezTo>
                  <a:cubicBezTo>
                    <a:pt x="1423" y="2854"/>
                    <a:pt x="1704" y="2914"/>
                    <a:pt x="2002" y="2914"/>
                  </a:cubicBezTo>
                  <a:cubicBezTo>
                    <a:pt x="2735" y="2914"/>
                    <a:pt x="3562" y="2552"/>
                    <a:pt x="3934" y="2031"/>
                  </a:cubicBezTo>
                  <a:cubicBezTo>
                    <a:pt x="4019" y="1911"/>
                    <a:pt x="3910" y="1778"/>
                    <a:pt x="3787" y="1778"/>
                  </a:cubicBezTo>
                  <a:cubicBezTo>
                    <a:pt x="3760" y="1778"/>
                    <a:pt x="3731" y="1785"/>
                    <a:pt x="3704" y="1801"/>
                  </a:cubicBezTo>
                  <a:cubicBezTo>
                    <a:pt x="3178" y="2112"/>
                    <a:pt x="2488" y="2370"/>
                    <a:pt x="1872" y="2370"/>
                  </a:cubicBezTo>
                  <a:cubicBezTo>
                    <a:pt x="1826" y="2370"/>
                    <a:pt x="1781" y="2368"/>
                    <a:pt x="1737" y="2366"/>
                  </a:cubicBezTo>
                  <a:cubicBezTo>
                    <a:pt x="1298" y="2345"/>
                    <a:pt x="1005" y="2114"/>
                    <a:pt x="900" y="1696"/>
                  </a:cubicBezTo>
                  <a:cubicBezTo>
                    <a:pt x="733" y="1068"/>
                    <a:pt x="1193" y="545"/>
                    <a:pt x="1632" y="169"/>
                  </a:cubicBezTo>
                  <a:cubicBezTo>
                    <a:pt x="1753" y="134"/>
                    <a:pt x="1689" y="1"/>
                    <a:pt x="1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8"/>
            <p:cNvSpPr/>
            <p:nvPr/>
          </p:nvSpPr>
          <p:spPr>
            <a:xfrm>
              <a:off x="3684100" y="1481675"/>
              <a:ext cx="113625" cy="83900"/>
            </a:xfrm>
            <a:custGeom>
              <a:avLst/>
              <a:gdLst/>
              <a:ahLst/>
              <a:cxnLst/>
              <a:rect l="l" t="t" r="r" b="b"/>
              <a:pathLst>
                <a:path w="4545" h="3356" extrusionOk="0">
                  <a:moveTo>
                    <a:pt x="3585" y="0"/>
                  </a:moveTo>
                  <a:cubicBezTo>
                    <a:pt x="3449" y="0"/>
                    <a:pt x="3302" y="109"/>
                    <a:pt x="3331" y="265"/>
                  </a:cubicBezTo>
                  <a:cubicBezTo>
                    <a:pt x="3498" y="1102"/>
                    <a:pt x="3184" y="1751"/>
                    <a:pt x="2577" y="2316"/>
                  </a:cubicBezTo>
                  <a:cubicBezTo>
                    <a:pt x="2222" y="2651"/>
                    <a:pt x="1803" y="2776"/>
                    <a:pt x="1301" y="2797"/>
                  </a:cubicBezTo>
                  <a:cubicBezTo>
                    <a:pt x="1275" y="2799"/>
                    <a:pt x="1250" y="2800"/>
                    <a:pt x="1226" y="2800"/>
                  </a:cubicBezTo>
                  <a:cubicBezTo>
                    <a:pt x="683" y="2800"/>
                    <a:pt x="555" y="2363"/>
                    <a:pt x="234" y="2002"/>
                  </a:cubicBezTo>
                  <a:cubicBezTo>
                    <a:pt x="210" y="1978"/>
                    <a:pt x="179" y="1968"/>
                    <a:pt x="149" y="1968"/>
                  </a:cubicBezTo>
                  <a:cubicBezTo>
                    <a:pt x="73" y="1968"/>
                    <a:pt x="1" y="2032"/>
                    <a:pt x="46" y="2107"/>
                  </a:cubicBezTo>
                  <a:cubicBezTo>
                    <a:pt x="381" y="2693"/>
                    <a:pt x="171" y="2986"/>
                    <a:pt x="925" y="3258"/>
                  </a:cubicBezTo>
                  <a:cubicBezTo>
                    <a:pt x="1126" y="3322"/>
                    <a:pt x="1337" y="3355"/>
                    <a:pt x="1546" y="3355"/>
                  </a:cubicBezTo>
                  <a:cubicBezTo>
                    <a:pt x="1880" y="3355"/>
                    <a:pt x="2211" y="3270"/>
                    <a:pt x="2494" y="3090"/>
                  </a:cubicBezTo>
                  <a:cubicBezTo>
                    <a:pt x="3498" y="2525"/>
                    <a:pt x="4544" y="1207"/>
                    <a:pt x="3749" y="77"/>
                  </a:cubicBezTo>
                  <a:cubicBezTo>
                    <a:pt x="3709" y="24"/>
                    <a:pt x="3648" y="0"/>
                    <a:pt x="35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8"/>
            <p:cNvSpPr/>
            <p:nvPr/>
          </p:nvSpPr>
          <p:spPr>
            <a:xfrm>
              <a:off x="3778525" y="1404550"/>
              <a:ext cx="75175" cy="99625"/>
            </a:xfrm>
            <a:custGeom>
              <a:avLst/>
              <a:gdLst/>
              <a:ahLst/>
              <a:cxnLst/>
              <a:rect l="l" t="t" r="r" b="b"/>
              <a:pathLst>
                <a:path w="3007" h="3985" extrusionOk="0">
                  <a:moveTo>
                    <a:pt x="1085" y="0"/>
                  </a:moveTo>
                  <a:cubicBezTo>
                    <a:pt x="744" y="0"/>
                    <a:pt x="404" y="115"/>
                    <a:pt x="140" y="358"/>
                  </a:cubicBezTo>
                  <a:cubicBezTo>
                    <a:pt x="1" y="480"/>
                    <a:pt x="107" y="630"/>
                    <a:pt x="218" y="630"/>
                  </a:cubicBezTo>
                  <a:cubicBezTo>
                    <a:pt x="241" y="630"/>
                    <a:pt x="265" y="624"/>
                    <a:pt x="286" y="609"/>
                  </a:cubicBezTo>
                  <a:cubicBezTo>
                    <a:pt x="440" y="499"/>
                    <a:pt x="610" y="451"/>
                    <a:pt x="782" y="451"/>
                  </a:cubicBezTo>
                  <a:cubicBezTo>
                    <a:pt x="1195" y="451"/>
                    <a:pt x="1619" y="724"/>
                    <a:pt x="1855" y="1049"/>
                  </a:cubicBezTo>
                  <a:cubicBezTo>
                    <a:pt x="2232" y="1551"/>
                    <a:pt x="2148" y="2137"/>
                    <a:pt x="1918" y="2660"/>
                  </a:cubicBezTo>
                  <a:cubicBezTo>
                    <a:pt x="1991" y="2751"/>
                    <a:pt x="1969" y="2810"/>
                    <a:pt x="1893" y="2810"/>
                  </a:cubicBezTo>
                  <a:cubicBezTo>
                    <a:pt x="1881" y="2810"/>
                    <a:pt x="1869" y="2809"/>
                    <a:pt x="1855" y="2806"/>
                  </a:cubicBezTo>
                  <a:cubicBezTo>
                    <a:pt x="1813" y="2827"/>
                    <a:pt x="1793" y="2827"/>
                    <a:pt x="1751" y="2848"/>
                  </a:cubicBezTo>
                  <a:cubicBezTo>
                    <a:pt x="1646" y="2911"/>
                    <a:pt x="1541" y="2974"/>
                    <a:pt x="1437" y="3037"/>
                  </a:cubicBezTo>
                  <a:cubicBezTo>
                    <a:pt x="1305" y="3119"/>
                    <a:pt x="992" y="3344"/>
                    <a:pt x="783" y="3344"/>
                  </a:cubicBezTo>
                  <a:cubicBezTo>
                    <a:pt x="726" y="3344"/>
                    <a:pt x="677" y="3328"/>
                    <a:pt x="642" y="3288"/>
                  </a:cubicBezTo>
                  <a:cubicBezTo>
                    <a:pt x="586" y="3239"/>
                    <a:pt x="512" y="3216"/>
                    <a:pt x="438" y="3216"/>
                  </a:cubicBezTo>
                  <a:cubicBezTo>
                    <a:pt x="291" y="3216"/>
                    <a:pt x="147" y="3309"/>
                    <a:pt x="161" y="3476"/>
                  </a:cubicBezTo>
                  <a:cubicBezTo>
                    <a:pt x="195" y="3859"/>
                    <a:pt x="423" y="3985"/>
                    <a:pt x="698" y="3985"/>
                  </a:cubicBezTo>
                  <a:cubicBezTo>
                    <a:pt x="919" y="3985"/>
                    <a:pt x="1169" y="3904"/>
                    <a:pt x="1374" y="3811"/>
                  </a:cubicBezTo>
                  <a:cubicBezTo>
                    <a:pt x="1625" y="3685"/>
                    <a:pt x="1834" y="3539"/>
                    <a:pt x="2106" y="3434"/>
                  </a:cubicBezTo>
                  <a:cubicBezTo>
                    <a:pt x="2441" y="3267"/>
                    <a:pt x="2567" y="2911"/>
                    <a:pt x="2692" y="2555"/>
                  </a:cubicBezTo>
                  <a:cubicBezTo>
                    <a:pt x="3006" y="1718"/>
                    <a:pt x="2734" y="840"/>
                    <a:pt x="2023" y="317"/>
                  </a:cubicBezTo>
                  <a:cubicBezTo>
                    <a:pt x="1754" y="110"/>
                    <a:pt x="1419" y="0"/>
                    <a:pt x="1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8"/>
            <p:cNvSpPr/>
            <p:nvPr/>
          </p:nvSpPr>
          <p:spPr>
            <a:xfrm>
              <a:off x="3464525" y="1514450"/>
              <a:ext cx="61200" cy="37975"/>
            </a:xfrm>
            <a:custGeom>
              <a:avLst/>
              <a:gdLst/>
              <a:ahLst/>
              <a:cxnLst/>
              <a:rect l="l" t="t" r="r" b="b"/>
              <a:pathLst>
                <a:path w="2448" h="1519" extrusionOk="0">
                  <a:moveTo>
                    <a:pt x="2238" y="1"/>
                  </a:moveTo>
                  <a:cubicBezTo>
                    <a:pt x="1757" y="1"/>
                    <a:pt x="1296" y="1"/>
                    <a:pt x="857" y="231"/>
                  </a:cubicBezTo>
                  <a:cubicBezTo>
                    <a:pt x="501" y="419"/>
                    <a:pt x="292" y="921"/>
                    <a:pt x="83" y="1256"/>
                  </a:cubicBezTo>
                  <a:cubicBezTo>
                    <a:pt x="1" y="1387"/>
                    <a:pt x="99" y="1519"/>
                    <a:pt x="226" y="1519"/>
                  </a:cubicBezTo>
                  <a:cubicBezTo>
                    <a:pt x="261" y="1519"/>
                    <a:pt x="298" y="1509"/>
                    <a:pt x="334" y="1486"/>
                  </a:cubicBezTo>
                  <a:cubicBezTo>
                    <a:pt x="585" y="1277"/>
                    <a:pt x="689" y="1026"/>
                    <a:pt x="878" y="733"/>
                  </a:cubicBezTo>
                  <a:cubicBezTo>
                    <a:pt x="1129" y="294"/>
                    <a:pt x="1819" y="294"/>
                    <a:pt x="2259" y="294"/>
                  </a:cubicBezTo>
                  <a:cubicBezTo>
                    <a:pt x="2447" y="273"/>
                    <a:pt x="2426" y="1"/>
                    <a:pt x="22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8"/>
            <p:cNvSpPr/>
            <p:nvPr/>
          </p:nvSpPr>
          <p:spPr>
            <a:xfrm>
              <a:off x="3397325" y="1533775"/>
              <a:ext cx="80775" cy="34900"/>
            </a:xfrm>
            <a:custGeom>
              <a:avLst/>
              <a:gdLst/>
              <a:ahLst/>
              <a:cxnLst/>
              <a:rect l="l" t="t" r="r" b="b"/>
              <a:pathLst>
                <a:path w="3231" h="1396" extrusionOk="0">
                  <a:moveTo>
                    <a:pt x="2236" y="0"/>
                  </a:moveTo>
                  <a:cubicBezTo>
                    <a:pt x="2145" y="0"/>
                    <a:pt x="2043" y="23"/>
                    <a:pt x="1955" y="23"/>
                  </a:cubicBezTo>
                  <a:cubicBezTo>
                    <a:pt x="1704" y="23"/>
                    <a:pt x="1432" y="44"/>
                    <a:pt x="1180" y="85"/>
                  </a:cubicBezTo>
                  <a:cubicBezTo>
                    <a:pt x="595" y="232"/>
                    <a:pt x="218" y="567"/>
                    <a:pt x="51" y="1132"/>
                  </a:cubicBezTo>
                  <a:cubicBezTo>
                    <a:pt x="1" y="1293"/>
                    <a:pt x="120" y="1395"/>
                    <a:pt x="243" y="1395"/>
                  </a:cubicBezTo>
                  <a:cubicBezTo>
                    <a:pt x="328" y="1395"/>
                    <a:pt x="414" y="1347"/>
                    <a:pt x="448" y="1236"/>
                  </a:cubicBezTo>
                  <a:cubicBezTo>
                    <a:pt x="636" y="671"/>
                    <a:pt x="1118" y="483"/>
                    <a:pt x="1683" y="399"/>
                  </a:cubicBezTo>
                  <a:cubicBezTo>
                    <a:pt x="1789" y="383"/>
                    <a:pt x="1885" y="370"/>
                    <a:pt x="1976" y="370"/>
                  </a:cubicBezTo>
                  <a:cubicBezTo>
                    <a:pt x="2118" y="370"/>
                    <a:pt x="2246" y="402"/>
                    <a:pt x="2373" y="504"/>
                  </a:cubicBezTo>
                  <a:cubicBezTo>
                    <a:pt x="2582" y="671"/>
                    <a:pt x="2854" y="692"/>
                    <a:pt x="3085" y="692"/>
                  </a:cubicBezTo>
                  <a:cubicBezTo>
                    <a:pt x="3231" y="671"/>
                    <a:pt x="3231" y="504"/>
                    <a:pt x="3126" y="483"/>
                  </a:cubicBezTo>
                  <a:cubicBezTo>
                    <a:pt x="2561" y="378"/>
                    <a:pt x="2687" y="274"/>
                    <a:pt x="2394" y="44"/>
                  </a:cubicBezTo>
                  <a:cubicBezTo>
                    <a:pt x="2352" y="10"/>
                    <a:pt x="2297" y="0"/>
                    <a:pt x="2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8"/>
            <p:cNvSpPr/>
            <p:nvPr/>
          </p:nvSpPr>
          <p:spPr>
            <a:xfrm>
              <a:off x="3301275" y="1548900"/>
              <a:ext cx="111975" cy="76725"/>
            </a:xfrm>
            <a:custGeom>
              <a:avLst/>
              <a:gdLst/>
              <a:ahLst/>
              <a:cxnLst/>
              <a:rect l="l" t="t" r="r" b="b"/>
              <a:pathLst>
                <a:path w="4479" h="3069" extrusionOk="0">
                  <a:moveTo>
                    <a:pt x="3313" y="1"/>
                  </a:moveTo>
                  <a:cubicBezTo>
                    <a:pt x="2741" y="1"/>
                    <a:pt x="2114" y="210"/>
                    <a:pt x="1779" y="464"/>
                  </a:cubicBezTo>
                  <a:cubicBezTo>
                    <a:pt x="1047" y="987"/>
                    <a:pt x="1" y="2201"/>
                    <a:pt x="942" y="3017"/>
                  </a:cubicBezTo>
                  <a:cubicBezTo>
                    <a:pt x="983" y="3053"/>
                    <a:pt x="1030" y="3069"/>
                    <a:pt x="1077" y="3069"/>
                  </a:cubicBezTo>
                  <a:cubicBezTo>
                    <a:pt x="1245" y="3069"/>
                    <a:pt x="1413" y="2866"/>
                    <a:pt x="1298" y="2703"/>
                  </a:cubicBezTo>
                  <a:cubicBezTo>
                    <a:pt x="880" y="1991"/>
                    <a:pt x="1675" y="1259"/>
                    <a:pt x="2198" y="882"/>
                  </a:cubicBezTo>
                  <a:cubicBezTo>
                    <a:pt x="2449" y="673"/>
                    <a:pt x="2700" y="631"/>
                    <a:pt x="3014" y="610"/>
                  </a:cubicBezTo>
                  <a:cubicBezTo>
                    <a:pt x="3187" y="598"/>
                    <a:pt x="3498" y="527"/>
                    <a:pt x="3767" y="527"/>
                  </a:cubicBezTo>
                  <a:cubicBezTo>
                    <a:pt x="3954" y="527"/>
                    <a:pt x="4121" y="562"/>
                    <a:pt x="4206" y="673"/>
                  </a:cubicBezTo>
                  <a:cubicBezTo>
                    <a:pt x="4233" y="705"/>
                    <a:pt x="4264" y="718"/>
                    <a:pt x="4295" y="718"/>
                  </a:cubicBezTo>
                  <a:cubicBezTo>
                    <a:pt x="4388" y="718"/>
                    <a:pt x="4478" y="600"/>
                    <a:pt x="4416" y="506"/>
                  </a:cubicBezTo>
                  <a:cubicBezTo>
                    <a:pt x="4209" y="140"/>
                    <a:pt x="3779" y="1"/>
                    <a:pt x="33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8"/>
            <p:cNvSpPr/>
            <p:nvPr/>
          </p:nvSpPr>
          <p:spPr>
            <a:xfrm>
              <a:off x="3307550" y="1616550"/>
              <a:ext cx="88825" cy="53175"/>
            </a:xfrm>
            <a:custGeom>
              <a:avLst/>
              <a:gdLst/>
              <a:ahLst/>
              <a:cxnLst/>
              <a:rect l="l" t="t" r="r" b="b"/>
              <a:pathLst>
                <a:path w="3553" h="2127" extrusionOk="0">
                  <a:moveTo>
                    <a:pt x="616" y="1"/>
                  </a:moveTo>
                  <a:cubicBezTo>
                    <a:pt x="599" y="1"/>
                    <a:pt x="582" y="6"/>
                    <a:pt x="566" y="18"/>
                  </a:cubicBezTo>
                  <a:cubicBezTo>
                    <a:pt x="252" y="311"/>
                    <a:pt x="1" y="583"/>
                    <a:pt x="43" y="1001"/>
                  </a:cubicBezTo>
                  <a:cubicBezTo>
                    <a:pt x="64" y="1378"/>
                    <a:pt x="503" y="1796"/>
                    <a:pt x="859" y="1964"/>
                  </a:cubicBezTo>
                  <a:cubicBezTo>
                    <a:pt x="1101" y="2076"/>
                    <a:pt x="1351" y="2127"/>
                    <a:pt x="1600" y="2127"/>
                  </a:cubicBezTo>
                  <a:cubicBezTo>
                    <a:pt x="2274" y="2127"/>
                    <a:pt x="2938" y="1756"/>
                    <a:pt x="3411" y="1252"/>
                  </a:cubicBezTo>
                  <a:cubicBezTo>
                    <a:pt x="3553" y="1128"/>
                    <a:pt x="3440" y="915"/>
                    <a:pt x="3276" y="915"/>
                  </a:cubicBezTo>
                  <a:cubicBezTo>
                    <a:pt x="3246" y="915"/>
                    <a:pt x="3214" y="922"/>
                    <a:pt x="3181" y="938"/>
                  </a:cubicBezTo>
                  <a:cubicBezTo>
                    <a:pt x="2700" y="1168"/>
                    <a:pt x="2240" y="1440"/>
                    <a:pt x="1717" y="1566"/>
                  </a:cubicBezTo>
                  <a:cubicBezTo>
                    <a:pt x="1630" y="1588"/>
                    <a:pt x="1544" y="1598"/>
                    <a:pt x="1460" y="1598"/>
                  </a:cubicBezTo>
                  <a:cubicBezTo>
                    <a:pt x="741" y="1598"/>
                    <a:pt x="206" y="839"/>
                    <a:pt x="712" y="164"/>
                  </a:cubicBezTo>
                  <a:cubicBezTo>
                    <a:pt x="763" y="96"/>
                    <a:pt x="690" y="1"/>
                    <a:pt x="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8"/>
            <p:cNvSpPr/>
            <p:nvPr/>
          </p:nvSpPr>
          <p:spPr>
            <a:xfrm>
              <a:off x="3390350" y="1598900"/>
              <a:ext cx="117050" cy="70350"/>
            </a:xfrm>
            <a:custGeom>
              <a:avLst/>
              <a:gdLst/>
              <a:ahLst/>
              <a:cxnLst/>
              <a:rect l="l" t="t" r="r" b="b"/>
              <a:pathLst>
                <a:path w="4682" h="2814" extrusionOk="0">
                  <a:moveTo>
                    <a:pt x="3792" y="0"/>
                  </a:moveTo>
                  <a:cubicBezTo>
                    <a:pt x="3693" y="0"/>
                    <a:pt x="3598" y="73"/>
                    <a:pt x="3573" y="201"/>
                  </a:cubicBezTo>
                  <a:cubicBezTo>
                    <a:pt x="3552" y="493"/>
                    <a:pt x="3677" y="682"/>
                    <a:pt x="3656" y="975"/>
                  </a:cubicBezTo>
                  <a:cubicBezTo>
                    <a:pt x="3615" y="1393"/>
                    <a:pt x="3154" y="1770"/>
                    <a:pt x="2819" y="1979"/>
                  </a:cubicBezTo>
                  <a:cubicBezTo>
                    <a:pt x="2447" y="2218"/>
                    <a:pt x="2068" y="2330"/>
                    <a:pt x="1692" y="2330"/>
                  </a:cubicBezTo>
                  <a:cubicBezTo>
                    <a:pt x="1180" y="2330"/>
                    <a:pt x="675" y="2123"/>
                    <a:pt x="204" y="1749"/>
                  </a:cubicBezTo>
                  <a:cubicBezTo>
                    <a:pt x="183" y="1722"/>
                    <a:pt x="157" y="1710"/>
                    <a:pt x="132" y="1710"/>
                  </a:cubicBezTo>
                  <a:cubicBezTo>
                    <a:pt x="62" y="1710"/>
                    <a:pt x="1" y="1808"/>
                    <a:pt x="79" y="1916"/>
                  </a:cubicBezTo>
                  <a:cubicBezTo>
                    <a:pt x="597" y="2464"/>
                    <a:pt x="1265" y="2813"/>
                    <a:pt x="1973" y="2813"/>
                  </a:cubicBezTo>
                  <a:cubicBezTo>
                    <a:pt x="2292" y="2813"/>
                    <a:pt x="2620" y="2742"/>
                    <a:pt x="2945" y="2586"/>
                  </a:cubicBezTo>
                  <a:cubicBezTo>
                    <a:pt x="3928" y="2126"/>
                    <a:pt x="4682" y="1100"/>
                    <a:pt x="3970" y="96"/>
                  </a:cubicBezTo>
                  <a:cubicBezTo>
                    <a:pt x="3921" y="30"/>
                    <a:pt x="3856" y="0"/>
                    <a:pt x="37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8"/>
            <p:cNvSpPr/>
            <p:nvPr/>
          </p:nvSpPr>
          <p:spPr>
            <a:xfrm>
              <a:off x="3480350" y="1569450"/>
              <a:ext cx="92450" cy="60975"/>
            </a:xfrm>
            <a:custGeom>
              <a:avLst/>
              <a:gdLst/>
              <a:ahLst/>
              <a:cxnLst/>
              <a:rect l="l" t="t" r="r" b="b"/>
              <a:pathLst>
                <a:path w="3698" h="2439" extrusionOk="0">
                  <a:moveTo>
                    <a:pt x="2860" y="0"/>
                  </a:moveTo>
                  <a:cubicBezTo>
                    <a:pt x="2752" y="0"/>
                    <a:pt x="2648" y="109"/>
                    <a:pt x="2693" y="228"/>
                  </a:cubicBezTo>
                  <a:cubicBezTo>
                    <a:pt x="2965" y="835"/>
                    <a:pt x="2839" y="1943"/>
                    <a:pt x="1960" y="1964"/>
                  </a:cubicBezTo>
                  <a:cubicBezTo>
                    <a:pt x="1834" y="1969"/>
                    <a:pt x="1698" y="1975"/>
                    <a:pt x="1559" y="1975"/>
                  </a:cubicBezTo>
                  <a:cubicBezTo>
                    <a:pt x="1126" y="1975"/>
                    <a:pt x="661" y="1925"/>
                    <a:pt x="328" y="1671"/>
                  </a:cubicBezTo>
                  <a:cubicBezTo>
                    <a:pt x="297" y="1656"/>
                    <a:pt x="265" y="1649"/>
                    <a:pt x="235" y="1649"/>
                  </a:cubicBezTo>
                  <a:cubicBezTo>
                    <a:pt x="102" y="1649"/>
                    <a:pt x="0" y="1779"/>
                    <a:pt x="119" y="1881"/>
                  </a:cubicBezTo>
                  <a:cubicBezTo>
                    <a:pt x="453" y="2215"/>
                    <a:pt x="1131" y="2438"/>
                    <a:pt x="1724" y="2438"/>
                  </a:cubicBezTo>
                  <a:cubicBezTo>
                    <a:pt x="1985" y="2438"/>
                    <a:pt x="2229" y="2395"/>
                    <a:pt x="2421" y="2299"/>
                  </a:cubicBezTo>
                  <a:cubicBezTo>
                    <a:pt x="3216" y="1881"/>
                    <a:pt x="3697" y="793"/>
                    <a:pt x="2986" y="60"/>
                  </a:cubicBezTo>
                  <a:cubicBezTo>
                    <a:pt x="2950" y="18"/>
                    <a:pt x="2905" y="0"/>
                    <a:pt x="2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8"/>
            <p:cNvSpPr/>
            <p:nvPr/>
          </p:nvSpPr>
          <p:spPr>
            <a:xfrm>
              <a:off x="3512100" y="1520200"/>
              <a:ext cx="36225" cy="48825"/>
            </a:xfrm>
            <a:custGeom>
              <a:avLst/>
              <a:gdLst/>
              <a:ahLst/>
              <a:cxnLst/>
              <a:rect l="l" t="t" r="r" b="b"/>
              <a:pathLst>
                <a:path w="1449" h="1953" extrusionOk="0">
                  <a:moveTo>
                    <a:pt x="347" y="0"/>
                  </a:moveTo>
                  <a:cubicBezTo>
                    <a:pt x="271" y="0"/>
                    <a:pt x="190" y="14"/>
                    <a:pt x="105" y="43"/>
                  </a:cubicBezTo>
                  <a:cubicBezTo>
                    <a:pt x="0" y="64"/>
                    <a:pt x="21" y="210"/>
                    <a:pt x="146" y="210"/>
                  </a:cubicBezTo>
                  <a:cubicBezTo>
                    <a:pt x="157" y="209"/>
                    <a:pt x="166" y="209"/>
                    <a:pt x="176" y="209"/>
                  </a:cubicBezTo>
                  <a:cubicBezTo>
                    <a:pt x="550" y="209"/>
                    <a:pt x="669" y="595"/>
                    <a:pt x="649" y="921"/>
                  </a:cubicBezTo>
                  <a:cubicBezTo>
                    <a:pt x="628" y="1214"/>
                    <a:pt x="523" y="1424"/>
                    <a:pt x="356" y="1654"/>
                  </a:cubicBezTo>
                  <a:cubicBezTo>
                    <a:pt x="260" y="1768"/>
                    <a:pt x="391" y="1952"/>
                    <a:pt x="526" y="1952"/>
                  </a:cubicBezTo>
                  <a:cubicBezTo>
                    <a:pt x="539" y="1952"/>
                    <a:pt x="552" y="1950"/>
                    <a:pt x="565" y="1947"/>
                  </a:cubicBezTo>
                  <a:cubicBezTo>
                    <a:pt x="1449" y="1697"/>
                    <a:pt x="120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8"/>
            <p:cNvSpPr/>
            <p:nvPr/>
          </p:nvSpPr>
          <p:spPr>
            <a:xfrm>
              <a:off x="3523975" y="1548875"/>
              <a:ext cx="40975" cy="40050"/>
            </a:xfrm>
            <a:custGeom>
              <a:avLst/>
              <a:gdLst/>
              <a:ahLst/>
              <a:cxnLst/>
              <a:rect l="l" t="t" r="r" b="b"/>
              <a:pathLst>
                <a:path w="1639" h="1602" extrusionOk="0">
                  <a:moveTo>
                    <a:pt x="314" y="1"/>
                  </a:moveTo>
                  <a:cubicBezTo>
                    <a:pt x="96" y="1"/>
                    <a:pt x="0" y="263"/>
                    <a:pt x="215" y="360"/>
                  </a:cubicBezTo>
                  <a:cubicBezTo>
                    <a:pt x="467" y="465"/>
                    <a:pt x="697" y="570"/>
                    <a:pt x="843" y="737"/>
                  </a:cubicBezTo>
                  <a:cubicBezTo>
                    <a:pt x="1011" y="946"/>
                    <a:pt x="990" y="1239"/>
                    <a:pt x="1073" y="1448"/>
                  </a:cubicBezTo>
                  <a:cubicBezTo>
                    <a:pt x="1120" y="1541"/>
                    <a:pt x="1211" y="1602"/>
                    <a:pt x="1298" y="1602"/>
                  </a:cubicBezTo>
                  <a:cubicBezTo>
                    <a:pt x="1367" y="1602"/>
                    <a:pt x="1434" y="1563"/>
                    <a:pt x="1471" y="1469"/>
                  </a:cubicBezTo>
                  <a:cubicBezTo>
                    <a:pt x="1638" y="1114"/>
                    <a:pt x="1513" y="695"/>
                    <a:pt x="1241" y="423"/>
                  </a:cubicBezTo>
                  <a:cubicBezTo>
                    <a:pt x="1011" y="193"/>
                    <a:pt x="676" y="88"/>
                    <a:pt x="362" y="5"/>
                  </a:cubicBezTo>
                  <a:cubicBezTo>
                    <a:pt x="345" y="2"/>
                    <a:pt x="329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8"/>
            <p:cNvSpPr/>
            <p:nvPr/>
          </p:nvSpPr>
          <p:spPr>
            <a:xfrm>
              <a:off x="3427875" y="1359325"/>
              <a:ext cx="276100" cy="186025"/>
            </a:xfrm>
            <a:custGeom>
              <a:avLst/>
              <a:gdLst/>
              <a:ahLst/>
              <a:cxnLst/>
              <a:rect l="l" t="t" r="r" b="b"/>
              <a:pathLst>
                <a:path w="11044" h="7441" extrusionOk="0">
                  <a:moveTo>
                    <a:pt x="4739" y="0"/>
                  </a:moveTo>
                  <a:cubicBezTo>
                    <a:pt x="3999" y="0"/>
                    <a:pt x="3265" y="190"/>
                    <a:pt x="2553" y="682"/>
                  </a:cubicBezTo>
                  <a:cubicBezTo>
                    <a:pt x="1444" y="1456"/>
                    <a:pt x="314" y="3151"/>
                    <a:pt x="293" y="4511"/>
                  </a:cubicBezTo>
                  <a:cubicBezTo>
                    <a:pt x="293" y="5327"/>
                    <a:pt x="0" y="7147"/>
                    <a:pt x="1046" y="7440"/>
                  </a:cubicBezTo>
                  <a:cubicBezTo>
                    <a:pt x="1130" y="7440"/>
                    <a:pt x="1172" y="7335"/>
                    <a:pt x="1109" y="7315"/>
                  </a:cubicBezTo>
                  <a:cubicBezTo>
                    <a:pt x="356" y="6812"/>
                    <a:pt x="586" y="5222"/>
                    <a:pt x="607" y="4448"/>
                  </a:cubicBezTo>
                  <a:cubicBezTo>
                    <a:pt x="670" y="2879"/>
                    <a:pt x="2072" y="1351"/>
                    <a:pt x="3306" y="535"/>
                  </a:cubicBezTo>
                  <a:cubicBezTo>
                    <a:pt x="3762" y="233"/>
                    <a:pt x="4297" y="107"/>
                    <a:pt x="4862" y="107"/>
                  </a:cubicBezTo>
                  <a:cubicBezTo>
                    <a:pt x="6451" y="107"/>
                    <a:pt x="8282" y="1105"/>
                    <a:pt x="9269" y="2000"/>
                  </a:cubicBezTo>
                  <a:cubicBezTo>
                    <a:pt x="9981" y="2628"/>
                    <a:pt x="9897" y="3799"/>
                    <a:pt x="10692" y="4302"/>
                  </a:cubicBezTo>
                  <a:cubicBezTo>
                    <a:pt x="10721" y="4320"/>
                    <a:pt x="10752" y="4328"/>
                    <a:pt x="10782" y="4328"/>
                  </a:cubicBezTo>
                  <a:cubicBezTo>
                    <a:pt x="10922" y="4328"/>
                    <a:pt x="11043" y="4147"/>
                    <a:pt x="10922" y="4009"/>
                  </a:cubicBezTo>
                  <a:cubicBezTo>
                    <a:pt x="10357" y="3465"/>
                    <a:pt x="10190" y="2670"/>
                    <a:pt x="9709" y="2084"/>
                  </a:cubicBezTo>
                  <a:cubicBezTo>
                    <a:pt x="9249" y="1477"/>
                    <a:pt x="8495" y="1079"/>
                    <a:pt x="7805" y="786"/>
                  </a:cubicBezTo>
                  <a:cubicBezTo>
                    <a:pt x="6798" y="362"/>
                    <a:pt x="5762" y="0"/>
                    <a:pt x="4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8"/>
            <p:cNvSpPr/>
            <p:nvPr/>
          </p:nvSpPr>
          <p:spPr>
            <a:xfrm>
              <a:off x="3394400" y="1317700"/>
              <a:ext cx="143875" cy="237525"/>
            </a:xfrm>
            <a:custGeom>
              <a:avLst/>
              <a:gdLst/>
              <a:ahLst/>
              <a:cxnLst/>
              <a:rect l="l" t="t" r="r" b="b"/>
              <a:pathLst>
                <a:path w="5755" h="9501" extrusionOk="0">
                  <a:moveTo>
                    <a:pt x="5274" y="1"/>
                  </a:moveTo>
                  <a:cubicBezTo>
                    <a:pt x="3443" y="1"/>
                    <a:pt x="2135" y="1690"/>
                    <a:pt x="1214" y="3121"/>
                  </a:cubicBezTo>
                  <a:cubicBezTo>
                    <a:pt x="733" y="3874"/>
                    <a:pt x="314" y="4627"/>
                    <a:pt x="126" y="5527"/>
                  </a:cubicBezTo>
                  <a:cubicBezTo>
                    <a:pt x="21" y="6050"/>
                    <a:pt x="42" y="6573"/>
                    <a:pt x="21" y="7096"/>
                  </a:cubicBezTo>
                  <a:cubicBezTo>
                    <a:pt x="0" y="7871"/>
                    <a:pt x="377" y="8666"/>
                    <a:pt x="314" y="9419"/>
                  </a:cubicBezTo>
                  <a:cubicBezTo>
                    <a:pt x="314" y="9474"/>
                    <a:pt x="349" y="9500"/>
                    <a:pt x="385" y="9500"/>
                  </a:cubicBezTo>
                  <a:cubicBezTo>
                    <a:pt x="417" y="9500"/>
                    <a:pt x="451" y="9479"/>
                    <a:pt x="461" y="9440"/>
                  </a:cubicBezTo>
                  <a:cubicBezTo>
                    <a:pt x="691" y="8519"/>
                    <a:pt x="335" y="7661"/>
                    <a:pt x="356" y="6720"/>
                  </a:cubicBezTo>
                  <a:cubicBezTo>
                    <a:pt x="419" y="5674"/>
                    <a:pt x="649" y="4774"/>
                    <a:pt x="1172" y="3874"/>
                  </a:cubicBezTo>
                  <a:cubicBezTo>
                    <a:pt x="2197" y="2117"/>
                    <a:pt x="3453" y="338"/>
                    <a:pt x="5650" y="192"/>
                  </a:cubicBezTo>
                  <a:cubicBezTo>
                    <a:pt x="5754" y="192"/>
                    <a:pt x="5754" y="24"/>
                    <a:pt x="5650" y="24"/>
                  </a:cubicBezTo>
                  <a:cubicBezTo>
                    <a:pt x="5522" y="8"/>
                    <a:pt x="5397" y="1"/>
                    <a:pt x="5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8"/>
            <p:cNvSpPr/>
            <p:nvPr/>
          </p:nvSpPr>
          <p:spPr>
            <a:xfrm>
              <a:off x="3544525" y="1324050"/>
              <a:ext cx="177600" cy="120925"/>
            </a:xfrm>
            <a:custGeom>
              <a:avLst/>
              <a:gdLst/>
              <a:ahLst/>
              <a:cxnLst/>
              <a:rect l="l" t="t" r="r" b="b"/>
              <a:pathLst>
                <a:path w="7104" h="4837" extrusionOk="0">
                  <a:moveTo>
                    <a:pt x="63" y="0"/>
                  </a:moveTo>
                  <a:cubicBezTo>
                    <a:pt x="0" y="42"/>
                    <a:pt x="0" y="84"/>
                    <a:pt x="63" y="84"/>
                  </a:cubicBezTo>
                  <a:cubicBezTo>
                    <a:pt x="1465" y="147"/>
                    <a:pt x="2804" y="816"/>
                    <a:pt x="3976" y="1549"/>
                  </a:cubicBezTo>
                  <a:cubicBezTo>
                    <a:pt x="5315" y="2386"/>
                    <a:pt x="5838" y="3725"/>
                    <a:pt x="6863" y="4792"/>
                  </a:cubicBezTo>
                  <a:cubicBezTo>
                    <a:pt x="6889" y="4823"/>
                    <a:pt x="6917" y="4836"/>
                    <a:pt x="6945" y="4836"/>
                  </a:cubicBezTo>
                  <a:cubicBezTo>
                    <a:pt x="7029" y="4836"/>
                    <a:pt x="7104" y="4714"/>
                    <a:pt x="7072" y="4604"/>
                  </a:cubicBezTo>
                  <a:cubicBezTo>
                    <a:pt x="5712" y="1925"/>
                    <a:pt x="3139" y="42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9" name="Google Shape;1999;p48"/>
          <p:cNvGrpSpPr/>
          <p:nvPr/>
        </p:nvGrpSpPr>
        <p:grpSpPr>
          <a:xfrm>
            <a:off x="8134963" y="4436775"/>
            <a:ext cx="342125" cy="362875"/>
            <a:chOff x="2638525" y="4006350"/>
            <a:chExt cx="342125" cy="362875"/>
          </a:xfrm>
        </p:grpSpPr>
        <p:sp>
          <p:nvSpPr>
            <p:cNvPr id="2000" name="Google Shape;2000;p48"/>
            <p:cNvSpPr/>
            <p:nvPr/>
          </p:nvSpPr>
          <p:spPr>
            <a:xfrm>
              <a:off x="2751525" y="4006350"/>
              <a:ext cx="107900" cy="153550"/>
            </a:xfrm>
            <a:custGeom>
              <a:avLst/>
              <a:gdLst/>
              <a:ahLst/>
              <a:cxnLst/>
              <a:rect l="l" t="t" r="r" b="b"/>
              <a:pathLst>
                <a:path w="4316" h="6142" extrusionOk="0">
                  <a:moveTo>
                    <a:pt x="804" y="1"/>
                  </a:moveTo>
                  <a:cubicBezTo>
                    <a:pt x="666" y="1"/>
                    <a:pt x="542" y="60"/>
                    <a:pt x="439" y="193"/>
                  </a:cubicBezTo>
                  <a:cubicBezTo>
                    <a:pt x="0" y="758"/>
                    <a:pt x="188" y="1867"/>
                    <a:pt x="230" y="2516"/>
                  </a:cubicBezTo>
                  <a:cubicBezTo>
                    <a:pt x="314" y="3625"/>
                    <a:pt x="314" y="4796"/>
                    <a:pt x="398" y="5905"/>
                  </a:cubicBezTo>
                  <a:cubicBezTo>
                    <a:pt x="398" y="6063"/>
                    <a:pt x="519" y="6142"/>
                    <a:pt x="634" y="6142"/>
                  </a:cubicBezTo>
                  <a:cubicBezTo>
                    <a:pt x="733" y="6142"/>
                    <a:pt x="827" y="6084"/>
                    <a:pt x="837" y="5968"/>
                  </a:cubicBezTo>
                  <a:cubicBezTo>
                    <a:pt x="942" y="4482"/>
                    <a:pt x="816" y="3039"/>
                    <a:pt x="753" y="1553"/>
                  </a:cubicBezTo>
                  <a:cubicBezTo>
                    <a:pt x="753" y="1410"/>
                    <a:pt x="692" y="688"/>
                    <a:pt x="935" y="688"/>
                  </a:cubicBezTo>
                  <a:cubicBezTo>
                    <a:pt x="976" y="688"/>
                    <a:pt x="1027" y="709"/>
                    <a:pt x="1088" y="758"/>
                  </a:cubicBezTo>
                  <a:cubicBezTo>
                    <a:pt x="1402" y="1030"/>
                    <a:pt x="1716" y="1574"/>
                    <a:pt x="1988" y="1888"/>
                  </a:cubicBezTo>
                  <a:cubicBezTo>
                    <a:pt x="2741" y="2808"/>
                    <a:pt x="2971" y="4085"/>
                    <a:pt x="3892" y="4859"/>
                  </a:cubicBezTo>
                  <a:cubicBezTo>
                    <a:pt x="3940" y="4902"/>
                    <a:pt x="3992" y="4920"/>
                    <a:pt x="4042" y="4920"/>
                  </a:cubicBezTo>
                  <a:cubicBezTo>
                    <a:pt x="4188" y="4920"/>
                    <a:pt x="4315" y="4764"/>
                    <a:pt x="4268" y="4608"/>
                  </a:cubicBezTo>
                  <a:cubicBezTo>
                    <a:pt x="4045" y="3956"/>
                    <a:pt x="1929" y="1"/>
                    <a:pt x="8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8"/>
            <p:cNvSpPr/>
            <p:nvPr/>
          </p:nvSpPr>
          <p:spPr>
            <a:xfrm>
              <a:off x="2638525" y="4152650"/>
              <a:ext cx="149700" cy="96650"/>
            </a:xfrm>
            <a:custGeom>
              <a:avLst/>
              <a:gdLst/>
              <a:ahLst/>
              <a:cxnLst/>
              <a:rect l="l" t="t" r="r" b="b"/>
              <a:pathLst>
                <a:path w="5988" h="3866" extrusionOk="0">
                  <a:moveTo>
                    <a:pt x="4733" y="0"/>
                  </a:moveTo>
                  <a:cubicBezTo>
                    <a:pt x="4699" y="0"/>
                    <a:pt x="4663" y="10"/>
                    <a:pt x="4625" y="32"/>
                  </a:cubicBezTo>
                  <a:cubicBezTo>
                    <a:pt x="3579" y="660"/>
                    <a:pt x="1" y="1183"/>
                    <a:pt x="147" y="2962"/>
                  </a:cubicBezTo>
                  <a:cubicBezTo>
                    <a:pt x="231" y="3757"/>
                    <a:pt x="1695" y="3757"/>
                    <a:pt x="2198" y="3757"/>
                  </a:cubicBezTo>
                  <a:cubicBezTo>
                    <a:pt x="2817" y="3757"/>
                    <a:pt x="3388" y="3714"/>
                    <a:pt x="3966" y="3714"/>
                  </a:cubicBezTo>
                  <a:cubicBezTo>
                    <a:pt x="4462" y="3714"/>
                    <a:pt x="4963" y="3745"/>
                    <a:pt x="5503" y="3861"/>
                  </a:cubicBezTo>
                  <a:cubicBezTo>
                    <a:pt x="5524" y="3864"/>
                    <a:pt x="5543" y="3866"/>
                    <a:pt x="5561" y="3866"/>
                  </a:cubicBezTo>
                  <a:cubicBezTo>
                    <a:pt x="5910" y="3866"/>
                    <a:pt x="5988" y="3331"/>
                    <a:pt x="5650" y="3192"/>
                  </a:cubicBezTo>
                  <a:cubicBezTo>
                    <a:pt x="5110" y="3017"/>
                    <a:pt x="4570" y="2943"/>
                    <a:pt x="4024" y="2943"/>
                  </a:cubicBezTo>
                  <a:cubicBezTo>
                    <a:pt x="3786" y="2943"/>
                    <a:pt x="3547" y="2957"/>
                    <a:pt x="3307" y="2982"/>
                  </a:cubicBezTo>
                  <a:cubicBezTo>
                    <a:pt x="3214" y="2998"/>
                    <a:pt x="2779" y="3031"/>
                    <a:pt x="2303" y="3031"/>
                  </a:cubicBezTo>
                  <a:cubicBezTo>
                    <a:pt x="1493" y="3031"/>
                    <a:pt x="562" y="2936"/>
                    <a:pt x="984" y="2501"/>
                  </a:cubicBezTo>
                  <a:cubicBezTo>
                    <a:pt x="1465" y="1999"/>
                    <a:pt x="2218" y="1727"/>
                    <a:pt x="2846" y="1476"/>
                  </a:cubicBezTo>
                  <a:cubicBezTo>
                    <a:pt x="3495" y="1183"/>
                    <a:pt x="4353" y="974"/>
                    <a:pt x="4876" y="451"/>
                  </a:cubicBezTo>
                  <a:cubicBezTo>
                    <a:pt x="5036" y="309"/>
                    <a:pt x="4924" y="0"/>
                    <a:pt x="4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8"/>
            <p:cNvSpPr/>
            <p:nvPr/>
          </p:nvSpPr>
          <p:spPr>
            <a:xfrm>
              <a:off x="2761450" y="4236700"/>
              <a:ext cx="91050" cy="132525"/>
            </a:xfrm>
            <a:custGeom>
              <a:avLst/>
              <a:gdLst/>
              <a:ahLst/>
              <a:cxnLst/>
              <a:rect l="l" t="t" r="r" b="b"/>
              <a:pathLst>
                <a:path w="3642" h="5301" extrusionOk="0">
                  <a:moveTo>
                    <a:pt x="179" y="1"/>
                  </a:moveTo>
                  <a:cubicBezTo>
                    <a:pt x="117" y="1"/>
                    <a:pt x="63" y="39"/>
                    <a:pt x="63" y="123"/>
                  </a:cubicBezTo>
                  <a:cubicBezTo>
                    <a:pt x="1" y="1148"/>
                    <a:pt x="126" y="2152"/>
                    <a:pt x="335" y="3178"/>
                  </a:cubicBezTo>
                  <a:cubicBezTo>
                    <a:pt x="461" y="3847"/>
                    <a:pt x="649" y="4705"/>
                    <a:pt x="1193" y="5144"/>
                  </a:cubicBezTo>
                  <a:cubicBezTo>
                    <a:pt x="1331" y="5255"/>
                    <a:pt x="1469" y="5301"/>
                    <a:pt x="1601" y="5301"/>
                  </a:cubicBezTo>
                  <a:cubicBezTo>
                    <a:pt x="1970" y="5301"/>
                    <a:pt x="2295" y="4939"/>
                    <a:pt x="2449" y="4600"/>
                  </a:cubicBezTo>
                  <a:cubicBezTo>
                    <a:pt x="2637" y="4224"/>
                    <a:pt x="2721" y="3784"/>
                    <a:pt x="2742" y="3366"/>
                  </a:cubicBezTo>
                  <a:cubicBezTo>
                    <a:pt x="2825" y="2508"/>
                    <a:pt x="3369" y="1713"/>
                    <a:pt x="3579" y="876"/>
                  </a:cubicBezTo>
                  <a:cubicBezTo>
                    <a:pt x="3642" y="611"/>
                    <a:pt x="3431" y="438"/>
                    <a:pt x="3222" y="438"/>
                  </a:cubicBezTo>
                  <a:cubicBezTo>
                    <a:pt x="3084" y="438"/>
                    <a:pt x="2946" y="513"/>
                    <a:pt x="2888" y="688"/>
                  </a:cubicBezTo>
                  <a:cubicBezTo>
                    <a:pt x="2658" y="1420"/>
                    <a:pt x="2114" y="2403"/>
                    <a:pt x="2114" y="3178"/>
                  </a:cubicBezTo>
                  <a:cubicBezTo>
                    <a:pt x="2114" y="3572"/>
                    <a:pt x="1933" y="4676"/>
                    <a:pt x="1582" y="4676"/>
                  </a:cubicBezTo>
                  <a:cubicBezTo>
                    <a:pt x="1486" y="4676"/>
                    <a:pt x="1377" y="4593"/>
                    <a:pt x="1256" y="4391"/>
                  </a:cubicBezTo>
                  <a:cubicBezTo>
                    <a:pt x="566" y="3282"/>
                    <a:pt x="440" y="1399"/>
                    <a:pt x="356" y="165"/>
                  </a:cubicBezTo>
                  <a:cubicBezTo>
                    <a:pt x="345" y="60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8"/>
            <p:cNvSpPr/>
            <p:nvPr/>
          </p:nvSpPr>
          <p:spPr>
            <a:xfrm>
              <a:off x="2835725" y="4095025"/>
              <a:ext cx="144925" cy="102475"/>
            </a:xfrm>
            <a:custGeom>
              <a:avLst/>
              <a:gdLst/>
              <a:ahLst/>
              <a:cxnLst/>
              <a:rect l="l" t="t" r="r" b="b"/>
              <a:pathLst>
                <a:path w="5797" h="4099" extrusionOk="0">
                  <a:moveTo>
                    <a:pt x="4327" y="1"/>
                  </a:moveTo>
                  <a:cubicBezTo>
                    <a:pt x="4079" y="1"/>
                    <a:pt x="3837" y="27"/>
                    <a:pt x="3641" y="57"/>
                  </a:cubicBezTo>
                  <a:cubicBezTo>
                    <a:pt x="3118" y="140"/>
                    <a:pt x="2637" y="433"/>
                    <a:pt x="2114" y="433"/>
                  </a:cubicBezTo>
                  <a:cubicBezTo>
                    <a:pt x="1465" y="454"/>
                    <a:pt x="838" y="475"/>
                    <a:pt x="210" y="538"/>
                  </a:cubicBezTo>
                  <a:cubicBezTo>
                    <a:pt x="1" y="580"/>
                    <a:pt x="64" y="935"/>
                    <a:pt x="273" y="935"/>
                  </a:cubicBezTo>
                  <a:cubicBezTo>
                    <a:pt x="1026" y="977"/>
                    <a:pt x="1758" y="998"/>
                    <a:pt x="2512" y="1019"/>
                  </a:cubicBezTo>
                  <a:cubicBezTo>
                    <a:pt x="2700" y="1019"/>
                    <a:pt x="3118" y="873"/>
                    <a:pt x="3223" y="852"/>
                  </a:cubicBezTo>
                  <a:cubicBezTo>
                    <a:pt x="3549" y="761"/>
                    <a:pt x="3858" y="710"/>
                    <a:pt x="4171" y="710"/>
                  </a:cubicBezTo>
                  <a:cubicBezTo>
                    <a:pt x="4361" y="710"/>
                    <a:pt x="4553" y="728"/>
                    <a:pt x="4750" y="768"/>
                  </a:cubicBezTo>
                  <a:cubicBezTo>
                    <a:pt x="5483" y="935"/>
                    <a:pt x="3955" y="2233"/>
                    <a:pt x="3788" y="2337"/>
                  </a:cubicBezTo>
                  <a:cubicBezTo>
                    <a:pt x="3369" y="2693"/>
                    <a:pt x="2972" y="3300"/>
                    <a:pt x="2407" y="3404"/>
                  </a:cubicBezTo>
                  <a:cubicBezTo>
                    <a:pt x="2007" y="3484"/>
                    <a:pt x="2085" y="4099"/>
                    <a:pt x="2476" y="4099"/>
                  </a:cubicBezTo>
                  <a:cubicBezTo>
                    <a:pt x="2494" y="4099"/>
                    <a:pt x="2513" y="4098"/>
                    <a:pt x="2533" y="4095"/>
                  </a:cubicBezTo>
                  <a:cubicBezTo>
                    <a:pt x="3244" y="3969"/>
                    <a:pt x="3767" y="3342"/>
                    <a:pt x="4290" y="2860"/>
                  </a:cubicBezTo>
                  <a:cubicBezTo>
                    <a:pt x="4897" y="2316"/>
                    <a:pt x="5797" y="1793"/>
                    <a:pt x="5692" y="873"/>
                  </a:cubicBezTo>
                  <a:cubicBezTo>
                    <a:pt x="5617" y="168"/>
                    <a:pt x="4952" y="1"/>
                    <a:pt x="4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8"/>
            <p:cNvSpPr/>
            <p:nvPr/>
          </p:nvSpPr>
          <p:spPr>
            <a:xfrm>
              <a:off x="2834675" y="4180075"/>
              <a:ext cx="136050" cy="127975"/>
            </a:xfrm>
            <a:custGeom>
              <a:avLst/>
              <a:gdLst/>
              <a:ahLst/>
              <a:cxnLst/>
              <a:rect l="l" t="t" r="r" b="b"/>
              <a:pathLst>
                <a:path w="5442" h="5119" extrusionOk="0">
                  <a:moveTo>
                    <a:pt x="2526" y="1"/>
                  </a:moveTo>
                  <a:cubicBezTo>
                    <a:pt x="2316" y="1"/>
                    <a:pt x="2101" y="247"/>
                    <a:pt x="2219" y="484"/>
                  </a:cubicBezTo>
                  <a:cubicBezTo>
                    <a:pt x="2533" y="1237"/>
                    <a:pt x="2909" y="2011"/>
                    <a:pt x="3495" y="2639"/>
                  </a:cubicBezTo>
                  <a:cubicBezTo>
                    <a:pt x="3638" y="2822"/>
                    <a:pt x="4634" y="4316"/>
                    <a:pt x="4106" y="4316"/>
                  </a:cubicBezTo>
                  <a:cubicBezTo>
                    <a:pt x="4092" y="4316"/>
                    <a:pt x="4076" y="4315"/>
                    <a:pt x="4060" y="4313"/>
                  </a:cubicBezTo>
                  <a:cubicBezTo>
                    <a:pt x="3516" y="4250"/>
                    <a:pt x="3119" y="3831"/>
                    <a:pt x="2637" y="3664"/>
                  </a:cubicBezTo>
                  <a:cubicBezTo>
                    <a:pt x="1842" y="3455"/>
                    <a:pt x="1173" y="2911"/>
                    <a:pt x="357" y="2785"/>
                  </a:cubicBezTo>
                  <a:cubicBezTo>
                    <a:pt x="147" y="2785"/>
                    <a:pt x="1" y="3099"/>
                    <a:pt x="210" y="3204"/>
                  </a:cubicBezTo>
                  <a:cubicBezTo>
                    <a:pt x="1173" y="3664"/>
                    <a:pt x="2135" y="4229"/>
                    <a:pt x="3077" y="4752"/>
                  </a:cubicBezTo>
                  <a:cubicBezTo>
                    <a:pt x="3420" y="4943"/>
                    <a:pt x="3810" y="5118"/>
                    <a:pt x="4185" y="5118"/>
                  </a:cubicBezTo>
                  <a:cubicBezTo>
                    <a:pt x="4427" y="5118"/>
                    <a:pt x="4663" y="5045"/>
                    <a:pt x="4876" y="4857"/>
                  </a:cubicBezTo>
                  <a:cubicBezTo>
                    <a:pt x="5441" y="4375"/>
                    <a:pt x="4960" y="3538"/>
                    <a:pt x="4667" y="3036"/>
                  </a:cubicBezTo>
                  <a:cubicBezTo>
                    <a:pt x="4458" y="2702"/>
                    <a:pt x="4248" y="2388"/>
                    <a:pt x="3997" y="2095"/>
                  </a:cubicBezTo>
                  <a:cubicBezTo>
                    <a:pt x="3474" y="1551"/>
                    <a:pt x="3160" y="797"/>
                    <a:pt x="2763" y="149"/>
                  </a:cubicBezTo>
                  <a:cubicBezTo>
                    <a:pt x="2701" y="44"/>
                    <a:pt x="2614" y="1"/>
                    <a:pt x="2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5" name="Google Shape;2005;p48"/>
          <p:cNvSpPr/>
          <p:nvPr/>
        </p:nvSpPr>
        <p:spPr>
          <a:xfrm>
            <a:off x="7925175" y="1126625"/>
            <a:ext cx="1368050" cy="181350"/>
          </a:xfrm>
          <a:custGeom>
            <a:avLst/>
            <a:gdLst/>
            <a:ahLst/>
            <a:cxnLst/>
            <a:rect l="l" t="t" r="r" b="b"/>
            <a:pathLst>
              <a:path w="54722" h="7254" extrusionOk="0">
                <a:moveTo>
                  <a:pt x="28692" y="1"/>
                </a:moveTo>
                <a:cubicBezTo>
                  <a:pt x="26759" y="1"/>
                  <a:pt x="25502" y="1313"/>
                  <a:pt x="24402" y="2860"/>
                </a:cubicBezTo>
                <a:cubicBezTo>
                  <a:pt x="23610" y="3965"/>
                  <a:pt x="22774" y="5085"/>
                  <a:pt x="21325" y="5160"/>
                </a:cubicBezTo>
                <a:cubicBezTo>
                  <a:pt x="21261" y="5163"/>
                  <a:pt x="21198" y="5165"/>
                  <a:pt x="21136" y="5165"/>
                </a:cubicBezTo>
                <a:cubicBezTo>
                  <a:pt x="19659" y="5165"/>
                  <a:pt x="18843" y="4156"/>
                  <a:pt x="18054" y="3024"/>
                </a:cubicBezTo>
                <a:cubicBezTo>
                  <a:pt x="17546" y="2292"/>
                  <a:pt x="16994" y="1530"/>
                  <a:pt x="16128" y="1202"/>
                </a:cubicBezTo>
                <a:cubicBezTo>
                  <a:pt x="15830" y="1091"/>
                  <a:pt x="15528" y="1040"/>
                  <a:pt x="15228" y="1040"/>
                </a:cubicBezTo>
                <a:cubicBezTo>
                  <a:pt x="14521" y="1040"/>
                  <a:pt x="13828" y="1320"/>
                  <a:pt x="13230" y="1739"/>
                </a:cubicBezTo>
                <a:cubicBezTo>
                  <a:pt x="11990" y="2606"/>
                  <a:pt x="11139" y="4189"/>
                  <a:pt x="9645" y="4712"/>
                </a:cubicBezTo>
                <a:cubicBezTo>
                  <a:pt x="9444" y="4783"/>
                  <a:pt x="9254" y="4814"/>
                  <a:pt x="9074" y="4814"/>
                </a:cubicBezTo>
                <a:cubicBezTo>
                  <a:pt x="7808" y="4814"/>
                  <a:pt x="6995" y="3265"/>
                  <a:pt x="5792" y="2860"/>
                </a:cubicBezTo>
                <a:cubicBezTo>
                  <a:pt x="5363" y="2712"/>
                  <a:pt x="4945" y="2644"/>
                  <a:pt x="4544" y="2644"/>
                </a:cubicBezTo>
                <a:cubicBezTo>
                  <a:pt x="2393" y="2644"/>
                  <a:pt x="708" y="4597"/>
                  <a:pt x="116" y="6623"/>
                </a:cubicBezTo>
                <a:cubicBezTo>
                  <a:pt x="0" y="7008"/>
                  <a:pt x="302" y="7254"/>
                  <a:pt x="604" y="7254"/>
                </a:cubicBezTo>
                <a:cubicBezTo>
                  <a:pt x="807" y="7254"/>
                  <a:pt x="1009" y="7144"/>
                  <a:pt x="1087" y="6892"/>
                </a:cubicBezTo>
                <a:cubicBezTo>
                  <a:pt x="1476" y="5578"/>
                  <a:pt x="2282" y="4279"/>
                  <a:pt x="3641" y="3830"/>
                </a:cubicBezTo>
                <a:cubicBezTo>
                  <a:pt x="3961" y="3727"/>
                  <a:pt x="4251" y="3681"/>
                  <a:pt x="4518" y="3681"/>
                </a:cubicBezTo>
                <a:cubicBezTo>
                  <a:pt x="5635" y="3681"/>
                  <a:pt x="6363" y="4482"/>
                  <a:pt x="7315" y="5205"/>
                </a:cubicBezTo>
                <a:cubicBezTo>
                  <a:pt x="7877" y="5632"/>
                  <a:pt x="8429" y="5808"/>
                  <a:pt x="8966" y="5808"/>
                </a:cubicBezTo>
                <a:cubicBezTo>
                  <a:pt x="10343" y="5808"/>
                  <a:pt x="11611" y="4649"/>
                  <a:pt x="12633" y="3606"/>
                </a:cubicBezTo>
                <a:cubicBezTo>
                  <a:pt x="13313" y="2904"/>
                  <a:pt x="14243" y="2041"/>
                  <a:pt x="15216" y="2041"/>
                </a:cubicBezTo>
                <a:cubicBezTo>
                  <a:pt x="15567" y="2041"/>
                  <a:pt x="15924" y="2153"/>
                  <a:pt x="16277" y="2426"/>
                </a:cubicBezTo>
                <a:cubicBezTo>
                  <a:pt x="17039" y="3024"/>
                  <a:pt x="17442" y="3995"/>
                  <a:pt x="18054" y="4727"/>
                </a:cubicBezTo>
                <a:cubicBezTo>
                  <a:pt x="18850" y="5645"/>
                  <a:pt x="20017" y="6161"/>
                  <a:pt x="21191" y="6161"/>
                </a:cubicBezTo>
                <a:cubicBezTo>
                  <a:pt x="21869" y="6161"/>
                  <a:pt x="22550" y="5989"/>
                  <a:pt x="23162" y="5623"/>
                </a:cubicBezTo>
                <a:cubicBezTo>
                  <a:pt x="25059" y="4503"/>
                  <a:pt x="25582" y="1754"/>
                  <a:pt x="27777" y="1112"/>
                </a:cubicBezTo>
                <a:cubicBezTo>
                  <a:pt x="28079" y="1030"/>
                  <a:pt x="28392" y="989"/>
                  <a:pt x="28706" y="989"/>
                </a:cubicBezTo>
                <a:cubicBezTo>
                  <a:pt x="29418" y="989"/>
                  <a:pt x="30134" y="1196"/>
                  <a:pt x="30735" y="1590"/>
                </a:cubicBezTo>
                <a:cubicBezTo>
                  <a:pt x="31706" y="2217"/>
                  <a:pt x="31885" y="3263"/>
                  <a:pt x="32497" y="4159"/>
                </a:cubicBezTo>
                <a:cubicBezTo>
                  <a:pt x="33114" y="5076"/>
                  <a:pt x="34405" y="5529"/>
                  <a:pt x="35647" y="5529"/>
                </a:cubicBezTo>
                <a:cubicBezTo>
                  <a:pt x="36449" y="5529"/>
                  <a:pt x="37231" y="5340"/>
                  <a:pt x="37799" y="4966"/>
                </a:cubicBezTo>
                <a:cubicBezTo>
                  <a:pt x="38427" y="4577"/>
                  <a:pt x="38875" y="3935"/>
                  <a:pt x="39263" y="3323"/>
                </a:cubicBezTo>
                <a:cubicBezTo>
                  <a:pt x="39711" y="2636"/>
                  <a:pt x="40144" y="1620"/>
                  <a:pt x="40921" y="1247"/>
                </a:cubicBezTo>
                <a:cubicBezTo>
                  <a:pt x="41121" y="1156"/>
                  <a:pt x="41312" y="1115"/>
                  <a:pt x="41494" y="1115"/>
                </a:cubicBezTo>
                <a:cubicBezTo>
                  <a:pt x="42657" y="1115"/>
                  <a:pt x="43463" y="2772"/>
                  <a:pt x="44057" y="3547"/>
                </a:cubicBezTo>
                <a:cubicBezTo>
                  <a:pt x="44730" y="4428"/>
                  <a:pt x="45641" y="5040"/>
                  <a:pt x="46791" y="5115"/>
                </a:cubicBezTo>
                <a:cubicBezTo>
                  <a:pt x="46861" y="5119"/>
                  <a:pt x="46930" y="5121"/>
                  <a:pt x="46999" y="5121"/>
                </a:cubicBezTo>
                <a:cubicBezTo>
                  <a:pt x="48114" y="5121"/>
                  <a:pt x="49036" y="4560"/>
                  <a:pt x="49853" y="3801"/>
                </a:cubicBezTo>
                <a:cubicBezTo>
                  <a:pt x="50375" y="3323"/>
                  <a:pt x="50823" y="2755"/>
                  <a:pt x="51436" y="2382"/>
                </a:cubicBezTo>
                <a:cubicBezTo>
                  <a:pt x="51772" y="2175"/>
                  <a:pt x="52212" y="2029"/>
                  <a:pt x="52616" y="2029"/>
                </a:cubicBezTo>
                <a:cubicBezTo>
                  <a:pt x="53145" y="2029"/>
                  <a:pt x="53613" y="2278"/>
                  <a:pt x="53706" y="2964"/>
                </a:cubicBezTo>
                <a:cubicBezTo>
                  <a:pt x="53736" y="3236"/>
                  <a:pt x="53912" y="3351"/>
                  <a:pt x="54107" y="3351"/>
                </a:cubicBezTo>
                <a:cubicBezTo>
                  <a:pt x="54394" y="3351"/>
                  <a:pt x="54721" y="3099"/>
                  <a:pt x="54677" y="2725"/>
                </a:cubicBezTo>
                <a:cubicBezTo>
                  <a:pt x="54557" y="1844"/>
                  <a:pt x="53855" y="1232"/>
                  <a:pt x="53004" y="1067"/>
                </a:cubicBezTo>
                <a:cubicBezTo>
                  <a:pt x="52854" y="1037"/>
                  <a:pt x="52706" y="1023"/>
                  <a:pt x="52560" y="1023"/>
                </a:cubicBezTo>
                <a:cubicBezTo>
                  <a:pt x="51613" y="1023"/>
                  <a:pt x="50749" y="1609"/>
                  <a:pt x="50077" y="2217"/>
                </a:cubicBezTo>
                <a:cubicBezTo>
                  <a:pt x="49135" y="3056"/>
                  <a:pt x="48271" y="4140"/>
                  <a:pt x="46993" y="4140"/>
                </a:cubicBezTo>
                <a:cubicBezTo>
                  <a:pt x="46792" y="4140"/>
                  <a:pt x="46581" y="4113"/>
                  <a:pt x="46358" y="4054"/>
                </a:cubicBezTo>
                <a:cubicBezTo>
                  <a:pt x="44849" y="3636"/>
                  <a:pt x="44401" y="1919"/>
                  <a:pt x="43326" y="978"/>
                </a:cubicBezTo>
                <a:cubicBezTo>
                  <a:pt x="42739" y="441"/>
                  <a:pt x="42120" y="197"/>
                  <a:pt x="41519" y="197"/>
                </a:cubicBezTo>
                <a:cubicBezTo>
                  <a:pt x="40666" y="197"/>
                  <a:pt x="39849" y="689"/>
                  <a:pt x="39218" y="1530"/>
                </a:cubicBezTo>
                <a:cubicBezTo>
                  <a:pt x="38681" y="2262"/>
                  <a:pt x="38322" y="3143"/>
                  <a:pt x="37680" y="3786"/>
                </a:cubicBezTo>
                <a:cubicBezTo>
                  <a:pt x="37205" y="4260"/>
                  <a:pt x="36355" y="4518"/>
                  <a:pt x="35514" y="4518"/>
                </a:cubicBezTo>
                <a:cubicBezTo>
                  <a:pt x="34660" y="4518"/>
                  <a:pt x="33815" y="4253"/>
                  <a:pt x="33378" y="3681"/>
                </a:cubicBezTo>
                <a:cubicBezTo>
                  <a:pt x="32751" y="2845"/>
                  <a:pt x="32572" y="1829"/>
                  <a:pt x="31735" y="1097"/>
                </a:cubicBezTo>
                <a:cubicBezTo>
                  <a:pt x="31004" y="470"/>
                  <a:pt x="30078" y="111"/>
                  <a:pt x="29122" y="22"/>
                </a:cubicBezTo>
                <a:cubicBezTo>
                  <a:pt x="28975" y="8"/>
                  <a:pt x="28832" y="1"/>
                  <a:pt x="286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48"/>
          <p:cNvSpPr txBox="1">
            <a:spLocks noGrp="1"/>
          </p:cNvSpPr>
          <p:nvPr>
            <p:ph type="title"/>
          </p:nvPr>
        </p:nvSpPr>
        <p:spPr>
          <a:xfrm>
            <a:off x="5750524" y="1993950"/>
            <a:ext cx="1884818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Página 17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004AC1-9225-45FE-8891-99FD41BCB1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91" b="9725"/>
          <a:stretch/>
        </p:blipFill>
        <p:spPr>
          <a:xfrm rot="5400000">
            <a:off x="1353387" y="-26433"/>
            <a:ext cx="3756503" cy="513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87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83B22E55-8FD0-40C4-B56B-6FBCC5D8D3FA}"/>
              </a:ext>
            </a:extLst>
          </p:cNvPr>
          <p:cNvSpPr txBox="1"/>
          <p:nvPr/>
        </p:nvSpPr>
        <p:spPr>
          <a:xfrm>
            <a:off x="2286000" y="48154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¡Vamos a botar la Pelota! </a:t>
            </a:r>
            <a:endParaRPr lang="es-MX" sz="3200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Pelota Pelota N.8.5 Surtida">
            <a:extLst>
              <a:ext uri="{FF2B5EF4-FFF2-40B4-BE49-F238E27FC236}">
                <a16:creationId xmlns:a16="http://schemas.microsoft.com/office/drawing/2014/main" id="{311C20D2-1371-4CEA-A590-4C6746D4E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0" b="97500" l="9699" r="899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71105"/>
            <a:ext cx="3460476" cy="324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26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9" name="Google Shape;1979;p48"/>
          <p:cNvGrpSpPr/>
          <p:nvPr/>
        </p:nvGrpSpPr>
        <p:grpSpPr>
          <a:xfrm rot="1535242">
            <a:off x="7692026" y="590146"/>
            <a:ext cx="802122" cy="572705"/>
            <a:chOff x="3301275" y="1275300"/>
            <a:chExt cx="552425" cy="394425"/>
          </a:xfrm>
        </p:grpSpPr>
        <p:sp>
          <p:nvSpPr>
            <p:cNvPr id="1980" name="Google Shape;1980;p48"/>
            <p:cNvSpPr/>
            <p:nvPr/>
          </p:nvSpPr>
          <p:spPr>
            <a:xfrm>
              <a:off x="3343125" y="1275300"/>
              <a:ext cx="386300" cy="277875"/>
            </a:xfrm>
            <a:custGeom>
              <a:avLst/>
              <a:gdLst/>
              <a:ahLst/>
              <a:cxnLst/>
              <a:rect l="l" t="t" r="r" b="b"/>
              <a:pathLst>
                <a:path w="15452" h="11115" extrusionOk="0">
                  <a:moveTo>
                    <a:pt x="8707" y="1"/>
                  </a:moveTo>
                  <a:cubicBezTo>
                    <a:pt x="7928" y="1"/>
                    <a:pt x="7133" y="139"/>
                    <a:pt x="6341" y="381"/>
                  </a:cubicBezTo>
                  <a:cubicBezTo>
                    <a:pt x="4353" y="988"/>
                    <a:pt x="2825" y="2662"/>
                    <a:pt x="1800" y="4398"/>
                  </a:cubicBezTo>
                  <a:cubicBezTo>
                    <a:pt x="628" y="6386"/>
                    <a:pt x="1" y="8813"/>
                    <a:pt x="1068" y="11010"/>
                  </a:cubicBezTo>
                  <a:cubicBezTo>
                    <a:pt x="1110" y="11052"/>
                    <a:pt x="1151" y="11115"/>
                    <a:pt x="1214" y="11115"/>
                  </a:cubicBezTo>
                  <a:cubicBezTo>
                    <a:pt x="1277" y="11115"/>
                    <a:pt x="1361" y="11094"/>
                    <a:pt x="1423" y="11094"/>
                  </a:cubicBezTo>
                  <a:cubicBezTo>
                    <a:pt x="1570" y="11010"/>
                    <a:pt x="1549" y="10822"/>
                    <a:pt x="1444" y="10822"/>
                  </a:cubicBezTo>
                  <a:cubicBezTo>
                    <a:pt x="1047" y="10738"/>
                    <a:pt x="1068" y="9002"/>
                    <a:pt x="1047" y="8541"/>
                  </a:cubicBezTo>
                  <a:cubicBezTo>
                    <a:pt x="1005" y="7349"/>
                    <a:pt x="1235" y="6386"/>
                    <a:pt x="1779" y="5340"/>
                  </a:cubicBezTo>
                  <a:cubicBezTo>
                    <a:pt x="2679" y="3666"/>
                    <a:pt x="4039" y="1930"/>
                    <a:pt x="5755" y="1093"/>
                  </a:cubicBezTo>
                  <a:cubicBezTo>
                    <a:pt x="6623" y="673"/>
                    <a:pt x="7587" y="440"/>
                    <a:pt x="8540" y="440"/>
                  </a:cubicBezTo>
                  <a:cubicBezTo>
                    <a:pt x="9676" y="440"/>
                    <a:pt x="10796" y="771"/>
                    <a:pt x="11718" y="1511"/>
                  </a:cubicBezTo>
                  <a:cubicBezTo>
                    <a:pt x="13183" y="2683"/>
                    <a:pt x="13810" y="4524"/>
                    <a:pt x="14647" y="6114"/>
                  </a:cubicBezTo>
                  <a:cubicBezTo>
                    <a:pt x="14714" y="6240"/>
                    <a:pt x="14824" y="6293"/>
                    <a:pt x="14939" y="6293"/>
                  </a:cubicBezTo>
                  <a:cubicBezTo>
                    <a:pt x="15186" y="6293"/>
                    <a:pt x="15452" y="6051"/>
                    <a:pt x="15338" y="5779"/>
                  </a:cubicBezTo>
                  <a:cubicBezTo>
                    <a:pt x="14522" y="4085"/>
                    <a:pt x="13601" y="2202"/>
                    <a:pt x="12053" y="1072"/>
                  </a:cubicBezTo>
                  <a:cubicBezTo>
                    <a:pt x="11021" y="317"/>
                    <a:pt x="9883" y="1"/>
                    <a:pt x="87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8"/>
            <p:cNvSpPr/>
            <p:nvPr/>
          </p:nvSpPr>
          <p:spPr>
            <a:xfrm>
              <a:off x="3457675" y="1395675"/>
              <a:ext cx="195625" cy="131000"/>
            </a:xfrm>
            <a:custGeom>
              <a:avLst/>
              <a:gdLst/>
              <a:ahLst/>
              <a:cxnLst/>
              <a:rect l="l" t="t" r="r" b="b"/>
              <a:pathLst>
                <a:path w="7825" h="5240" extrusionOk="0">
                  <a:moveTo>
                    <a:pt x="4130" y="1"/>
                  </a:moveTo>
                  <a:cubicBezTo>
                    <a:pt x="3670" y="1"/>
                    <a:pt x="3152" y="129"/>
                    <a:pt x="2554" y="420"/>
                  </a:cubicBezTo>
                  <a:cubicBezTo>
                    <a:pt x="1173" y="1090"/>
                    <a:pt x="1" y="3810"/>
                    <a:pt x="1026" y="5170"/>
                  </a:cubicBezTo>
                  <a:cubicBezTo>
                    <a:pt x="1045" y="5220"/>
                    <a:pt x="1076" y="5240"/>
                    <a:pt x="1110" y="5240"/>
                  </a:cubicBezTo>
                  <a:cubicBezTo>
                    <a:pt x="1189" y="5240"/>
                    <a:pt x="1280" y="5127"/>
                    <a:pt x="1235" y="5024"/>
                  </a:cubicBezTo>
                  <a:cubicBezTo>
                    <a:pt x="524" y="3873"/>
                    <a:pt x="1445" y="1990"/>
                    <a:pt x="2219" y="1132"/>
                  </a:cubicBezTo>
                  <a:cubicBezTo>
                    <a:pt x="2705" y="607"/>
                    <a:pt x="3296" y="361"/>
                    <a:pt x="3889" y="361"/>
                  </a:cubicBezTo>
                  <a:cubicBezTo>
                    <a:pt x="4599" y="361"/>
                    <a:pt x="5313" y="713"/>
                    <a:pt x="5860" y="1362"/>
                  </a:cubicBezTo>
                  <a:cubicBezTo>
                    <a:pt x="6341" y="1927"/>
                    <a:pt x="6697" y="2659"/>
                    <a:pt x="7136" y="3266"/>
                  </a:cubicBezTo>
                  <a:cubicBezTo>
                    <a:pt x="7201" y="3361"/>
                    <a:pt x="7289" y="3400"/>
                    <a:pt x="7377" y="3400"/>
                  </a:cubicBezTo>
                  <a:cubicBezTo>
                    <a:pt x="7601" y="3400"/>
                    <a:pt x="7824" y="3145"/>
                    <a:pt x="7659" y="2889"/>
                  </a:cubicBezTo>
                  <a:cubicBezTo>
                    <a:pt x="6551" y="1396"/>
                    <a:pt x="5652" y="1"/>
                    <a:pt x="41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8"/>
            <p:cNvSpPr/>
            <p:nvPr/>
          </p:nvSpPr>
          <p:spPr>
            <a:xfrm>
              <a:off x="3628225" y="1462125"/>
              <a:ext cx="55350" cy="43650"/>
            </a:xfrm>
            <a:custGeom>
              <a:avLst/>
              <a:gdLst/>
              <a:ahLst/>
              <a:cxnLst/>
              <a:rect l="l" t="t" r="r" b="b"/>
              <a:pathLst>
                <a:path w="2214" h="1746" extrusionOk="0">
                  <a:moveTo>
                    <a:pt x="1205" y="0"/>
                  </a:moveTo>
                  <a:cubicBezTo>
                    <a:pt x="973" y="0"/>
                    <a:pt x="743" y="51"/>
                    <a:pt x="544" y="169"/>
                  </a:cubicBezTo>
                  <a:cubicBezTo>
                    <a:pt x="21" y="441"/>
                    <a:pt x="0" y="1131"/>
                    <a:pt x="21" y="1654"/>
                  </a:cubicBezTo>
                  <a:cubicBezTo>
                    <a:pt x="21" y="1715"/>
                    <a:pt x="79" y="1746"/>
                    <a:pt x="139" y="1746"/>
                  </a:cubicBezTo>
                  <a:cubicBezTo>
                    <a:pt x="204" y="1746"/>
                    <a:pt x="272" y="1709"/>
                    <a:pt x="272" y="1633"/>
                  </a:cubicBezTo>
                  <a:cubicBezTo>
                    <a:pt x="293" y="1215"/>
                    <a:pt x="377" y="734"/>
                    <a:pt x="753" y="503"/>
                  </a:cubicBezTo>
                  <a:cubicBezTo>
                    <a:pt x="853" y="443"/>
                    <a:pt x="961" y="420"/>
                    <a:pt x="1072" y="420"/>
                  </a:cubicBezTo>
                  <a:cubicBezTo>
                    <a:pt x="1383" y="420"/>
                    <a:pt x="1720" y="598"/>
                    <a:pt x="1967" y="629"/>
                  </a:cubicBezTo>
                  <a:cubicBezTo>
                    <a:pt x="1974" y="630"/>
                    <a:pt x="1980" y="630"/>
                    <a:pt x="1986" y="630"/>
                  </a:cubicBezTo>
                  <a:cubicBezTo>
                    <a:pt x="2179" y="630"/>
                    <a:pt x="2213" y="333"/>
                    <a:pt x="2071" y="231"/>
                  </a:cubicBezTo>
                  <a:cubicBezTo>
                    <a:pt x="1822" y="89"/>
                    <a:pt x="1511" y="0"/>
                    <a:pt x="1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8"/>
            <p:cNvSpPr/>
            <p:nvPr/>
          </p:nvSpPr>
          <p:spPr>
            <a:xfrm>
              <a:off x="3664300" y="1430425"/>
              <a:ext cx="74300" cy="43775"/>
            </a:xfrm>
            <a:custGeom>
              <a:avLst/>
              <a:gdLst/>
              <a:ahLst/>
              <a:cxnLst/>
              <a:rect l="l" t="t" r="r" b="b"/>
              <a:pathLst>
                <a:path w="2972" h="1751" extrusionOk="0">
                  <a:moveTo>
                    <a:pt x="2041" y="1"/>
                  </a:moveTo>
                  <a:cubicBezTo>
                    <a:pt x="1670" y="1"/>
                    <a:pt x="1274" y="109"/>
                    <a:pt x="984" y="223"/>
                  </a:cubicBezTo>
                  <a:cubicBezTo>
                    <a:pt x="315" y="495"/>
                    <a:pt x="1" y="955"/>
                    <a:pt x="43" y="1688"/>
                  </a:cubicBezTo>
                  <a:cubicBezTo>
                    <a:pt x="43" y="1730"/>
                    <a:pt x="79" y="1751"/>
                    <a:pt x="118" y="1751"/>
                  </a:cubicBezTo>
                  <a:cubicBezTo>
                    <a:pt x="158" y="1751"/>
                    <a:pt x="200" y="1730"/>
                    <a:pt x="210" y="1688"/>
                  </a:cubicBezTo>
                  <a:cubicBezTo>
                    <a:pt x="315" y="934"/>
                    <a:pt x="754" y="621"/>
                    <a:pt x="1486" y="516"/>
                  </a:cubicBezTo>
                  <a:cubicBezTo>
                    <a:pt x="1586" y="508"/>
                    <a:pt x="1683" y="503"/>
                    <a:pt x="1779" y="503"/>
                  </a:cubicBezTo>
                  <a:cubicBezTo>
                    <a:pt x="1945" y="503"/>
                    <a:pt x="2109" y="518"/>
                    <a:pt x="2281" y="558"/>
                  </a:cubicBezTo>
                  <a:cubicBezTo>
                    <a:pt x="2491" y="621"/>
                    <a:pt x="2533" y="809"/>
                    <a:pt x="2742" y="851"/>
                  </a:cubicBezTo>
                  <a:cubicBezTo>
                    <a:pt x="2805" y="851"/>
                    <a:pt x="2867" y="830"/>
                    <a:pt x="2909" y="767"/>
                  </a:cubicBezTo>
                  <a:cubicBezTo>
                    <a:pt x="2909" y="746"/>
                    <a:pt x="2930" y="746"/>
                    <a:pt x="2930" y="725"/>
                  </a:cubicBezTo>
                  <a:cubicBezTo>
                    <a:pt x="2972" y="642"/>
                    <a:pt x="2972" y="537"/>
                    <a:pt x="2951" y="453"/>
                  </a:cubicBezTo>
                  <a:cubicBezTo>
                    <a:pt x="2771" y="115"/>
                    <a:pt x="2420" y="1"/>
                    <a:pt x="20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8"/>
            <p:cNvSpPr/>
            <p:nvPr/>
          </p:nvSpPr>
          <p:spPr>
            <a:xfrm>
              <a:off x="3714275" y="1405325"/>
              <a:ext cx="67800" cy="29575"/>
            </a:xfrm>
            <a:custGeom>
              <a:avLst/>
              <a:gdLst/>
              <a:ahLst/>
              <a:cxnLst/>
              <a:rect l="l" t="t" r="r" b="b"/>
              <a:pathLst>
                <a:path w="2712" h="1183" extrusionOk="0">
                  <a:moveTo>
                    <a:pt x="1614" y="1"/>
                  </a:moveTo>
                  <a:cubicBezTo>
                    <a:pt x="998" y="1"/>
                    <a:pt x="344" y="444"/>
                    <a:pt x="31" y="1018"/>
                  </a:cubicBezTo>
                  <a:cubicBezTo>
                    <a:pt x="1" y="1095"/>
                    <a:pt x="71" y="1183"/>
                    <a:pt x="144" y="1183"/>
                  </a:cubicBezTo>
                  <a:cubicBezTo>
                    <a:pt x="171" y="1183"/>
                    <a:pt x="197" y="1171"/>
                    <a:pt x="220" y="1143"/>
                  </a:cubicBezTo>
                  <a:cubicBezTo>
                    <a:pt x="527" y="809"/>
                    <a:pt x="1006" y="551"/>
                    <a:pt x="1459" y="551"/>
                  </a:cubicBezTo>
                  <a:cubicBezTo>
                    <a:pt x="1715" y="551"/>
                    <a:pt x="1962" y="633"/>
                    <a:pt x="2166" y="830"/>
                  </a:cubicBezTo>
                  <a:cubicBezTo>
                    <a:pt x="2222" y="880"/>
                    <a:pt x="2290" y="902"/>
                    <a:pt x="2358" y="902"/>
                  </a:cubicBezTo>
                  <a:cubicBezTo>
                    <a:pt x="2540" y="902"/>
                    <a:pt x="2712" y="741"/>
                    <a:pt x="2605" y="558"/>
                  </a:cubicBezTo>
                  <a:cubicBezTo>
                    <a:pt x="2345" y="163"/>
                    <a:pt x="1986" y="1"/>
                    <a:pt x="1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8"/>
            <p:cNvSpPr/>
            <p:nvPr/>
          </p:nvSpPr>
          <p:spPr>
            <a:xfrm>
              <a:off x="3592125" y="1489850"/>
              <a:ext cx="100500" cy="72850"/>
            </a:xfrm>
            <a:custGeom>
              <a:avLst/>
              <a:gdLst/>
              <a:ahLst/>
              <a:cxnLst/>
              <a:rect l="l" t="t" r="r" b="b"/>
              <a:pathLst>
                <a:path w="4020" h="2914" extrusionOk="0">
                  <a:moveTo>
                    <a:pt x="1593" y="1"/>
                  </a:moveTo>
                  <a:cubicBezTo>
                    <a:pt x="1573" y="1"/>
                    <a:pt x="1550" y="7"/>
                    <a:pt x="1528" y="22"/>
                  </a:cubicBezTo>
                  <a:cubicBezTo>
                    <a:pt x="607" y="629"/>
                    <a:pt x="0" y="2052"/>
                    <a:pt x="1193" y="2721"/>
                  </a:cubicBezTo>
                  <a:cubicBezTo>
                    <a:pt x="1423" y="2854"/>
                    <a:pt x="1704" y="2914"/>
                    <a:pt x="2002" y="2914"/>
                  </a:cubicBezTo>
                  <a:cubicBezTo>
                    <a:pt x="2735" y="2914"/>
                    <a:pt x="3562" y="2552"/>
                    <a:pt x="3934" y="2031"/>
                  </a:cubicBezTo>
                  <a:cubicBezTo>
                    <a:pt x="4019" y="1911"/>
                    <a:pt x="3910" y="1778"/>
                    <a:pt x="3787" y="1778"/>
                  </a:cubicBezTo>
                  <a:cubicBezTo>
                    <a:pt x="3760" y="1778"/>
                    <a:pt x="3731" y="1785"/>
                    <a:pt x="3704" y="1801"/>
                  </a:cubicBezTo>
                  <a:cubicBezTo>
                    <a:pt x="3178" y="2112"/>
                    <a:pt x="2488" y="2370"/>
                    <a:pt x="1872" y="2370"/>
                  </a:cubicBezTo>
                  <a:cubicBezTo>
                    <a:pt x="1826" y="2370"/>
                    <a:pt x="1781" y="2368"/>
                    <a:pt x="1737" y="2366"/>
                  </a:cubicBezTo>
                  <a:cubicBezTo>
                    <a:pt x="1298" y="2345"/>
                    <a:pt x="1005" y="2114"/>
                    <a:pt x="900" y="1696"/>
                  </a:cubicBezTo>
                  <a:cubicBezTo>
                    <a:pt x="733" y="1068"/>
                    <a:pt x="1193" y="545"/>
                    <a:pt x="1632" y="169"/>
                  </a:cubicBezTo>
                  <a:cubicBezTo>
                    <a:pt x="1753" y="134"/>
                    <a:pt x="1689" y="1"/>
                    <a:pt x="1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8"/>
            <p:cNvSpPr/>
            <p:nvPr/>
          </p:nvSpPr>
          <p:spPr>
            <a:xfrm>
              <a:off x="3684100" y="1481675"/>
              <a:ext cx="113625" cy="83900"/>
            </a:xfrm>
            <a:custGeom>
              <a:avLst/>
              <a:gdLst/>
              <a:ahLst/>
              <a:cxnLst/>
              <a:rect l="l" t="t" r="r" b="b"/>
              <a:pathLst>
                <a:path w="4545" h="3356" extrusionOk="0">
                  <a:moveTo>
                    <a:pt x="3585" y="0"/>
                  </a:moveTo>
                  <a:cubicBezTo>
                    <a:pt x="3449" y="0"/>
                    <a:pt x="3302" y="109"/>
                    <a:pt x="3331" y="265"/>
                  </a:cubicBezTo>
                  <a:cubicBezTo>
                    <a:pt x="3498" y="1102"/>
                    <a:pt x="3184" y="1751"/>
                    <a:pt x="2577" y="2316"/>
                  </a:cubicBezTo>
                  <a:cubicBezTo>
                    <a:pt x="2222" y="2651"/>
                    <a:pt x="1803" y="2776"/>
                    <a:pt x="1301" y="2797"/>
                  </a:cubicBezTo>
                  <a:cubicBezTo>
                    <a:pt x="1275" y="2799"/>
                    <a:pt x="1250" y="2800"/>
                    <a:pt x="1226" y="2800"/>
                  </a:cubicBezTo>
                  <a:cubicBezTo>
                    <a:pt x="683" y="2800"/>
                    <a:pt x="555" y="2363"/>
                    <a:pt x="234" y="2002"/>
                  </a:cubicBezTo>
                  <a:cubicBezTo>
                    <a:pt x="210" y="1978"/>
                    <a:pt x="179" y="1968"/>
                    <a:pt x="149" y="1968"/>
                  </a:cubicBezTo>
                  <a:cubicBezTo>
                    <a:pt x="73" y="1968"/>
                    <a:pt x="1" y="2032"/>
                    <a:pt x="46" y="2107"/>
                  </a:cubicBezTo>
                  <a:cubicBezTo>
                    <a:pt x="381" y="2693"/>
                    <a:pt x="171" y="2986"/>
                    <a:pt x="925" y="3258"/>
                  </a:cubicBezTo>
                  <a:cubicBezTo>
                    <a:pt x="1126" y="3322"/>
                    <a:pt x="1337" y="3355"/>
                    <a:pt x="1546" y="3355"/>
                  </a:cubicBezTo>
                  <a:cubicBezTo>
                    <a:pt x="1880" y="3355"/>
                    <a:pt x="2211" y="3270"/>
                    <a:pt x="2494" y="3090"/>
                  </a:cubicBezTo>
                  <a:cubicBezTo>
                    <a:pt x="3498" y="2525"/>
                    <a:pt x="4544" y="1207"/>
                    <a:pt x="3749" y="77"/>
                  </a:cubicBezTo>
                  <a:cubicBezTo>
                    <a:pt x="3709" y="24"/>
                    <a:pt x="3648" y="0"/>
                    <a:pt x="35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8"/>
            <p:cNvSpPr/>
            <p:nvPr/>
          </p:nvSpPr>
          <p:spPr>
            <a:xfrm>
              <a:off x="3778525" y="1404550"/>
              <a:ext cx="75175" cy="99625"/>
            </a:xfrm>
            <a:custGeom>
              <a:avLst/>
              <a:gdLst/>
              <a:ahLst/>
              <a:cxnLst/>
              <a:rect l="l" t="t" r="r" b="b"/>
              <a:pathLst>
                <a:path w="3007" h="3985" extrusionOk="0">
                  <a:moveTo>
                    <a:pt x="1085" y="0"/>
                  </a:moveTo>
                  <a:cubicBezTo>
                    <a:pt x="744" y="0"/>
                    <a:pt x="404" y="115"/>
                    <a:pt x="140" y="358"/>
                  </a:cubicBezTo>
                  <a:cubicBezTo>
                    <a:pt x="1" y="480"/>
                    <a:pt x="107" y="630"/>
                    <a:pt x="218" y="630"/>
                  </a:cubicBezTo>
                  <a:cubicBezTo>
                    <a:pt x="241" y="630"/>
                    <a:pt x="265" y="624"/>
                    <a:pt x="286" y="609"/>
                  </a:cubicBezTo>
                  <a:cubicBezTo>
                    <a:pt x="440" y="499"/>
                    <a:pt x="610" y="451"/>
                    <a:pt x="782" y="451"/>
                  </a:cubicBezTo>
                  <a:cubicBezTo>
                    <a:pt x="1195" y="451"/>
                    <a:pt x="1619" y="724"/>
                    <a:pt x="1855" y="1049"/>
                  </a:cubicBezTo>
                  <a:cubicBezTo>
                    <a:pt x="2232" y="1551"/>
                    <a:pt x="2148" y="2137"/>
                    <a:pt x="1918" y="2660"/>
                  </a:cubicBezTo>
                  <a:cubicBezTo>
                    <a:pt x="1991" y="2751"/>
                    <a:pt x="1969" y="2810"/>
                    <a:pt x="1893" y="2810"/>
                  </a:cubicBezTo>
                  <a:cubicBezTo>
                    <a:pt x="1881" y="2810"/>
                    <a:pt x="1869" y="2809"/>
                    <a:pt x="1855" y="2806"/>
                  </a:cubicBezTo>
                  <a:cubicBezTo>
                    <a:pt x="1813" y="2827"/>
                    <a:pt x="1793" y="2827"/>
                    <a:pt x="1751" y="2848"/>
                  </a:cubicBezTo>
                  <a:cubicBezTo>
                    <a:pt x="1646" y="2911"/>
                    <a:pt x="1541" y="2974"/>
                    <a:pt x="1437" y="3037"/>
                  </a:cubicBezTo>
                  <a:cubicBezTo>
                    <a:pt x="1305" y="3119"/>
                    <a:pt x="992" y="3344"/>
                    <a:pt x="783" y="3344"/>
                  </a:cubicBezTo>
                  <a:cubicBezTo>
                    <a:pt x="726" y="3344"/>
                    <a:pt x="677" y="3328"/>
                    <a:pt x="642" y="3288"/>
                  </a:cubicBezTo>
                  <a:cubicBezTo>
                    <a:pt x="586" y="3239"/>
                    <a:pt x="512" y="3216"/>
                    <a:pt x="438" y="3216"/>
                  </a:cubicBezTo>
                  <a:cubicBezTo>
                    <a:pt x="291" y="3216"/>
                    <a:pt x="147" y="3309"/>
                    <a:pt x="161" y="3476"/>
                  </a:cubicBezTo>
                  <a:cubicBezTo>
                    <a:pt x="195" y="3859"/>
                    <a:pt x="423" y="3985"/>
                    <a:pt x="698" y="3985"/>
                  </a:cubicBezTo>
                  <a:cubicBezTo>
                    <a:pt x="919" y="3985"/>
                    <a:pt x="1169" y="3904"/>
                    <a:pt x="1374" y="3811"/>
                  </a:cubicBezTo>
                  <a:cubicBezTo>
                    <a:pt x="1625" y="3685"/>
                    <a:pt x="1834" y="3539"/>
                    <a:pt x="2106" y="3434"/>
                  </a:cubicBezTo>
                  <a:cubicBezTo>
                    <a:pt x="2441" y="3267"/>
                    <a:pt x="2567" y="2911"/>
                    <a:pt x="2692" y="2555"/>
                  </a:cubicBezTo>
                  <a:cubicBezTo>
                    <a:pt x="3006" y="1718"/>
                    <a:pt x="2734" y="840"/>
                    <a:pt x="2023" y="317"/>
                  </a:cubicBezTo>
                  <a:cubicBezTo>
                    <a:pt x="1754" y="110"/>
                    <a:pt x="1419" y="0"/>
                    <a:pt x="1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8"/>
            <p:cNvSpPr/>
            <p:nvPr/>
          </p:nvSpPr>
          <p:spPr>
            <a:xfrm>
              <a:off x="3464525" y="1514450"/>
              <a:ext cx="61200" cy="37975"/>
            </a:xfrm>
            <a:custGeom>
              <a:avLst/>
              <a:gdLst/>
              <a:ahLst/>
              <a:cxnLst/>
              <a:rect l="l" t="t" r="r" b="b"/>
              <a:pathLst>
                <a:path w="2448" h="1519" extrusionOk="0">
                  <a:moveTo>
                    <a:pt x="2238" y="1"/>
                  </a:moveTo>
                  <a:cubicBezTo>
                    <a:pt x="1757" y="1"/>
                    <a:pt x="1296" y="1"/>
                    <a:pt x="857" y="231"/>
                  </a:cubicBezTo>
                  <a:cubicBezTo>
                    <a:pt x="501" y="419"/>
                    <a:pt x="292" y="921"/>
                    <a:pt x="83" y="1256"/>
                  </a:cubicBezTo>
                  <a:cubicBezTo>
                    <a:pt x="1" y="1387"/>
                    <a:pt x="99" y="1519"/>
                    <a:pt x="226" y="1519"/>
                  </a:cubicBezTo>
                  <a:cubicBezTo>
                    <a:pt x="261" y="1519"/>
                    <a:pt x="298" y="1509"/>
                    <a:pt x="334" y="1486"/>
                  </a:cubicBezTo>
                  <a:cubicBezTo>
                    <a:pt x="585" y="1277"/>
                    <a:pt x="689" y="1026"/>
                    <a:pt x="878" y="733"/>
                  </a:cubicBezTo>
                  <a:cubicBezTo>
                    <a:pt x="1129" y="294"/>
                    <a:pt x="1819" y="294"/>
                    <a:pt x="2259" y="294"/>
                  </a:cubicBezTo>
                  <a:cubicBezTo>
                    <a:pt x="2447" y="273"/>
                    <a:pt x="2426" y="1"/>
                    <a:pt x="22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8"/>
            <p:cNvSpPr/>
            <p:nvPr/>
          </p:nvSpPr>
          <p:spPr>
            <a:xfrm>
              <a:off x="3397325" y="1533775"/>
              <a:ext cx="80775" cy="34900"/>
            </a:xfrm>
            <a:custGeom>
              <a:avLst/>
              <a:gdLst/>
              <a:ahLst/>
              <a:cxnLst/>
              <a:rect l="l" t="t" r="r" b="b"/>
              <a:pathLst>
                <a:path w="3231" h="1396" extrusionOk="0">
                  <a:moveTo>
                    <a:pt x="2236" y="0"/>
                  </a:moveTo>
                  <a:cubicBezTo>
                    <a:pt x="2145" y="0"/>
                    <a:pt x="2043" y="23"/>
                    <a:pt x="1955" y="23"/>
                  </a:cubicBezTo>
                  <a:cubicBezTo>
                    <a:pt x="1704" y="23"/>
                    <a:pt x="1432" y="44"/>
                    <a:pt x="1180" y="85"/>
                  </a:cubicBezTo>
                  <a:cubicBezTo>
                    <a:pt x="595" y="232"/>
                    <a:pt x="218" y="567"/>
                    <a:pt x="51" y="1132"/>
                  </a:cubicBezTo>
                  <a:cubicBezTo>
                    <a:pt x="1" y="1293"/>
                    <a:pt x="120" y="1395"/>
                    <a:pt x="243" y="1395"/>
                  </a:cubicBezTo>
                  <a:cubicBezTo>
                    <a:pt x="328" y="1395"/>
                    <a:pt x="414" y="1347"/>
                    <a:pt x="448" y="1236"/>
                  </a:cubicBezTo>
                  <a:cubicBezTo>
                    <a:pt x="636" y="671"/>
                    <a:pt x="1118" y="483"/>
                    <a:pt x="1683" y="399"/>
                  </a:cubicBezTo>
                  <a:cubicBezTo>
                    <a:pt x="1789" y="383"/>
                    <a:pt x="1885" y="370"/>
                    <a:pt x="1976" y="370"/>
                  </a:cubicBezTo>
                  <a:cubicBezTo>
                    <a:pt x="2118" y="370"/>
                    <a:pt x="2246" y="402"/>
                    <a:pt x="2373" y="504"/>
                  </a:cubicBezTo>
                  <a:cubicBezTo>
                    <a:pt x="2582" y="671"/>
                    <a:pt x="2854" y="692"/>
                    <a:pt x="3085" y="692"/>
                  </a:cubicBezTo>
                  <a:cubicBezTo>
                    <a:pt x="3231" y="671"/>
                    <a:pt x="3231" y="504"/>
                    <a:pt x="3126" y="483"/>
                  </a:cubicBezTo>
                  <a:cubicBezTo>
                    <a:pt x="2561" y="378"/>
                    <a:pt x="2687" y="274"/>
                    <a:pt x="2394" y="44"/>
                  </a:cubicBezTo>
                  <a:cubicBezTo>
                    <a:pt x="2352" y="10"/>
                    <a:pt x="2297" y="0"/>
                    <a:pt x="2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8"/>
            <p:cNvSpPr/>
            <p:nvPr/>
          </p:nvSpPr>
          <p:spPr>
            <a:xfrm>
              <a:off x="3301275" y="1548900"/>
              <a:ext cx="111975" cy="76725"/>
            </a:xfrm>
            <a:custGeom>
              <a:avLst/>
              <a:gdLst/>
              <a:ahLst/>
              <a:cxnLst/>
              <a:rect l="l" t="t" r="r" b="b"/>
              <a:pathLst>
                <a:path w="4479" h="3069" extrusionOk="0">
                  <a:moveTo>
                    <a:pt x="3313" y="1"/>
                  </a:moveTo>
                  <a:cubicBezTo>
                    <a:pt x="2741" y="1"/>
                    <a:pt x="2114" y="210"/>
                    <a:pt x="1779" y="464"/>
                  </a:cubicBezTo>
                  <a:cubicBezTo>
                    <a:pt x="1047" y="987"/>
                    <a:pt x="1" y="2201"/>
                    <a:pt x="942" y="3017"/>
                  </a:cubicBezTo>
                  <a:cubicBezTo>
                    <a:pt x="983" y="3053"/>
                    <a:pt x="1030" y="3069"/>
                    <a:pt x="1077" y="3069"/>
                  </a:cubicBezTo>
                  <a:cubicBezTo>
                    <a:pt x="1245" y="3069"/>
                    <a:pt x="1413" y="2866"/>
                    <a:pt x="1298" y="2703"/>
                  </a:cubicBezTo>
                  <a:cubicBezTo>
                    <a:pt x="880" y="1991"/>
                    <a:pt x="1675" y="1259"/>
                    <a:pt x="2198" y="882"/>
                  </a:cubicBezTo>
                  <a:cubicBezTo>
                    <a:pt x="2449" y="673"/>
                    <a:pt x="2700" y="631"/>
                    <a:pt x="3014" y="610"/>
                  </a:cubicBezTo>
                  <a:cubicBezTo>
                    <a:pt x="3187" y="598"/>
                    <a:pt x="3498" y="527"/>
                    <a:pt x="3767" y="527"/>
                  </a:cubicBezTo>
                  <a:cubicBezTo>
                    <a:pt x="3954" y="527"/>
                    <a:pt x="4121" y="562"/>
                    <a:pt x="4206" y="673"/>
                  </a:cubicBezTo>
                  <a:cubicBezTo>
                    <a:pt x="4233" y="705"/>
                    <a:pt x="4264" y="718"/>
                    <a:pt x="4295" y="718"/>
                  </a:cubicBezTo>
                  <a:cubicBezTo>
                    <a:pt x="4388" y="718"/>
                    <a:pt x="4478" y="600"/>
                    <a:pt x="4416" y="506"/>
                  </a:cubicBezTo>
                  <a:cubicBezTo>
                    <a:pt x="4209" y="140"/>
                    <a:pt x="3779" y="1"/>
                    <a:pt x="33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8"/>
            <p:cNvSpPr/>
            <p:nvPr/>
          </p:nvSpPr>
          <p:spPr>
            <a:xfrm>
              <a:off x="3307550" y="1616550"/>
              <a:ext cx="88825" cy="53175"/>
            </a:xfrm>
            <a:custGeom>
              <a:avLst/>
              <a:gdLst/>
              <a:ahLst/>
              <a:cxnLst/>
              <a:rect l="l" t="t" r="r" b="b"/>
              <a:pathLst>
                <a:path w="3553" h="2127" extrusionOk="0">
                  <a:moveTo>
                    <a:pt x="616" y="1"/>
                  </a:moveTo>
                  <a:cubicBezTo>
                    <a:pt x="599" y="1"/>
                    <a:pt x="582" y="6"/>
                    <a:pt x="566" y="18"/>
                  </a:cubicBezTo>
                  <a:cubicBezTo>
                    <a:pt x="252" y="311"/>
                    <a:pt x="1" y="583"/>
                    <a:pt x="43" y="1001"/>
                  </a:cubicBezTo>
                  <a:cubicBezTo>
                    <a:pt x="64" y="1378"/>
                    <a:pt x="503" y="1796"/>
                    <a:pt x="859" y="1964"/>
                  </a:cubicBezTo>
                  <a:cubicBezTo>
                    <a:pt x="1101" y="2076"/>
                    <a:pt x="1351" y="2127"/>
                    <a:pt x="1600" y="2127"/>
                  </a:cubicBezTo>
                  <a:cubicBezTo>
                    <a:pt x="2274" y="2127"/>
                    <a:pt x="2938" y="1756"/>
                    <a:pt x="3411" y="1252"/>
                  </a:cubicBezTo>
                  <a:cubicBezTo>
                    <a:pt x="3553" y="1128"/>
                    <a:pt x="3440" y="915"/>
                    <a:pt x="3276" y="915"/>
                  </a:cubicBezTo>
                  <a:cubicBezTo>
                    <a:pt x="3246" y="915"/>
                    <a:pt x="3214" y="922"/>
                    <a:pt x="3181" y="938"/>
                  </a:cubicBezTo>
                  <a:cubicBezTo>
                    <a:pt x="2700" y="1168"/>
                    <a:pt x="2240" y="1440"/>
                    <a:pt x="1717" y="1566"/>
                  </a:cubicBezTo>
                  <a:cubicBezTo>
                    <a:pt x="1630" y="1588"/>
                    <a:pt x="1544" y="1598"/>
                    <a:pt x="1460" y="1598"/>
                  </a:cubicBezTo>
                  <a:cubicBezTo>
                    <a:pt x="741" y="1598"/>
                    <a:pt x="206" y="839"/>
                    <a:pt x="712" y="164"/>
                  </a:cubicBezTo>
                  <a:cubicBezTo>
                    <a:pt x="763" y="96"/>
                    <a:pt x="690" y="1"/>
                    <a:pt x="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8"/>
            <p:cNvSpPr/>
            <p:nvPr/>
          </p:nvSpPr>
          <p:spPr>
            <a:xfrm>
              <a:off x="3390350" y="1598900"/>
              <a:ext cx="117050" cy="70350"/>
            </a:xfrm>
            <a:custGeom>
              <a:avLst/>
              <a:gdLst/>
              <a:ahLst/>
              <a:cxnLst/>
              <a:rect l="l" t="t" r="r" b="b"/>
              <a:pathLst>
                <a:path w="4682" h="2814" extrusionOk="0">
                  <a:moveTo>
                    <a:pt x="3792" y="0"/>
                  </a:moveTo>
                  <a:cubicBezTo>
                    <a:pt x="3693" y="0"/>
                    <a:pt x="3598" y="73"/>
                    <a:pt x="3573" y="201"/>
                  </a:cubicBezTo>
                  <a:cubicBezTo>
                    <a:pt x="3552" y="493"/>
                    <a:pt x="3677" y="682"/>
                    <a:pt x="3656" y="975"/>
                  </a:cubicBezTo>
                  <a:cubicBezTo>
                    <a:pt x="3615" y="1393"/>
                    <a:pt x="3154" y="1770"/>
                    <a:pt x="2819" y="1979"/>
                  </a:cubicBezTo>
                  <a:cubicBezTo>
                    <a:pt x="2447" y="2218"/>
                    <a:pt x="2068" y="2330"/>
                    <a:pt x="1692" y="2330"/>
                  </a:cubicBezTo>
                  <a:cubicBezTo>
                    <a:pt x="1180" y="2330"/>
                    <a:pt x="675" y="2123"/>
                    <a:pt x="204" y="1749"/>
                  </a:cubicBezTo>
                  <a:cubicBezTo>
                    <a:pt x="183" y="1722"/>
                    <a:pt x="157" y="1710"/>
                    <a:pt x="132" y="1710"/>
                  </a:cubicBezTo>
                  <a:cubicBezTo>
                    <a:pt x="62" y="1710"/>
                    <a:pt x="1" y="1808"/>
                    <a:pt x="79" y="1916"/>
                  </a:cubicBezTo>
                  <a:cubicBezTo>
                    <a:pt x="597" y="2464"/>
                    <a:pt x="1265" y="2813"/>
                    <a:pt x="1973" y="2813"/>
                  </a:cubicBezTo>
                  <a:cubicBezTo>
                    <a:pt x="2292" y="2813"/>
                    <a:pt x="2620" y="2742"/>
                    <a:pt x="2945" y="2586"/>
                  </a:cubicBezTo>
                  <a:cubicBezTo>
                    <a:pt x="3928" y="2126"/>
                    <a:pt x="4682" y="1100"/>
                    <a:pt x="3970" y="96"/>
                  </a:cubicBezTo>
                  <a:cubicBezTo>
                    <a:pt x="3921" y="30"/>
                    <a:pt x="3856" y="0"/>
                    <a:pt x="37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8"/>
            <p:cNvSpPr/>
            <p:nvPr/>
          </p:nvSpPr>
          <p:spPr>
            <a:xfrm>
              <a:off x="3480350" y="1569450"/>
              <a:ext cx="92450" cy="60975"/>
            </a:xfrm>
            <a:custGeom>
              <a:avLst/>
              <a:gdLst/>
              <a:ahLst/>
              <a:cxnLst/>
              <a:rect l="l" t="t" r="r" b="b"/>
              <a:pathLst>
                <a:path w="3698" h="2439" extrusionOk="0">
                  <a:moveTo>
                    <a:pt x="2860" y="0"/>
                  </a:moveTo>
                  <a:cubicBezTo>
                    <a:pt x="2752" y="0"/>
                    <a:pt x="2648" y="109"/>
                    <a:pt x="2693" y="228"/>
                  </a:cubicBezTo>
                  <a:cubicBezTo>
                    <a:pt x="2965" y="835"/>
                    <a:pt x="2839" y="1943"/>
                    <a:pt x="1960" y="1964"/>
                  </a:cubicBezTo>
                  <a:cubicBezTo>
                    <a:pt x="1834" y="1969"/>
                    <a:pt x="1698" y="1975"/>
                    <a:pt x="1559" y="1975"/>
                  </a:cubicBezTo>
                  <a:cubicBezTo>
                    <a:pt x="1126" y="1975"/>
                    <a:pt x="661" y="1925"/>
                    <a:pt x="328" y="1671"/>
                  </a:cubicBezTo>
                  <a:cubicBezTo>
                    <a:pt x="297" y="1656"/>
                    <a:pt x="265" y="1649"/>
                    <a:pt x="235" y="1649"/>
                  </a:cubicBezTo>
                  <a:cubicBezTo>
                    <a:pt x="102" y="1649"/>
                    <a:pt x="0" y="1779"/>
                    <a:pt x="119" y="1881"/>
                  </a:cubicBezTo>
                  <a:cubicBezTo>
                    <a:pt x="453" y="2215"/>
                    <a:pt x="1131" y="2438"/>
                    <a:pt x="1724" y="2438"/>
                  </a:cubicBezTo>
                  <a:cubicBezTo>
                    <a:pt x="1985" y="2438"/>
                    <a:pt x="2229" y="2395"/>
                    <a:pt x="2421" y="2299"/>
                  </a:cubicBezTo>
                  <a:cubicBezTo>
                    <a:pt x="3216" y="1881"/>
                    <a:pt x="3697" y="793"/>
                    <a:pt x="2986" y="60"/>
                  </a:cubicBezTo>
                  <a:cubicBezTo>
                    <a:pt x="2950" y="18"/>
                    <a:pt x="2905" y="0"/>
                    <a:pt x="2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8"/>
            <p:cNvSpPr/>
            <p:nvPr/>
          </p:nvSpPr>
          <p:spPr>
            <a:xfrm>
              <a:off x="3512100" y="1520200"/>
              <a:ext cx="36225" cy="48825"/>
            </a:xfrm>
            <a:custGeom>
              <a:avLst/>
              <a:gdLst/>
              <a:ahLst/>
              <a:cxnLst/>
              <a:rect l="l" t="t" r="r" b="b"/>
              <a:pathLst>
                <a:path w="1449" h="1953" extrusionOk="0">
                  <a:moveTo>
                    <a:pt x="347" y="0"/>
                  </a:moveTo>
                  <a:cubicBezTo>
                    <a:pt x="271" y="0"/>
                    <a:pt x="190" y="14"/>
                    <a:pt x="105" y="43"/>
                  </a:cubicBezTo>
                  <a:cubicBezTo>
                    <a:pt x="0" y="64"/>
                    <a:pt x="21" y="210"/>
                    <a:pt x="146" y="210"/>
                  </a:cubicBezTo>
                  <a:cubicBezTo>
                    <a:pt x="157" y="209"/>
                    <a:pt x="166" y="209"/>
                    <a:pt x="176" y="209"/>
                  </a:cubicBezTo>
                  <a:cubicBezTo>
                    <a:pt x="550" y="209"/>
                    <a:pt x="669" y="595"/>
                    <a:pt x="649" y="921"/>
                  </a:cubicBezTo>
                  <a:cubicBezTo>
                    <a:pt x="628" y="1214"/>
                    <a:pt x="523" y="1424"/>
                    <a:pt x="356" y="1654"/>
                  </a:cubicBezTo>
                  <a:cubicBezTo>
                    <a:pt x="260" y="1768"/>
                    <a:pt x="391" y="1952"/>
                    <a:pt x="526" y="1952"/>
                  </a:cubicBezTo>
                  <a:cubicBezTo>
                    <a:pt x="539" y="1952"/>
                    <a:pt x="552" y="1950"/>
                    <a:pt x="565" y="1947"/>
                  </a:cubicBezTo>
                  <a:cubicBezTo>
                    <a:pt x="1449" y="1697"/>
                    <a:pt x="120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8"/>
            <p:cNvSpPr/>
            <p:nvPr/>
          </p:nvSpPr>
          <p:spPr>
            <a:xfrm>
              <a:off x="3523975" y="1548875"/>
              <a:ext cx="40975" cy="40050"/>
            </a:xfrm>
            <a:custGeom>
              <a:avLst/>
              <a:gdLst/>
              <a:ahLst/>
              <a:cxnLst/>
              <a:rect l="l" t="t" r="r" b="b"/>
              <a:pathLst>
                <a:path w="1639" h="1602" extrusionOk="0">
                  <a:moveTo>
                    <a:pt x="314" y="1"/>
                  </a:moveTo>
                  <a:cubicBezTo>
                    <a:pt x="96" y="1"/>
                    <a:pt x="0" y="263"/>
                    <a:pt x="215" y="360"/>
                  </a:cubicBezTo>
                  <a:cubicBezTo>
                    <a:pt x="467" y="465"/>
                    <a:pt x="697" y="570"/>
                    <a:pt x="843" y="737"/>
                  </a:cubicBezTo>
                  <a:cubicBezTo>
                    <a:pt x="1011" y="946"/>
                    <a:pt x="990" y="1239"/>
                    <a:pt x="1073" y="1448"/>
                  </a:cubicBezTo>
                  <a:cubicBezTo>
                    <a:pt x="1120" y="1541"/>
                    <a:pt x="1211" y="1602"/>
                    <a:pt x="1298" y="1602"/>
                  </a:cubicBezTo>
                  <a:cubicBezTo>
                    <a:pt x="1367" y="1602"/>
                    <a:pt x="1434" y="1563"/>
                    <a:pt x="1471" y="1469"/>
                  </a:cubicBezTo>
                  <a:cubicBezTo>
                    <a:pt x="1638" y="1114"/>
                    <a:pt x="1513" y="695"/>
                    <a:pt x="1241" y="423"/>
                  </a:cubicBezTo>
                  <a:cubicBezTo>
                    <a:pt x="1011" y="193"/>
                    <a:pt x="676" y="88"/>
                    <a:pt x="362" y="5"/>
                  </a:cubicBezTo>
                  <a:cubicBezTo>
                    <a:pt x="345" y="2"/>
                    <a:pt x="329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8"/>
            <p:cNvSpPr/>
            <p:nvPr/>
          </p:nvSpPr>
          <p:spPr>
            <a:xfrm>
              <a:off x="3427875" y="1359325"/>
              <a:ext cx="276100" cy="186025"/>
            </a:xfrm>
            <a:custGeom>
              <a:avLst/>
              <a:gdLst/>
              <a:ahLst/>
              <a:cxnLst/>
              <a:rect l="l" t="t" r="r" b="b"/>
              <a:pathLst>
                <a:path w="11044" h="7441" extrusionOk="0">
                  <a:moveTo>
                    <a:pt x="4739" y="0"/>
                  </a:moveTo>
                  <a:cubicBezTo>
                    <a:pt x="3999" y="0"/>
                    <a:pt x="3265" y="190"/>
                    <a:pt x="2553" y="682"/>
                  </a:cubicBezTo>
                  <a:cubicBezTo>
                    <a:pt x="1444" y="1456"/>
                    <a:pt x="314" y="3151"/>
                    <a:pt x="293" y="4511"/>
                  </a:cubicBezTo>
                  <a:cubicBezTo>
                    <a:pt x="293" y="5327"/>
                    <a:pt x="0" y="7147"/>
                    <a:pt x="1046" y="7440"/>
                  </a:cubicBezTo>
                  <a:cubicBezTo>
                    <a:pt x="1130" y="7440"/>
                    <a:pt x="1172" y="7335"/>
                    <a:pt x="1109" y="7315"/>
                  </a:cubicBezTo>
                  <a:cubicBezTo>
                    <a:pt x="356" y="6812"/>
                    <a:pt x="586" y="5222"/>
                    <a:pt x="607" y="4448"/>
                  </a:cubicBezTo>
                  <a:cubicBezTo>
                    <a:pt x="670" y="2879"/>
                    <a:pt x="2072" y="1351"/>
                    <a:pt x="3306" y="535"/>
                  </a:cubicBezTo>
                  <a:cubicBezTo>
                    <a:pt x="3762" y="233"/>
                    <a:pt x="4297" y="107"/>
                    <a:pt x="4862" y="107"/>
                  </a:cubicBezTo>
                  <a:cubicBezTo>
                    <a:pt x="6451" y="107"/>
                    <a:pt x="8282" y="1105"/>
                    <a:pt x="9269" y="2000"/>
                  </a:cubicBezTo>
                  <a:cubicBezTo>
                    <a:pt x="9981" y="2628"/>
                    <a:pt x="9897" y="3799"/>
                    <a:pt x="10692" y="4302"/>
                  </a:cubicBezTo>
                  <a:cubicBezTo>
                    <a:pt x="10721" y="4320"/>
                    <a:pt x="10752" y="4328"/>
                    <a:pt x="10782" y="4328"/>
                  </a:cubicBezTo>
                  <a:cubicBezTo>
                    <a:pt x="10922" y="4328"/>
                    <a:pt x="11043" y="4147"/>
                    <a:pt x="10922" y="4009"/>
                  </a:cubicBezTo>
                  <a:cubicBezTo>
                    <a:pt x="10357" y="3465"/>
                    <a:pt x="10190" y="2670"/>
                    <a:pt x="9709" y="2084"/>
                  </a:cubicBezTo>
                  <a:cubicBezTo>
                    <a:pt x="9249" y="1477"/>
                    <a:pt x="8495" y="1079"/>
                    <a:pt x="7805" y="786"/>
                  </a:cubicBezTo>
                  <a:cubicBezTo>
                    <a:pt x="6798" y="362"/>
                    <a:pt x="5762" y="0"/>
                    <a:pt x="4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8"/>
            <p:cNvSpPr/>
            <p:nvPr/>
          </p:nvSpPr>
          <p:spPr>
            <a:xfrm>
              <a:off x="3394400" y="1317700"/>
              <a:ext cx="143875" cy="237525"/>
            </a:xfrm>
            <a:custGeom>
              <a:avLst/>
              <a:gdLst/>
              <a:ahLst/>
              <a:cxnLst/>
              <a:rect l="l" t="t" r="r" b="b"/>
              <a:pathLst>
                <a:path w="5755" h="9501" extrusionOk="0">
                  <a:moveTo>
                    <a:pt x="5274" y="1"/>
                  </a:moveTo>
                  <a:cubicBezTo>
                    <a:pt x="3443" y="1"/>
                    <a:pt x="2135" y="1690"/>
                    <a:pt x="1214" y="3121"/>
                  </a:cubicBezTo>
                  <a:cubicBezTo>
                    <a:pt x="733" y="3874"/>
                    <a:pt x="314" y="4627"/>
                    <a:pt x="126" y="5527"/>
                  </a:cubicBezTo>
                  <a:cubicBezTo>
                    <a:pt x="21" y="6050"/>
                    <a:pt x="42" y="6573"/>
                    <a:pt x="21" y="7096"/>
                  </a:cubicBezTo>
                  <a:cubicBezTo>
                    <a:pt x="0" y="7871"/>
                    <a:pt x="377" y="8666"/>
                    <a:pt x="314" y="9419"/>
                  </a:cubicBezTo>
                  <a:cubicBezTo>
                    <a:pt x="314" y="9474"/>
                    <a:pt x="349" y="9500"/>
                    <a:pt x="385" y="9500"/>
                  </a:cubicBezTo>
                  <a:cubicBezTo>
                    <a:pt x="417" y="9500"/>
                    <a:pt x="451" y="9479"/>
                    <a:pt x="461" y="9440"/>
                  </a:cubicBezTo>
                  <a:cubicBezTo>
                    <a:pt x="691" y="8519"/>
                    <a:pt x="335" y="7661"/>
                    <a:pt x="356" y="6720"/>
                  </a:cubicBezTo>
                  <a:cubicBezTo>
                    <a:pt x="419" y="5674"/>
                    <a:pt x="649" y="4774"/>
                    <a:pt x="1172" y="3874"/>
                  </a:cubicBezTo>
                  <a:cubicBezTo>
                    <a:pt x="2197" y="2117"/>
                    <a:pt x="3453" y="338"/>
                    <a:pt x="5650" y="192"/>
                  </a:cubicBezTo>
                  <a:cubicBezTo>
                    <a:pt x="5754" y="192"/>
                    <a:pt x="5754" y="24"/>
                    <a:pt x="5650" y="24"/>
                  </a:cubicBezTo>
                  <a:cubicBezTo>
                    <a:pt x="5522" y="8"/>
                    <a:pt x="5397" y="1"/>
                    <a:pt x="5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8"/>
            <p:cNvSpPr/>
            <p:nvPr/>
          </p:nvSpPr>
          <p:spPr>
            <a:xfrm>
              <a:off x="3544525" y="1324050"/>
              <a:ext cx="177600" cy="120925"/>
            </a:xfrm>
            <a:custGeom>
              <a:avLst/>
              <a:gdLst/>
              <a:ahLst/>
              <a:cxnLst/>
              <a:rect l="l" t="t" r="r" b="b"/>
              <a:pathLst>
                <a:path w="7104" h="4837" extrusionOk="0">
                  <a:moveTo>
                    <a:pt x="63" y="0"/>
                  </a:moveTo>
                  <a:cubicBezTo>
                    <a:pt x="0" y="42"/>
                    <a:pt x="0" y="84"/>
                    <a:pt x="63" y="84"/>
                  </a:cubicBezTo>
                  <a:cubicBezTo>
                    <a:pt x="1465" y="147"/>
                    <a:pt x="2804" y="816"/>
                    <a:pt x="3976" y="1549"/>
                  </a:cubicBezTo>
                  <a:cubicBezTo>
                    <a:pt x="5315" y="2386"/>
                    <a:pt x="5838" y="3725"/>
                    <a:pt x="6863" y="4792"/>
                  </a:cubicBezTo>
                  <a:cubicBezTo>
                    <a:pt x="6889" y="4823"/>
                    <a:pt x="6917" y="4836"/>
                    <a:pt x="6945" y="4836"/>
                  </a:cubicBezTo>
                  <a:cubicBezTo>
                    <a:pt x="7029" y="4836"/>
                    <a:pt x="7104" y="4714"/>
                    <a:pt x="7072" y="4604"/>
                  </a:cubicBezTo>
                  <a:cubicBezTo>
                    <a:pt x="5712" y="1925"/>
                    <a:pt x="3139" y="42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9" name="Google Shape;1999;p48"/>
          <p:cNvGrpSpPr/>
          <p:nvPr/>
        </p:nvGrpSpPr>
        <p:grpSpPr>
          <a:xfrm>
            <a:off x="7393577" y="3792581"/>
            <a:ext cx="1156673" cy="959890"/>
            <a:chOff x="2638525" y="4006350"/>
            <a:chExt cx="342125" cy="362875"/>
          </a:xfrm>
        </p:grpSpPr>
        <p:sp>
          <p:nvSpPr>
            <p:cNvPr id="2000" name="Google Shape;2000;p48"/>
            <p:cNvSpPr/>
            <p:nvPr/>
          </p:nvSpPr>
          <p:spPr>
            <a:xfrm>
              <a:off x="2751525" y="4006350"/>
              <a:ext cx="107900" cy="153550"/>
            </a:xfrm>
            <a:custGeom>
              <a:avLst/>
              <a:gdLst/>
              <a:ahLst/>
              <a:cxnLst/>
              <a:rect l="l" t="t" r="r" b="b"/>
              <a:pathLst>
                <a:path w="4316" h="6142" extrusionOk="0">
                  <a:moveTo>
                    <a:pt x="804" y="1"/>
                  </a:moveTo>
                  <a:cubicBezTo>
                    <a:pt x="666" y="1"/>
                    <a:pt x="542" y="60"/>
                    <a:pt x="439" y="193"/>
                  </a:cubicBezTo>
                  <a:cubicBezTo>
                    <a:pt x="0" y="758"/>
                    <a:pt x="188" y="1867"/>
                    <a:pt x="230" y="2516"/>
                  </a:cubicBezTo>
                  <a:cubicBezTo>
                    <a:pt x="314" y="3625"/>
                    <a:pt x="314" y="4796"/>
                    <a:pt x="398" y="5905"/>
                  </a:cubicBezTo>
                  <a:cubicBezTo>
                    <a:pt x="398" y="6063"/>
                    <a:pt x="519" y="6142"/>
                    <a:pt x="634" y="6142"/>
                  </a:cubicBezTo>
                  <a:cubicBezTo>
                    <a:pt x="733" y="6142"/>
                    <a:pt x="827" y="6084"/>
                    <a:pt x="837" y="5968"/>
                  </a:cubicBezTo>
                  <a:cubicBezTo>
                    <a:pt x="942" y="4482"/>
                    <a:pt x="816" y="3039"/>
                    <a:pt x="753" y="1553"/>
                  </a:cubicBezTo>
                  <a:cubicBezTo>
                    <a:pt x="753" y="1410"/>
                    <a:pt x="692" y="688"/>
                    <a:pt x="935" y="688"/>
                  </a:cubicBezTo>
                  <a:cubicBezTo>
                    <a:pt x="976" y="688"/>
                    <a:pt x="1027" y="709"/>
                    <a:pt x="1088" y="758"/>
                  </a:cubicBezTo>
                  <a:cubicBezTo>
                    <a:pt x="1402" y="1030"/>
                    <a:pt x="1716" y="1574"/>
                    <a:pt x="1988" y="1888"/>
                  </a:cubicBezTo>
                  <a:cubicBezTo>
                    <a:pt x="2741" y="2808"/>
                    <a:pt x="2971" y="4085"/>
                    <a:pt x="3892" y="4859"/>
                  </a:cubicBezTo>
                  <a:cubicBezTo>
                    <a:pt x="3940" y="4902"/>
                    <a:pt x="3992" y="4920"/>
                    <a:pt x="4042" y="4920"/>
                  </a:cubicBezTo>
                  <a:cubicBezTo>
                    <a:pt x="4188" y="4920"/>
                    <a:pt x="4315" y="4764"/>
                    <a:pt x="4268" y="4608"/>
                  </a:cubicBezTo>
                  <a:cubicBezTo>
                    <a:pt x="4045" y="3956"/>
                    <a:pt x="1929" y="1"/>
                    <a:pt x="8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8"/>
            <p:cNvSpPr/>
            <p:nvPr/>
          </p:nvSpPr>
          <p:spPr>
            <a:xfrm>
              <a:off x="2638525" y="4152650"/>
              <a:ext cx="149700" cy="96650"/>
            </a:xfrm>
            <a:custGeom>
              <a:avLst/>
              <a:gdLst/>
              <a:ahLst/>
              <a:cxnLst/>
              <a:rect l="l" t="t" r="r" b="b"/>
              <a:pathLst>
                <a:path w="5988" h="3866" extrusionOk="0">
                  <a:moveTo>
                    <a:pt x="4733" y="0"/>
                  </a:moveTo>
                  <a:cubicBezTo>
                    <a:pt x="4699" y="0"/>
                    <a:pt x="4663" y="10"/>
                    <a:pt x="4625" y="32"/>
                  </a:cubicBezTo>
                  <a:cubicBezTo>
                    <a:pt x="3579" y="660"/>
                    <a:pt x="1" y="1183"/>
                    <a:pt x="147" y="2962"/>
                  </a:cubicBezTo>
                  <a:cubicBezTo>
                    <a:pt x="231" y="3757"/>
                    <a:pt x="1695" y="3757"/>
                    <a:pt x="2198" y="3757"/>
                  </a:cubicBezTo>
                  <a:cubicBezTo>
                    <a:pt x="2817" y="3757"/>
                    <a:pt x="3388" y="3714"/>
                    <a:pt x="3966" y="3714"/>
                  </a:cubicBezTo>
                  <a:cubicBezTo>
                    <a:pt x="4462" y="3714"/>
                    <a:pt x="4963" y="3745"/>
                    <a:pt x="5503" y="3861"/>
                  </a:cubicBezTo>
                  <a:cubicBezTo>
                    <a:pt x="5524" y="3864"/>
                    <a:pt x="5543" y="3866"/>
                    <a:pt x="5561" y="3866"/>
                  </a:cubicBezTo>
                  <a:cubicBezTo>
                    <a:pt x="5910" y="3866"/>
                    <a:pt x="5988" y="3331"/>
                    <a:pt x="5650" y="3192"/>
                  </a:cubicBezTo>
                  <a:cubicBezTo>
                    <a:pt x="5110" y="3017"/>
                    <a:pt x="4570" y="2943"/>
                    <a:pt x="4024" y="2943"/>
                  </a:cubicBezTo>
                  <a:cubicBezTo>
                    <a:pt x="3786" y="2943"/>
                    <a:pt x="3547" y="2957"/>
                    <a:pt x="3307" y="2982"/>
                  </a:cubicBezTo>
                  <a:cubicBezTo>
                    <a:pt x="3214" y="2998"/>
                    <a:pt x="2779" y="3031"/>
                    <a:pt x="2303" y="3031"/>
                  </a:cubicBezTo>
                  <a:cubicBezTo>
                    <a:pt x="1493" y="3031"/>
                    <a:pt x="562" y="2936"/>
                    <a:pt x="984" y="2501"/>
                  </a:cubicBezTo>
                  <a:cubicBezTo>
                    <a:pt x="1465" y="1999"/>
                    <a:pt x="2218" y="1727"/>
                    <a:pt x="2846" y="1476"/>
                  </a:cubicBezTo>
                  <a:cubicBezTo>
                    <a:pt x="3495" y="1183"/>
                    <a:pt x="4353" y="974"/>
                    <a:pt x="4876" y="451"/>
                  </a:cubicBezTo>
                  <a:cubicBezTo>
                    <a:pt x="5036" y="309"/>
                    <a:pt x="4924" y="0"/>
                    <a:pt x="4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8"/>
            <p:cNvSpPr/>
            <p:nvPr/>
          </p:nvSpPr>
          <p:spPr>
            <a:xfrm>
              <a:off x="2761450" y="4236700"/>
              <a:ext cx="91050" cy="132525"/>
            </a:xfrm>
            <a:custGeom>
              <a:avLst/>
              <a:gdLst/>
              <a:ahLst/>
              <a:cxnLst/>
              <a:rect l="l" t="t" r="r" b="b"/>
              <a:pathLst>
                <a:path w="3642" h="5301" extrusionOk="0">
                  <a:moveTo>
                    <a:pt x="179" y="1"/>
                  </a:moveTo>
                  <a:cubicBezTo>
                    <a:pt x="117" y="1"/>
                    <a:pt x="63" y="39"/>
                    <a:pt x="63" y="123"/>
                  </a:cubicBezTo>
                  <a:cubicBezTo>
                    <a:pt x="1" y="1148"/>
                    <a:pt x="126" y="2152"/>
                    <a:pt x="335" y="3178"/>
                  </a:cubicBezTo>
                  <a:cubicBezTo>
                    <a:pt x="461" y="3847"/>
                    <a:pt x="649" y="4705"/>
                    <a:pt x="1193" y="5144"/>
                  </a:cubicBezTo>
                  <a:cubicBezTo>
                    <a:pt x="1331" y="5255"/>
                    <a:pt x="1469" y="5301"/>
                    <a:pt x="1601" y="5301"/>
                  </a:cubicBezTo>
                  <a:cubicBezTo>
                    <a:pt x="1970" y="5301"/>
                    <a:pt x="2295" y="4939"/>
                    <a:pt x="2449" y="4600"/>
                  </a:cubicBezTo>
                  <a:cubicBezTo>
                    <a:pt x="2637" y="4224"/>
                    <a:pt x="2721" y="3784"/>
                    <a:pt x="2742" y="3366"/>
                  </a:cubicBezTo>
                  <a:cubicBezTo>
                    <a:pt x="2825" y="2508"/>
                    <a:pt x="3369" y="1713"/>
                    <a:pt x="3579" y="876"/>
                  </a:cubicBezTo>
                  <a:cubicBezTo>
                    <a:pt x="3642" y="611"/>
                    <a:pt x="3431" y="438"/>
                    <a:pt x="3222" y="438"/>
                  </a:cubicBezTo>
                  <a:cubicBezTo>
                    <a:pt x="3084" y="438"/>
                    <a:pt x="2946" y="513"/>
                    <a:pt x="2888" y="688"/>
                  </a:cubicBezTo>
                  <a:cubicBezTo>
                    <a:pt x="2658" y="1420"/>
                    <a:pt x="2114" y="2403"/>
                    <a:pt x="2114" y="3178"/>
                  </a:cubicBezTo>
                  <a:cubicBezTo>
                    <a:pt x="2114" y="3572"/>
                    <a:pt x="1933" y="4676"/>
                    <a:pt x="1582" y="4676"/>
                  </a:cubicBezTo>
                  <a:cubicBezTo>
                    <a:pt x="1486" y="4676"/>
                    <a:pt x="1377" y="4593"/>
                    <a:pt x="1256" y="4391"/>
                  </a:cubicBezTo>
                  <a:cubicBezTo>
                    <a:pt x="566" y="3282"/>
                    <a:pt x="440" y="1399"/>
                    <a:pt x="356" y="165"/>
                  </a:cubicBezTo>
                  <a:cubicBezTo>
                    <a:pt x="345" y="60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8"/>
            <p:cNvSpPr/>
            <p:nvPr/>
          </p:nvSpPr>
          <p:spPr>
            <a:xfrm>
              <a:off x="2835725" y="4095025"/>
              <a:ext cx="144925" cy="102475"/>
            </a:xfrm>
            <a:custGeom>
              <a:avLst/>
              <a:gdLst/>
              <a:ahLst/>
              <a:cxnLst/>
              <a:rect l="l" t="t" r="r" b="b"/>
              <a:pathLst>
                <a:path w="5797" h="4099" extrusionOk="0">
                  <a:moveTo>
                    <a:pt x="4327" y="1"/>
                  </a:moveTo>
                  <a:cubicBezTo>
                    <a:pt x="4079" y="1"/>
                    <a:pt x="3837" y="27"/>
                    <a:pt x="3641" y="57"/>
                  </a:cubicBezTo>
                  <a:cubicBezTo>
                    <a:pt x="3118" y="140"/>
                    <a:pt x="2637" y="433"/>
                    <a:pt x="2114" y="433"/>
                  </a:cubicBezTo>
                  <a:cubicBezTo>
                    <a:pt x="1465" y="454"/>
                    <a:pt x="838" y="475"/>
                    <a:pt x="210" y="538"/>
                  </a:cubicBezTo>
                  <a:cubicBezTo>
                    <a:pt x="1" y="580"/>
                    <a:pt x="64" y="935"/>
                    <a:pt x="273" y="935"/>
                  </a:cubicBezTo>
                  <a:cubicBezTo>
                    <a:pt x="1026" y="977"/>
                    <a:pt x="1758" y="998"/>
                    <a:pt x="2512" y="1019"/>
                  </a:cubicBezTo>
                  <a:cubicBezTo>
                    <a:pt x="2700" y="1019"/>
                    <a:pt x="3118" y="873"/>
                    <a:pt x="3223" y="852"/>
                  </a:cubicBezTo>
                  <a:cubicBezTo>
                    <a:pt x="3549" y="761"/>
                    <a:pt x="3858" y="710"/>
                    <a:pt x="4171" y="710"/>
                  </a:cubicBezTo>
                  <a:cubicBezTo>
                    <a:pt x="4361" y="710"/>
                    <a:pt x="4553" y="728"/>
                    <a:pt x="4750" y="768"/>
                  </a:cubicBezTo>
                  <a:cubicBezTo>
                    <a:pt x="5483" y="935"/>
                    <a:pt x="3955" y="2233"/>
                    <a:pt x="3788" y="2337"/>
                  </a:cubicBezTo>
                  <a:cubicBezTo>
                    <a:pt x="3369" y="2693"/>
                    <a:pt x="2972" y="3300"/>
                    <a:pt x="2407" y="3404"/>
                  </a:cubicBezTo>
                  <a:cubicBezTo>
                    <a:pt x="2007" y="3484"/>
                    <a:pt x="2085" y="4099"/>
                    <a:pt x="2476" y="4099"/>
                  </a:cubicBezTo>
                  <a:cubicBezTo>
                    <a:pt x="2494" y="4099"/>
                    <a:pt x="2513" y="4098"/>
                    <a:pt x="2533" y="4095"/>
                  </a:cubicBezTo>
                  <a:cubicBezTo>
                    <a:pt x="3244" y="3969"/>
                    <a:pt x="3767" y="3342"/>
                    <a:pt x="4290" y="2860"/>
                  </a:cubicBezTo>
                  <a:cubicBezTo>
                    <a:pt x="4897" y="2316"/>
                    <a:pt x="5797" y="1793"/>
                    <a:pt x="5692" y="873"/>
                  </a:cubicBezTo>
                  <a:cubicBezTo>
                    <a:pt x="5617" y="168"/>
                    <a:pt x="4952" y="1"/>
                    <a:pt x="4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8"/>
            <p:cNvSpPr/>
            <p:nvPr/>
          </p:nvSpPr>
          <p:spPr>
            <a:xfrm>
              <a:off x="2834675" y="4180075"/>
              <a:ext cx="136050" cy="127975"/>
            </a:xfrm>
            <a:custGeom>
              <a:avLst/>
              <a:gdLst/>
              <a:ahLst/>
              <a:cxnLst/>
              <a:rect l="l" t="t" r="r" b="b"/>
              <a:pathLst>
                <a:path w="5442" h="5119" extrusionOk="0">
                  <a:moveTo>
                    <a:pt x="2526" y="1"/>
                  </a:moveTo>
                  <a:cubicBezTo>
                    <a:pt x="2316" y="1"/>
                    <a:pt x="2101" y="247"/>
                    <a:pt x="2219" y="484"/>
                  </a:cubicBezTo>
                  <a:cubicBezTo>
                    <a:pt x="2533" y="1237"/>
                    <a:pt x="2909" y="2011"/>
                    <a:pt x="3495" y="2639"/>
                  </a:cubicBezTo>
                  <a:cubicBezTo>
                    <a:pt x="3638" y="2822"/>
                    <a:pt x="4634" y="4316"/>
                    <a:pt x="4106" y="4316"/>
                  </a:cubicBezTo>
                  <a:cubicBezTo>
                    <a:pt x="4092" y="4316"/>
                    <a:pt x="4076" y="4315"/>
                    <a:pt x="4060" y="4313"/>
                  </a:cubicBezTo>
                  <a:cubicBezTo>
                    <a:pt x="3516" y="4250"/>
                    <a:pt x="3119" y="3831"/>
                    <a:pt x="2637" y="3664"/>
                  </a:cubicBezTo>
                  <a:cubicBezTo>
                    <a:pt x="1842" y="3455"/>
                    <a:pt x="1173" y="2911"/>
                    <a:pt x="357" y="2785"/>
                  </a:cubicBezTo>
                  <a:cubicBezTo>
                    <a:pt x="147" y="2785"/>
                    <a:pt x="1" y="3099"/>
                    <a:pt x="210" y="3204"/>
                  </a:cubicBezTo>
                  <a:cubicBezTo>
                    <a:pt x="1173" y="3664"/>
                    <a:pt x="2135" y="4229"/>
                    <a:pt x="3077" y="4752"/>
                  </a:cubicBezTo>
                  <a:cubicBezTo>
                    <a:pt x="3420" y="4943"/>
                    <a:pt x="3810" y="5118"/>
                    <a:pt x="4185" y="5118"/>
                  </a:cubicBezTo>
                  <a:cubicBezTo>
                    <a:pt x="4427" y="5118"/>
                    <a:pt x="4663" y="5045"/>
                    <a:pt x="4876" y="4857"/>
                  </a:cubicBezTo>
                  <a:cubicBezTo>
                    <a:pt x="5441" y="4375"/>
                    <a:pt x="4960" y="3538"/>
                    <a:pt x="4667" y="3036"/>
                  </a:cubicBezTo>
                  <a:cubicBezTo>
                    <a:pt x="4458" y="2702"/>
                    <a:pt x="4248" y="2388"/>
                    <a:pt x="3997" y="2095"/>
                  </a:cubicBezTo>
                  <a:cubicBezTo>
                    <a:pt x="3474" y="1551"/>
                    <a:pt x="3160" y="797"/>
                    <a:pt x="2763" y="149"/>
                  </a:cubicBezTo>
                  <a:cubicBezTo>
                    <a:pt x="2701" y="44"/>
                    <a:pt x="2614" y="1"/>
                    <a:pt x="2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5" name="Google Shape;2005;p48"/>
          <p:cNvSpPr/>
          <p:nvPr/>
        </p:nvSpPr>
        <p:spPr>
          <a:xfrm>
            <a:off x="7925175" y="1126625"/>
            <a:ext cx="1368050" cy="181350"/>
          </a:xfrm>
          <a:custGeom>
            <a:avLst/>
            <a:gdLst/>
            <a:ahLst/>
            <a:cxnLst/>
            <a:rect l="l" t="t" r="r" b="b"/>
            <a:pathLst>
              <a:path w="54722" h="7254" extrusionOk="0">
                <a:moveTo>
                  <a:pt x="28692" y="1"/>
                </a:moveTo>
                <a:cubicBezTo>
                  <a:pt x="26759" y="1"/>
                  <a:pt x="25502" y="1313"/>
                  <a:pt x="24402" y="2860"/>
                </a:cubicBezTo>
                <a:cubicBezTo>
                  <a:pt x="23610" y="3965"/>
                  <a:pt x="22774" y="5085"/>
                  <a:pt x="21325" y="5160"/>
                </a:cubicBezTo>
                <a:cubicBezTo>
                  <a:pt x="21261" y="5163"/>
                  <a:pt x="21198" y="5165"/>
                  <a:pt x="21136" y="5165"/>
                </a:cubicBezTo>
                <a:cubicBezTo>
                  <a:pt x="19659" y="5165"/>
                  <a:pt x="18843" y="4156"/>
                  <a:pt x="18054" y="3024"/>
                </a:cubicBezTo>
                <a:cubicBezTo>
                  <a:pt x="17546" y="2292"/>
                  <a:pt x="16994" y="1530"/>
                  <a:pt x="16128" y="1202"/>
                </a:cubicBezTo>
                <a:cubicBezTo>
                  <a:pt x="15830" y="1091"/>
                  <a:pt x="15528" y="1040"/>
                  <a:pt x="15228" y="1040"/>
                </a:cubicBezTo>
                <a:cubicBezTo>
                  <a:pt x="14521" y="1040"/>
                  <a:pt x="13828" y="1320"/>
                  <a:pt x="13230" y="1739"/>
                </a:cubicBezTo>
                <a:cubicBezTo>
                  <a:pt x="11990" y="2606"/>
                  <a:pt x="11139" y="4189"/>
                  <a:pt x="9645" y="4712"/>
                </a:cubicBezTo>
                <a:cubicBezTo>
                  <a:pt x="9444" y="4783"/>
                  <a:pt x="9254" y="4814"/>
                  <a:pt x="9074" y="4814"/>
                </a:cubicBezTo>
                <a:cubicBezTo>
                  <a:pt x="7808" y="4814"/>
                  <a:pt x="6995" y="3265"/>
                  <a:pt x="5792" y="2860"/>
                </a:cubicBezTo>
                <a:cubicBezTo>
                  <a:pt x="5363" y="2712"/>
                  <a:pt x="4945" y="2644"/>
                  <a:pt x="4544" y="2644"/>
                </a:cubicBezTo>
                <a:cubicBezTo>
                  <a:pt x="2393" y="2644"/>
                  <a:pt x="708" y="4597"/>
                  <a:pt x="116" y="6623"/>
                </a:cubicBezTo>
                <a:cubicBezTo>
                  <a:pt x="0" y="7008"/>
                  <a:pt x="302" y="7254"/>
                  <a:pt x="604" y="7254"/>
                </a:cubicBezTo>
                <a:cubicBezTo>
                  <a:pt x="807" y="7254"/>
                  <a:pt x="1009" y="7144"/>
                  <a:pt x="1087" y="6892"/>
                </a:cubicBezTo>
                <a:cubicBezTo>
                  <a:pt x="1476" y="5578"/>
                  <a:pt x="2282" y="4279"/>
                  <a:pt x="3641" y="3830"/>
                </a:cubicBezTo>
                <a:cubicBezTo>
                  <a:pt x="3961" y="3727"/>
                  <a:pt x="4251" y="3681"/>
                  <a:pt x="4518" y="3681"/>
                </a:cubicBezTo>
                <a:cubicBezTo>
                  <a:pt x="5635" y="3681"/>
                  <a:pt x="6363" y="4482"/>
                  <a:pt x="7315" y="5205"/>
                </a:cubicBezTo>
                <a:cubicBezTo>
                  <a:pt x="7877" y="5632"/>
                  <a:pt x="8429" y="5808"/>
                  <a:pt x="8966" y="5808"/>
                </a:cubicBezTo>
                <a:cubicBezTo>
                  <a:pt x="10343" y="5808"/>
                  <a:pt x="11611" y="4649"/>
                  <a:pt x="12633" y="3606"/>
                </a:cubicBezTo>
                <a:cubicBezTo>
                  <a:pt x="13313" y="2904"/>
                  <a:pt x="14243" y="2041"/>
                  <a:pt x="15216" y="2041"/>
                </a:cubicBezTo>
                <a:cubicBezTo>
                  <a:pt x="15567" y="2041"/>
                  <a:pt x="15924" y="2153"/>
                  <a:pt x="16277" y="2426"/>
                </a:cubicBezTo>
                <a:cubicBezTo>
                  <a:pt x="17039" y="3024"/>
                  <a:pt x="17442" y="3995"/>
                  <a:pt x="18054" y="4727"/>
                </a:cubicBezTo>
                <a:cubicBezTo>
                  <a:pt x="18850" y="5645"/>
                  <a:pt x="20017" y="6161"/>
                  <a:pt x="21191" y="6161"/>
                </a:cubicBezTo>
                <a:cubicBezTo>
                  <a:pt x="21869" y="6161"/>
                  <a:pt x="22550" y="5989"/>
                  <a:pt x="23162" y="5623"/>
                </a:cubicBezTo>
                <a:cubicBezTo>
                  <a:pt x="25059" y="4503"/>
                  <a:pt x="25582" y="1754"/>
                  <a:pt x="27777" y="1112"/>
                </a:cubicBezTo>
                <a:cubicBezTo>
                  <a:pt x="28079" y="1030"/>
                  <a:pt x="28392" y="989"/>
                  <a:pt x="28706" y="989"/>
                </a:cubicBezTo>
                <a:cubicBezTo>
                  <a:pt x="29418" y="989"/>
                  <a:pt x="30134" y="1196"/>
                  <a:pt x="30735" y="1590"/>
                </a:cubicBezTo>
                <a:cubicBezTo>
                  <a:pt x="31706" y="2217"/>
                  <a:pt x="31885" y="3263"/>
                  <a:pt x="32497" y="4159"/>
                </a:cubicBezTo>
                <a:cubicBezTo>
                  <a:pt x="33114" y="5076"/>
                  <a:pt x="34405" y="5529"/>
                  <a:pt x="35647" y="5529"/>
                </a:cubicBezTo>
                <a:cubicBezTo>
                  <a:pt x="36449" y="5529"/>
                  <a:pt x="37231" y="5340"/>
                  <a:pt x="37799" y="4966"/>
                </a:cubicBezTo>
                <a:cubicBezTo>
                  <a:pt x="38427" y="4577"/>
                  <a:pt x="38875" y="3935"/>
                  <a:pt x="39263" y="3323"/>
                </a:cubicBezTo>
                <a:cubicBezTo>
                  <a:pt x="39711" y="2636"/>
                  <a:pt x="40144" y="1620"/>
                  <a:pt x="40921" y="1247"/>
                </a:cubicBezTo>
                <a:cubicBezTo>
                  <a:pt x="41121" y="1156"/>
                  <a:pt x="41312" y="1115"/>
                  <a:pt x="41494" y="1115"/>
                </a:cubicBezTo>
                <a:cubicBezTo>
                  <a:pt x="42657" y="1115"/>
                  <a:pt x="43463" y="2772"/>
                  <a:pt x="44057" y="3547"/>
                </a:cubicBezTo>
                <a:cubicBezTo>
                  <a:pt x="44730" y="4428"/>
                  <a:pt x="45641" y="5040"/>
                  <a:pt x="46791" y="5115"/>
                </a:cubicBezTo>
                <a:cubicBezTo>
                  <a:pt x="46861" y="5119"/>
                  <a:pt x="46930" y="5121"/>
                  <a:pt x="46999" y="5121"/>
                </a:cubicBezTo>
                <a:cubicBezTo>
                  <a:pt x="48114" y="5121"/>
                  <a:pt x="49036" y="4560"/>
                  <a:pt x="49853" y="3801"/>
                </a:cubicBezTo>
                <a:cubicBezTo>
                  <a:pt x="50375" y="3323"/>
                  <a:pt x="50823" y="2755"/>
                  <a:pt x="51436" y="2382"/>
                </a:cubicBezTo>
                <a:cubicBezTo>
                  <a:pt x="51772" y="2175"/>
                  <a:pt x="52212" y="2029"/>
                  <a:pt x="52616" y="2029"/>
                </a:cubicBezTo>
                <a:cubicBezTo>
                  <a:pt x="53145" y="2029"/>
                  <a:pt x="53613" y="2278"/>
                  <a:pt x="53706" y="2964"/>
                </a:cubicBezTo>
                <a:cubicBezTo>
                  <a:pt x="53736" y="3236"/>
                  <a:pt x="53912" y="3351"/>
                  <a:pt x="54107" y="3351"/>
                </a:cubicBezTo>
                <a:cubicBezTo>
                  <a:pt x="54394" y="3351"/>
                  <a:pt x="54721" y="3099"/>
                  <a:pt x="54677" y="2725"/>
                </a:cubicBezTo>
                <a:cubicBezTo>
                  <a:pt x="54557" y="1844"/>
                  <a:pt x="53855" y="1232"/>
                  <a:pt x="53004" y="1067"/>
                </a:cubicBezTo>
                <a:cubicBezTo>
                  <a:pt x="52854" y="1037"/>
                  <a:pt x="52706" y="1023"/>
                  <a:pt x="52560" y="1023"/>
                </a:cubicBezTo>
                <a:cubicBezTo>
                  <a:pt x="51613" y="1023"/>
                  <a:pt x="50749" y="1609"/>
                  <a:pt x="50077" y="2217"/>
                </a:cubicBezTo>
                <a:cubicBezTo>
                  <a:pt x="49135" y="3056"/>
                  <a:pt x="48271" y="4140"/>
                  <a:pt x="46993" y="4140"/>
                </a:cubicBezTo>
                <a:cubicBezTo>
                  <a:pt x="46792" y="4140"/>
                  <a:pt x="46581" y="4113"/>
                  <a:pt x="46358" y="4054"/>
                </a:cubicBezTo>
                <a:cubicBezTo>
                  <a:pt x="44849" y="3636"/>
                  <a:pt x="44401" y="1919"/>
                  <a:pt x="43326" y="978"/>
                </a:cubicBezTo>
                <a:cubicBezTo>
                  <a:pt x="42739" y="441"/>
                  <a:pt x="42120" y="197"/>
                  <a:pt x="41519" y="197"/>
                </a:cubicBezTo>
                <a:cubicBezTo>
                  <a:pt x="40666" y="197"/>
                  <a:pt x="39849" y="689"/>
                  <a:pt x="39218" y="1530"/>
                </a:cubicBezTo>
                <a:cubicBezTo>
                  <a:pt x="38681" y="2262"/>
                  <a:pt x="38322" y="3143"/>
                  <a:pt x="37680" y="3786"/>
                </a:cubicBezTo>
                <a:cubicBezTo>
                  <a:pt x="37205" y="4260"/>
                  <a:pt x="36355" y="4518"/>
                  <a:pt x="35514" y="4518"/>
                </a:cubicBezTo>
                <a:cubicBezTo>
                  <a:pt x="34660" y="4518"/>
                  <a:pt x="33815" y="4253"/>
                  <a:pt x="33378" y="3681"/>
                </a:cubicBezTo>
                <a:cubicBezTo>
                  <a:pt x="32751" y="2845"/>
                  <a:pt x="32572" y="1829"/>
                  <a:pt x="31735" y="1097"/>
                </a:cubicBezTo>
                <a:cubicBezTo>
                  <a:pt x="31004" y="470"/>
                  <a:pt x="30078" y="111"/>
                  <a:pt x="29122" y="22"/>
                </a:cubicBezTo>
                <a:cubicBezTo>
                  <a:pt x="28975" y="8"/>
                  <a:pt x="28832" y="1"/>
                  <a:pt x="286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48"/>
          <p:cNvSpPr/>
          <p:nvPr/>
        </p:nvSpPr>
        <p:spPr>
          <a:xfrm>
            <a:off x="5290183" y="1709800"/>
            <a:ext cx="2570493" cy="1463175"/>
          </a:xfrm>
          <a:custGeom>
            <a:avLst/>
            <a:gdLst/>
            <a:ahLst/>
            <a:cxnLst/>
            <a:rect l="l" t="t" r="r" b="b"/>
            <a:pathLst>
              <a:path w="49920" h="33444" extrusionOk="0">
                <a:moveTo>
                  <a:pt x="38504" y="2709"/>
                </a:moveTo>
                <a:lnTo>
                  <a:pt x="38504" y="2709"/>
                </a:lnTo>
                <a:cubicBezTo>
                  <a:pt x="43323" y="4176"/>
                  <a:pt x="47913" y="7185"/>
                  <a:pt x="48283" y="12363"/>
                </a:cubicBezTo>
                <a:cubicBezTo>
                  <a:pt x="48360" y="13431"/>
                  <a:pt x="48217" y="14488"/>
                  <a:pt x="47915" y="15511"/>
                </a:cubicBezTo>
                <a:lnTo>
                  <a:pt x="47915" y="15511"/>
                </a:lnTo>
                <a:cubicBezTo>
                  <a:pt x="47904" y="15418"/>
                  <a:pt x="47893" y="15326"/>
                  <a:pt x="47881" y="15233"/>
                </a:cubicBezTo>
                <a:lnTo>
                  <a:pt x="47881" y="15233"/>
                </a:lnTo>
                <a:cubicBezTo>
                  <a:pt x="47850" y="11186"/>
                  <a:pt x="45711" y="7777"/>
                  <a:pt x="42579" y="5218"/>
                </a:cubicBezTo>
                <a:cubicBezTo>
                  <a:pt x="41285" y="4174"/>
                  <a:pt x="39920" y="3345"/>
                  <a:pt x="38504" y="2709"/>
                </a:cubicBezTo>
                <a:close/>
                <a:moveTo>
                  <a:pt x="45312" y="22720"/>
                </a:moveTo>
                <a:cubicBezTo>
                  <a:pt x="42983" y="26711"/>
                  <a:pt x="38190" y="29134"/>
                  <a:pt x="33637" y="30417"/>
                </a:cubicBezTo>
                <a:lnTo>
                  <a:pt x="33637" y="30417"/>
                </a:lnTo>
                <a:cubicBezTo>
                  <a:pt x="36390" y="29327"/>
                  <a:pt x="39050" y="28017"/>
                  <a:pt x="41484" y="26306"/>
                </a:cubicBezTo>
                <a:cubicBezTo>
                  <a:pt x="42934" y="25306"/>
                  <a:pt x="44254" y="24100"/>
                  <a:pt x="45312" y="22720"/>
                </a:cubicBezTo>
                <a:close/>
                <a:moveTo>
                  <a:pt x="23918" y="1345"/>
                </a:moveTo>
                <a:cubicBezTo>
                  <a:pt x="21697" y="1973"/>
                  <a:pt x="19603" y="2924"/>
                  <a:pt x="17748" y="4206"/>
                </a:cubicBezTo>
                <a:lnTo>
                  <a:pt x="17748" y="4206"/>
                </a:lnTo>
                <a:cubicBezTo>
                  <a:pt x="12112" y="7042"/>
                  <a:pt x="7040" y="11876"/>
                  <a:pt x="6281" y="18355"/>
                </a:cubicBezTo>
                <a:cubicBezTo>
                  <a:pt x="5688" y="23450"/>
                  <a:pt x="8236" y="28139"/>
                  <a:pt x="12199" y="30825"/>
                </a:cubicBezTo>
                <a:lnTo>
                  <a:pt x="12199" y="30825"/>
                </a:lnTo>
                <a:cubicBezTo>
                  <a:pt x="10702" y="30246"/>
                  <a:pt x="9272" y="29520"/>
                  <a:pt x="7951" y="28668"/>
                </a:cubicBezTo>
                <a:cubicBezTo>
                  <a:pt x="4552" y="26421"/>
                  <a:pt x="2075" y="22964"/>
                  <a:pt x="2075" y="18873"/>
                </a:cubicBezTo>
                <a:cubicBezTo>
                  <a:pt x="2075" y="14264"/>
                  <a:pt x="5474" y="10058"/>
                  <a:pt x="8816" y="7292"/>
                </a:cubicBezTo>
                <a:cubicBezTo>
                  <a:pt x="12958" y="3828"/>
                  <a:pt x="18405" y="1840"/>
                  <a:pt x="23918" y="1345"/>
                </a:cubicBezTo>
                <a:close/>
                <a:moveTo>
                  <a:pt x="29872" y="2229"/>
                </a:moveTo>
                <a:cubicBezTo>
                  <a:pt x="33007" y="2229"/>
                  <a:pt x="36104" y="2908"/>
                  <a:pt x="38954" y="4399"/>
                </a:cubicBezTo>
                <a:lnTo>
                  <a:pt x="38954" y="4399"/>
                </a:lnTo>
                <a:cubicBezTo>
                  <a:pt x="42895" y="6868"/>
                  <a:pt x="46002" y="10732"/>
                  <a:pt x="46658" y="15253"/>
                </a:cubicBezTo>
                <a:lnTo>
                  <a:pt x="46658" y="15253"/>
                </a:lnTo>
                <a:cubicBezTo>
                  <a:pt x="46691" y="16694"/>
                  <a:pt x="46431" y="18162"/>
                  <a:pt x="45853" y="19598"/>
                </a:cubicBezTo>
                <a:lnTo>
                  <a:pt x="45853" y="19598"/>
                </a:lnTo>
                <a:cubicBezTo>
                  <a:pt x="45031" y="20763"/>
                  <a:pt x="44086" y="21823"/>
                  <a:pt x="43155" y="22734"/>
                </a:cubicBezTo>
                <a:cubicBezTo>
                  <a:pt x="40274" y="25614"/>
                  <a:pt x="36644" y="27804"/>
                  <a:pt x="32899" y="29475"/>
                </a:cubicBezTo>
                <a:cubicBezTo>
                  <a:pt x="31034" y="30312"/>
                  <a:pt x="28938" y="31051"/>
                  <a:pt x="26761" y="31562"/>
                </a:cubicBezTo>
                <a:lnTo>
                  <a:pt x="26761" y="31562"/>
                </a:lnTo>
                <a:cubicBezTo>
                  <a:pt x="26307" y="31584"/>
                  <a:pt x="25849" y="31595"/>
                  <a:pt x="25388" y="31595"/>
                </a:cubicBezTo>
                <a:cubicBezTo>
                  <a:pt x="18710" y="31595"/>
                  <a:pt x="11599" y="29226"/>
                  <a:pt x="10026" y="22100"/>
                </a:cubicBezTo>
                <a:cubicBezTo>
                  <a:pt x="9463" y="19398"/>
                  <a:pt x="9877" y="16655"/>
                  <a:pt x="10978" y="14207"/>
                </a:cubicBezTo>
                <a:lnTo>
                  <a:pt x="10978" y="14207"/>
                </a:lnTo>
                <a:cubicBezTo>
                  <a:pt x="11088" y="14323"/>
                  <a:pt x="11259" y="14389"/>
                  <a:pt x="11422" y="14389"/>
                </a:cubicBezTo>
                <a:cubicBezTo>
                  <a:pt x="11629" y="14389"/>
                  <a:pt x="11824" y="14282"/>
                  <a:pt x="11869" y="14034"/>
                </a:cubicBezTo>
                <a:cubicBezTo>
                  <a:pt x="12222" y="12802"/>
                  <a:pt x="12687" y="11670"/>
                  <a:pt x="13247" y="10633"/>
                </a:cubicBezTo>
                <a:lnTo>
                  <a:pt x="13247" y="10633"/>
                </a:lnTo>
                <a:cubicBezTo>
                  <a:pt x="15757" y="7690"/>
                  <a:pt x="19373" y="5721"/>
                  <a:pt x="23233" y="5721"/>
                </a:cubicBezTo>
                <a:cubicBezTo>
                  <a:pt x="23801" y="5721"/>
                  <a:pt x="24373" y="5764"/>
                  <a:pt x="24948" y="5852"/>
                </a:cubicBezTo>
                <a:cubicBezTo>
                  <a:pt x="25812" y="5852"/>
                  <a:pt x="26101" y="4757"/>
                  <a:pt x="25352" y="4700"/>
                </a:cubicBezTo>
                <a:cubicBezTo>
                  <a:pt x="24681" y="4598"/>
                  <a:pt x="24021" y="4549"/>
                  <a:pt x="23375" y="4549"/>
                </a:cubicBezTo>
                <a:cubicBezTo>
                  <a:pt x="20730" y="4549"/>
                  <a:pt x="18308" y="5367"/>
                  <a:pt x="16239" y="6723"/>
                </a:cubicBezTo>
                <a:lnTo>
                  <a:pt x="16239" y="6723"/>
                </a:lnTo>
                <a:cubicBezTo>
                  <a:pt x="16686" y="6298"/>
                  <a:pt x="17155" y="5901"/>
                  <a:pt x="17645" y="5532"/>
                </a:cubicBezTo>
                <a:lnTo>
                  <a:pt x="17645" y="5532"/>
                </a:lnTo>
                <a:cubicBezTo>
                  <a:pt x="21454" y="3435"/>
                  <a:pt x="25696" y="2229"/>
                  <a:pt x="29872" y="2229"/>
                </a:cubicBezTo>
                <a:close/>
                <a:moveTo>
                  <a:pt x="13484" y="8363"/>
                </a:moveTo>
                <a:cubicBezTo>
                  <a:pt x="12903" y="9169"/>
                  <a:pt x="12386" y="10039"/>
                  <a:pt x="11941" y="10971"/>
                </a:cubicBezTo>
                <a:lnTo>
                  <a:pt x="11941" y="10971"/>
                </a:lnTo>
                <a:cubicBezTo>
                  <a:pt x="7427" y="17528"/>
                  <a:pt x="7586" y="27257"/>
                  <a:pt x="16594" y="30973"/>
                </a:cubicBezTo>
                <a:cubicBezTo>
                  <a:pt x="18064" y="31582"/>
                  <a:pt x="19746" y="32018"/>
                  <a:pt x="21550" y="32279"/>
                </a:cubicBezTo>
                <a:lnTo>
                  <a:pt x="21550" y="32279"/>
                </a:lnTo>
                <a:cubicBezTo>
                  <a:pt x="21326" y="32286"/>
                  <a:pt x="21102" y="32289"/>
                  <a:pt x="20879" y="32289"/>
                </a:cubicBezTo>
                <a:cubicBezTo>
                  <a:pt x="16407" y="32289"/>
                  <a:pt x="12169" y="30857"/>
                  <a:pt x="9449" y="26882"/>
                </a:cubicBezTo>
                <a:cubicBezTo>
                  <a:pt x="4818" y="20032"/>
                  <a:pt x="8023" y="12979"/>
                  <a:pt x="13484" y="8363"/>
                </a:cubicBezTo>
                <a:close/>
                <a:moveTo>
                  <a:pt x="27088" y="0"/>
                </a:moveTo>
                <a:cubicBezTo>
                  <a:pt x="22183" y="0"/>
                  <a:pt x="17215" y="1275"/>
                  <a:pt x="12906" y="3375"/>
                </a:cubicBezTo>
                <a:cubicBezTo>
                  <a:pt x="6511" y="6543"/>
                  <a:pt x="0" y="13400"/>
                  <a:pt x="1326" y="21005"/>
                </a:cubicBezTo>
                <a:cubicBezTo>
                  <a:pt x="2536" y="28438"/>
                  <a:pt x="11120" y="32240"/>
                  <a:pt x="17631" y="33220"/>
                </a:cubicBezTo>
                <a:cubicBezTo>
                  <a:pt x="18695" y="33372"/>
                  <a:pt x="19748" y="33444"/>
                  <a:pt x="20790" y="33444"/>
                </a:cubicBezTo>
                <a:cubicBezTo>
                  <a:pt x="23048" y="33444"/>
                  <a:pt x="25260" y="33107"/>
                  <a:pt x="27446" y="32519"/>
                </a:cubicBezTo>
                <a:lnTo>
                  <a:pt x="27446" y="32519"/>
                </a:lnTo>
                <a:cubicBezTo>
                  <a:pt x="36915" y="32006"/>
                  <a:pt x="47088" y="27330"/>
                  <a:pt x="47938" y="18165"/>
                </a:cubicBezTo>
                <a:lnTo>
                  <a:pt x="47938" y="18165"/>
                </a:lnTo>
                <a:cubicBezTo>
                  <a:pt x="49345" y="15463"/>
                  <a:pt x="49920" y="12478"/>
                  <a:pt x="48859" y="9482"/>
                </a:cubicBezTo>
                <a:cubicBezTo>
                  <a:pt x="46727" y="3720"/>
                  <a:pt x="39698" y="1358"/>
                  <a:pt x="34224" y="667"/>
                </a:cubicBezTo>
                <a:cubicBezTo>
                  <a:pt x="33508" y="570"/>
                  <a:pt x="32789" y="503"/>
                  <a:pt x="32069" y="466"/>
                </a:cubicBezTo>
                <a:lnTo>
                  <a:pt x="32069" y="466"/>
                </a:lnTo>
                <a:cubicBezTo>
                  <a:pt x="30435" y="149"/>
                  <a:pt x="28765" y="0"/>
                  <a:pt x="27088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48"/>
          <p:cNvSpPr txBox="1">
            <a:spLocks noGrp="1"/>
          </p:cNvSpPr>
          <p:nvPr>
            <p:ph type="title"/>
          </p:nvPr>
        </p:nvSpPr>
        <p:spPr>
          <a:xfrm>
            <a:off x="5680115" y="2128500"/>
            <a:ext cx="2065167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Página 18 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004AC1-9225-45FE-8891-99FD41BCB1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30" b="9725"/>
          <a:stretch/>
        </p:blipFill>
        <p:spPr>
          <a:xfrm>
            <a:off x="2115441" y="558940"/>
            <a:ext cx="2897823" cy="405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42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48"/>
          <p:cNvSpPr/>
          <p:nvPr/>
        </p:nvSpPr>
        <p:spPr>
          <a:xfrm>
            <a:off x="140823" y="1322837"/>
            <a:ext cx="2723251" cy="1550025"/>
          </a:xfrm>
          <a:custGeom>
            <a:avLst/>
            <a:gdLst/>
            <a:ahLst/>
            <a:cxnLst/>
            <a:rect l="l" t="t" r="r" b="b"/>
            <a:pathLst>
              <a:path w="43048" h="40094" extrusionOk="0">
                <a:moveTo>
                  <a:pt x="24343" y="1121"/>
                </a:moveTo>
                <a:cubicBezTo>
                  <a:pt x="28408" y="1121"/>
                  <a:pt x="32529" y="2293"/>
                  <a:pt x="35845" y="4642"/>
                </a:cubicBezTo>
                <a:cubicBezTo>
                  <a:pt x="41027" y="8281"/>
                  <a:pt x="41568" y="14345"/>
                  <a:pt x="39132" y="19707"/>
                </a:cubicBezTo>
                <a:lnTo>
                  <a:pt x="39132" y="19707"/>
                </a:lnTo>
                <a:cubicBezTo>
                  <a:pt x="39051" y="16103"/>
                  <a:pt x="38014" y="12516"/>
                  <a:pt x="35961" y="9540"/>
                </a:cubicBezTo>
                <a:cubicBezTo>
                  <a:pt x="33161" y="5576"/>
                  <a:pt x="28847" y="3835"/>
                  <a:pt x="24319" y="3835"/>
                </a:cubicBezTo>
                <a:cubicBezTo>
                  <a:pt x="22791" y="3835"/>
                  <a:pt x="21239" y="4034"/>
                  <a:pt x="19713" y="4412"/>
                </a:cubicBezTo>
                <a:cubicBezTo>
                  <a:pt x="16063" y="5331"/>
                  <a:pt x="12235" y="7202"/>
                  <a:pt x="8967" y="9757"/>
                </a:cubicBezTo>
                <a:lnTo>
                  <a:pt x="8967" y="9757"/>
                </a:lnTo>
                <a:cubicBezTo>
                  <a:pt x="11733" y="4005"/>
                  <a:pt x="17968" y="1121"/>
                  <a:pt x="24343" y="1121"/>
                </a:cubicBezTo>
                <a:close/>
                <a:moveTo>
                  <a:pt x="24294" y="4726"/>
                </a:moveTo>
                <a:cubicBezTo>
                  <a:pt x="26717" y="4726"/>
                  <a:pt x="29101" y="5286"/>
                  <a:pt x="31294" y="6601"/>
                </a:cubicBezTo>
                <a:cubicBezTo>
                  <a:pt x="36541" y="9749"/>
                  <a:pt x="38443" y="16337"/>
                  <a:pt x="37827" y="22145"/>
                </a:cubicBezTo>
                <a:lnTo>
                  <a:pt x="37827" y="22145"/>
                </a:lnTo>
                <a:cubicBezTo>
                  <a:pt x="33348" y="29361"/>
                  <a:pt x="24587" y="33797"/>
                  <a:pt x="16079" y="33797"/>
                </a:cubicBezTo>
                <a:cubicBezTo>
                  <a:pt x="15289" y="33797"/>
                  <a:pt x="14502" y="33758"/>
                  <a:pt x="13721" y="33681"/>
                </a:cubicBezTo>
                <a:cubicBezTo>
                  <a:pt x="10466" y="33359"/>
                  <a:pt x="6922" y="31882"/>
                  <a:pt x="4551" y="29458"/>
                </a:cubicBezTo>
                <a:lnTo>
                  <a:pt x="4551" y="29458"/>
                </a:lnTo>
                <a:cubicBezTo>
                  <a:pt x="3871" y="26317"/>
                  <a:pt x="4534" y="22820"/>
                  <a:pt x="6000" y="19853"/>
                </a:cubicBezTo>
                <a:cubicBezTo>
                  <a:pt x="9435" y="13107"/>
                  <a:pt x="17250" y="10568"/>
                  <a:pt x="24731" y="10568"/>
                </a:cubicBezTo>
                <a:cubicBezTo>
                  <a:pt x="27793" y="10568"/>
                  <a:pt x="30799" y="10993"/>
                  <a:pt x="33426" y="11729"/>
                </a:cubicBezTo>
                <a:cubicBezTo>
                  <a:pt x="33522" y="11752"/>
                  <a:pt x="33613" y="11762"/>
                  <a:pt x="33696" y="11762"/>
                </a:cubicBezTo>
                <a:cubicBezTo>
                  <a:pt x="34452" y="11762"/>
                  <a:pt x="34619" y="10900"/>
                  <a:pt x="33944" y="10692"/>
                </a:cubicBezTo>
                <a:cubicBezTo>
                  <a:pt x="31163" y="9919"/>
                  <a:pt x="28213" y="9510"/>
                  <a:pt x="25259" y="9510"/>
                </a:cubicBezTo>
                <a:cubicBezTo>
                  <a:pt x="20502" y="9510"/>
                  <a:pt x="15734" y="10571"/>
                  <a:pt x="11647" y="12881"/>
                </a:cubicBezTo>
                <a:cubicBezTo>
                  <a:pt x="6417" y="15869"/>
                  <a:pt x="2853" y="21998"/>
                  <a:pt x="3345" y="27986"/>
                </a:cubicBezTo>
                <a:lnTo>
                  <a:pt x="3345" y="27986"/>
                </a:lnTo>
                <a:cubicBezTo>
                  <a:pt x="2552" y="26815"/>
                  <a:pt x="2018" y="25481"/>
                  <a:pt x="1852" y="24001"/>
                </a:cubicBezTo>
                <a:cubicBezTo>
                  <a:pt x="1370" y="20053"/>
                  <a:pt x="3907" y="16265"/>
                  <a:pt x="6637" y="13378"/>
                </a:cubicBezTo>
                <a:lnTo>
                  <a:pt x="6637" y="13378"/>
                </a:lnTo>
                <a:cubicBezTo>
                  <a:pt x="6616" y="13501"/>
                  <a:pt x="6595" y="13623"/>
                  <a:pt x="6576" y="13746"/>
                </a:cubicBezTo>
                <a:cubicBezTo>
                  <a:pt x="6542" y="14160"/>
                  <a:pt x="6901" y="14430"/>
                  <a:pt x="7219" y="14430"/>
                </a:cubicBezTo>
                <a:cubicBezTo>
                  <a:pt x="7431" y="14430"/>
                  <a:pt x="7625" y="14310"/>
                  <a:pt x="7671" y="14034"/>
                </a:cubicBezTo>
                <a:cubicBezTo>
                  <a:pt x="7784" y="13282"/>
                  <a:pt x="7944" y="12564"/>
                  <a:pt x="8149" y="11878"/>
                </a:cubicBezTo>
                <a:lnTo>
                  <a:pt x="8149" y="11878"/>
                </a:lnTo>
                <a:cubicBezTo>
                  <a:pt x="8182" y="11848"/>
                  <a:pt x="8215" y="11817"/>
                  <a:pt x="8247" y="11787"/>
                </a:cubicBezTo>
                <a:cubicBezTo>
                  <a:pt x="12363" y="7997"/>
                  <a:pt x="18439" y="4726"/>
                  <a:pt x="24294" y="4726"/>
                </a:cubicBezTo>
                <a:close/>
                <a:moveTo>
                  <a:pt x="37358" y="24812"/>
                </a:moveTo>
                <a:lnTo>
                  <a:pt x="37358" y="24812"/>
                </a:lnTo>
                <a:cubicBezTo>
                  <a:pt x="35590" y="31893"/>
                  <a:pt x="29638" y="37429"/>
                  <a:pt x="22421" y="38751"/>
                </a:cubicBezTo>
                <a:cubicBezTo>
                  <a:pt x="21426" y="38922"/>
                  <a:pt x="20402" y="39008"/>
                  <a:pt x="19369" y="39008"/>
                </a:cubicBezTo>
                <a:cubicBezTo>
                  <a:pt x="15195" y="39008"/>
                  <a:pt x="10869" y="37616"/>
                  <a:pt x="7729" y="34891"/>
                </a:cubicBezTo>
                <a:cubicBezTo>
                  <a:pt x="6557" y="33873"/>
                  <a:pt x="5715" y="32674"/>
                  <a:pt x="5157" y="31370"/>
                </a:cubicBezTo>
                <a:lnTo>
                  <a:pt x="5157" y="31370"/>
                </a:lnTo>
                <a:cubicBezTo>
                  <a:pt x="8385" y="33747"/>
                  <a:pt x="12816" y="35006"/>
                  <a:pt x="16534" y="35006"/>
                </a:cubicBezTo>
                <a:cubicBezTo>
                  <a:pt x="16576" y="35006"/>
                  <a:pt x="16618" y="35006"/>
                  <a:pt x="16659" y="35006"/>
                </a:cubicBezTo>
                <a:cubicBezTo>
                  <a:pt x="24537" y="34904"/>
                  <a:pt x="32504" y="30992"/>
                  <a:pt x="37358" y="24812"/>
                </a:cubicBezTo>
                <a:close/>
                <a:moveTo>
                  <a:pt x="24551" y="1"/>
                </a:moveTo>
                <a:cubicBezTo>
                  <a:pt x="19448" y="1"/>
                  <a:pt x="14343" y="1673"/>
                  <a:pt x="10898" y="4930"/>
                </a:cubicBezTo>
                <a:cubicBezTo>
                  <a:pt x="9069" y="6672"/>
                  <a:pt x="7832" y="8908"/>
                  <a:pt x="7113" y="11339"/>
                </a:cubicBezTo>
                <a:lnTo>
                  <a:pt x="7113" y="11339"/>
                </a:lnTo>
                <a:cubicBezTo>
                  <a:pt x="4293" y="13968"/>
                  <a:pt x="2088" y="17147"/>
                  <a:pt x="1103" y="20659"/>
                </a:cubicBezTo>
                <a:cubicBezTo>
                  <a:pt x="0" y="24579"/>
                  <a:pt x="1284" y="27770"/>
                  <a:pt x="3703" y="30139"/>
                </a:cubicBezTo>
                <a:lnTo>
                  <a:pt x="3703" y="30139"/>
                </a:lnTo>
                <a:cubicBezTo>
                  <a:pt x="3874" y="30809"/>
                  <a:pt x="4101" y="31473"/>
                  <a:pt x="4387" y="32125"/>
                </a:cubicBezTo>
                <a:cubicBezTo>
                  <a:pt x="6861" y="37740"/>
                  <a:pt x="13580" y="40093"/>
                  <a:pt x="19610" y="40093"/>
                </a:cubicBezTo>
                <a:cubicBezTo>
                  <a:pt x="20881" y="40093"/>
                  <a:pt x="22121" y="39989"/>
                  <a:pt x="23285" y="39788"/>
                </a:cubicBezTo>
                <a:cubicBezTo>
                  <a:pt x="30141" y="38636"/>
                  <a:pt x="35673" y="33277"/>
                  <a:pt x="37977" y="26940"/>
                </a:cubicBezTo>
                <a:cubicBezTo>
                  <a:pt x="38496" y="25486"/>
                  <a:pt x="38844" y="23960"/>
                  <a:pt x="39014" y="22410"/>
                </a:cubicBezTo>
                <a:lnTo>
                  <a:pt x="39014" y="22410"/>
                </a:lnTo>
                <a:cubicBezTo>
                  <a:pt x="39053" y="22345"/>
                  <a:pt x="39091" y="22280"/>
                  <a:pt x="39130" y="22215"/>
                </a:cubicBezTo>
                <a:cubicBezTo>
                  <a:pt x="42010" y="17375"/>
                  <a:pt x="43047" y="11441"/>
                  <a:pt x="39533" y="6659"/>
                </a:cubicBezTo>
                <a:cubicBezTo>
                  <a:pt x="36187" y="2177"/>
                  <a:pt x="30370" y="1"/>
                  <a:pt x="2455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79" name="Google Shape;1979;p48"/>
          <p:cNvGrpSpPr/>
          <p:nvPr/>
        </p:nvGrpSpPr>
        <p:grpSpPr>
          <a:xfrm rot="1535242">
            <a:off x="7692026" y="590146"/>
            <a:ext cx="802122" cy="572705"/>
            <a:chOff x="3301275" y="1275300"/>
            <a:chExt cx="552425" cy="394425"/>
          </a:xfrm>
        </p:grpSpPr>
        <p:sp>
          <p:nvSpPr>
            <p:cNvPr id="1980" name="Google Shape;1980;p48"/>
            <p:cNvSpPr/>
            <p:nvPr/>
          </p:nvSpPr>
          <p:spPr>
            <a:xfrm>
              <a:off x="3343125" y="1275300"/>
              <a:ext cx="386300" cy="277875"/>
            </a:xfrm>
            <a:custGeom>
              <a:avLst/>
              <a:gdLst/>
              <a:ahLst/>
              <a:cxnLst/>
              <a:rect l="l" t="t" r="r" b="b"/>
              <a:pathLst>
                <a:path w="15452" h="11115" extrusionOk="0">
                  <a:moveTo>
                    <a:pt x="8707" y="1"/>
                  </a:moveTo>
                  <a:cubicBezTo>
                    <a:pt x="7928" y="1"/>
                    <a:pt x="7133" y="139"/>
                    <a:pt x="6341" y="381"/>
                  </a:cubicBezTo>
                  <a:cubicBezTo>
                    <a:pt x="4353" y="988"/>
                    <a:pt x="2825" y="2662"/>
                    <a:pt x="1800" y="4398"/>
                  </a:cubicBezTo>
                  <a:cubicBezTo>
                    <a:pt x="628" y="6386"/>
                    <a:pt x="1" y="8813"/>
                    <a:pt x="1068" y="11010"/>
                  </a:cubicBezTo>
                  <a:cubicBezTo>
                    <a:pt x="1110" y="11052"/>
                    <a:pt x="1151" y="11115"/>
                    <a:pt x="1214" y="11115"/>
                  </a:cubicBezTo>
                  <a:cubicBezTo>
                    <a:pt x="1277" y="11115"/>
                    <a:pt x="1361" y="11094"/>
                    <a:pt x="1423" y="11094"/>
                  </a:cubicBezTo>
                  <a:cubicBezTo>
                    <a:pt x="1570" y="11010"/>
                    <a:pt x="1549" y="10822"/>
                    <a:pt x="1444" y="10822"/>
                  </a:cubicBezTo>
                  <a:cubicBezTo>
                    <a:pt x="1047" y="10738"/>
                    <a:pt x="1068" y="9002"/>
                    <a:pt x="1047" y="8541"/>
                  </a:cubicBezTo>
                  <a:cubicBezTo>
                    <a:pt x="1005" y="7349"/>
                    <a:pt x="1235" y="6386"/>
                    <a:pt x="1779" y="5340"/>
                  </a:cubicBezTo>
                  <a:cubicBezTo>
                    <a:pt x="2679" y="3666"/>
                    <a:pt x="4039" y="1930"/>
                    <a:pt x="5755" y="1093"/>
                  </a:cubicBezTo>
                  <a:cubicBezTo>
                    <a:pt x="6623" y="673"/>
                    <a:pt x="7587" y="440"/>
                    <a:pt x="8540" y="440"/>
                  </a:cubicBezTo>
                  <a:cubicBezTo>
                    <a:pt x="9676" y="440"/>
                    <a:pt x="10796" y="771"/>
                    <a:pt x="11718" y="1511"/>
                  </a:cubicBezTo>
                  <a:cubicBezTo>
                    <a:pt x="13183" y="2683"/>
                    <a:pt x="13810" y="4524"/>
                    <a:pt x="14647" y="6114"/>
                  </a:cubicBezTo>
                  <a:cubicBezTo>
                    <a:pt x="14714" y="6240"/>
                    <a:pt x="14824" y="6293"/>
                    <a:pt x="14939" y="6293"/>
                  </a:cubicBezTo>
                  <a:cubicBezTo>
                    <a:pt x="15186" y="6293"/>
                    <a:pt x="15452" y="6051"/>
                    <a:pt x="15338" y="5779"/>
                  </a:cubicBezTo>
                  <a:cubicBezTo>
                    <a:pt x="14522" y="4085"/>
                    <a:pt x="13601" y="2202"/>
                    <a:pt x="12053" y="1072"/>
                  </a:cubicBezTo>
                  <a:cubicBezTo>
                    <a:pt x="11021" y="317"/>
                    <a:pt x="9883" y="1"/>
                    <a:pt x="87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8"/>
            <p:cNvSpPr/>
            <p:nvPr/>
          </p:nvSpPr>
          <p:spPr>
            <a:xfrm>
              <a:off x="3457675" y="1395675"/>
              <a:ext cx="195625" cy="131000"/>
            </a:xfrm>
            <a:custGeom>
              <a:avLst/>
              <a:gdLst/>
              <a:ahLst/>
              <a:cxnLst/>
              <a:rect l="l" t="t" r="r" b="b"/>
              <a:pathLst>
                <a:path w="7825" h="5240" extrusionOk="0">
                  <a:moveTo>
                    <a:pt x="4130" y="1"/>
                  </a:moveTo>
                  <a:cubicBezTo>
                    <a:pt x="3670" y="1"/>
                    <a:pt x="3152" y="129"/>
                    <a:pt x="2554" y="420"/>
                  </a:cubicBezTo>
                  <a:cubicBezTo>
                    <a:pt x="1173" y="1090"/>
                    <a:pt x="1" y="3810"/>
                    <a:pt x="1026" y="5170"/>
                  </a:cubicBezTo>
                  <a:cubicBezTo>
                    <a:pt x="1045" y="5220"/>
                    <a:pt x="1076" y="5240"/>
                    <a:pt x="1110" y="5240"/>
                  </a:cubicBezTo>
                  <a:cubicBezTo>
                    <a:pt x="1189" y="5240"/>
                    <a:pt x="1280" y="5127"/>
                    <a:pt x="1235" y="5024"/>
                  </a:cubicBezTo>
                  <a:cubicBezTo>
                    <a:pt x="524" y="3873"/>
                    <a:pt x="1445" y="1990"/>
                    <a:pt x="2219" y="1132"/>
                  </a:cubicBezTo>
                  <a:cubicBezTo>
                    <a:pt x="2705" y="607"/>
                    <a:pt x="3296" y="361"/>
                    <a:pt x="3889" y="361"/>
                  </a:cubicBezTo>
                  <a:cubicBezTo>
                    <a:pt x="4599" y="361"/>
                    <a:pt x="5313" y="713"/>
                    <a:pt x="5860" y="1362"/>
                  </a:cubicBezTo>
                  <a:cubicBezTo>
                    <a:pt x="6341" y="1927"/>
                    <a:pt x="6697" y="2659"/>
                    <a:pt x="7136" y="3266"/>
                  </a:cubicBezTo>
                  <a:cubicBezTo>
                    <a:pt x="7201" y="3361"/>
                    <a:pt x="7289" y="3400"/>
                    <a:pt x="7377" y="3400"/>
                  </a:cubicBezTo>
                  <a:cubicBezTo>
                    <a:pt x="7601" y="3400"/>
                    <a:pt x="7824" y="3145"/>
                    <a:pt x="7659" y="2889"/>
                  </a:cubicBezTo>
                  <a:cubicBezTo>
                    <a:pt x="6551" y="1396"/>
                    <a:pt x="5652" y="1"/>
                    <a:pt x="41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8"/>
            <p:cNvSpPr/>
            <p:nvPr/>
          </p:nvSpPr>
          <p:spPr>
            <a:xfrm>
              <a:off x="3628225" y="1462125"/>
              <a:ext cx="55350" cy="43650"/>
            </a:xfrm>
            <a:custGeom>
              <a:avLst/>
              <a:gdLst/>
              <a:ahLst/>
              <a:cxnLst/>
              <a:rect l="l" t="t" r="r" b="b"/>
              <a:pathLst>
                <a:path w="2214" h="1746" extrusionOk="0">
                  <a:moveTo>
                    <a:pt x="1205" y="0"/>
                  </a:moveTo>
                  <a:cubicBezTo>
                    <a:pt x="973" y="0"/>
                    <a:pt x="743" y="51"/>
                    <a:pt x="544" y="169"/>
                  </a:cubicBezTo>
                  <a:cubicBezTo>
                    <a:pt x="21" y="441"/>
                    <a:pt x="0" y="1131"/>
                    <a:pt x="21" y="1654"/>
                  </a:cubicBezTo>
                  <a:cubicBezTo>
                    <a:pt x="21" y="1715"/>
                    <a:pt x="79" y="1746"/>
                    <a:pt x="139" y="1746"/>
                  </a:cubicBezTo>
                  <a:cubicBezTo>
                    <a:pt x="204" y="1746"/>
                    <a:pt x="272" y="1709"/>
                    <a:pt x="272" y="1633"/>
                  </a:cubicBezTo>
                  <a:cubicBezTo>
                    <a:pt x="293" y="1215"/>
                    <a:pt x="377" y="734"/>
                    <a:pt x="753" y="503"/>
                  </a:cubicBezTo>
                  <a:cubicBezTo>
                    <a:pt x="853" y="443"/>
                    <a:pt x="961" y="420"/>
                    <a:pt x="1072" y="420"/>
                  </a:cubicBezTo>
                  <a:cubicBezTo>
                    <a:pt x="1383" y="420"/>
                    <a:pt x="1720" y="598"/>
                    <a:pt x="1967" y="629"/>
                  </a:cubicBezTo>
                  <a:cubicBezTo>
                    <a:pt x="1974" y="630"/>
                    <a:pt x="1980" y="630"/>
                    <a:pt x="1986" y="630"/>
                  </a:cubicBezTo>
                  <a:cubicBezTo>
                    <a:pt x="2179" y="630"/>
                    <a:pt x="2213" y="333"/>
                    <a:pt x="2071" y="231"/>
                  </a:cubicBezTo>
                  <a:cubicBezTo>
                    <a:pt x="1822" y="89"/>
                    <a:pt x="1511" y="0"/>
                    <a:pt x="1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8"/>
            <p:cNvSpPr/>
            <p:nvPr/>
          </p:nvSpPr>
          <p:spPr>
            <a:xfrm>
              <a:off x="3664300" y="1430425"/>
              <a:ext cx="74300" cy="43775"/>
            </a:xfrm>
            <a:custGeom>
              <a:avLst/>
              <a:gdLst/>
              <a:ahLst/>
              <a:cxnLst/>
              <a:rect l="l" t="t" r="r" b="b"/>
              <a:pathLst>
                <a:path w="2972" h="1751" extrusionOk="0">
                  <a:moveTo>
                    <a:pt x="2041" y="1"/>
                  </a:moveTo>
                  <a:cubicBezTo>
                    <a:pt x="1670" y="1"/>
                    <a:pt x="1274" y="109"/>
                    <a:pt x="984" y="223"/>
                  </a:cubicBezTo>
                  <a:cubicBezTo>
                    <a:pt x="315" y="495"/>
                    <a:pt x="1" y="955"/>
                    <a:pt x="43" y="1688"/>
                  </a:cubicBezTo>
                  <a:cubicBezTo>
                    <a:pt x="43" y="1730"/>
                    <a:pt x="79" y="1751"/>
                    <a:pt x="118" y="1751"/>
                  </a:cubicBezTo>
                  <a:cubicBezTo>
                    <a:pt x="158" y="1751"/>
                    <a:pt x="200" y="1730"/>
                    <a:pt x="210" y="1688"/>
                  </a:cubicBezTo>
                  <a:cubicBezTo>
                    <a:pt x="315" y="934"/>
                    <a:pt x="754" y="621"/>
                    <a:pt x="1486" y="516"/>
                  </a:cubicBezTo>
                  <a:cubicBezTo>
                    <a:pt x="1586" y="508"/>
                    <a:pt x="1683" y="503"/>
                    <a:pt x="1779" y="503"/>
                  </a:cubicBezTo>
                  <a:cubicBezTo>
                    <a:pt x="1945" y="503"/>
                    <a:pt x="2109" y="518"/>
                    <a:pt x="2281" y="558"/>
                  </a:cubicBezTo>
                  <a:cubicBezTo>
                    <a:pt x="2491" y="621"/>
                    <a:pt x="2533" y="809"/>
                    <a:pt x="2742" y="851"/>
                  </a:cubicBezTo>
                  <a:cubicBezTo>
                    <a:pt x="2805" y="851"/>
                    <a:pt x="2867" y="830"/>
                    <a:pt x="2909" y="767"/>
                  </a:cubicBezTo>
                  <a:cubicBezTo>
                    <a:pt x="2909" y="746"/>
                    <a:pt x="2930" y="746"/>
                    <a:pt x="2930" y="725"/>
                  </a:cubicBezTo>
                  <a:cubicBezTo>
                    <a:pt x="2972" y="642"/>
                    <a:pt x="2972" y="537"/>
                    <a:pt x="2951" y="453"/>
                  </a:cubicBezTo>
                  <a:cubicBezTo>
                    <a:pt x="2771" y="115"/>
                    <a:pt x="2420" y="1"/>
                    <a:pt x="20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8"/>
            <p:cNvSpPr/>
            <p:nvPr/>
          </p:nvSpPr>
          <p:spPr>
            <a:xfrm>
              <a:off x="3714275" y="1405325"/>
              <a:ext cx="67800" cy="29575"/>
            </a:xfrm>
            <a:custGeom>
              <a:avLst/>
              <a:gdLst/>
              <a:ahLst/>
              <a:cxnLst/>
              <a:rect l="l" t="t" r="r" b="b"/>
              <a:pathLst>
                <a:path w="2712" h="1183" extrusionOk="0">
                  <a:moveTo>
                    <a:pt x="1614" y="1"/>
                  </a:moveTo>
                  <a:cubicBezTo>
                    <a:pt x="998" y="1"/>
                    <a:pt x="344" y="444"/>
                    <a:pt x="31" y="1018"/>
                  </a:cubicBezTo>
                  <a:cubicBezTo>
                    <a:pt x="1" y="1095"/>
                    <a:pt x="71" y="1183"/>
                    <a:pt x="144" y="1183"/>
                  </a:cubicBezTo>
                  <a:cubicBezTo>
                    <a:pt x="171" y="1183"/>
                    <a:pt x="197" y="1171"/>
                    <a:pt x="220" y="1143"/>
                  </a:cubicBezTo>
                  <a:cubicBezTo>
                    <a:pt x="527" y="809"/>
                    <a:pt x="1006" y="551"/>
                    <a:pt x="1459" y="551"/>
                  </a:cubicBezTo>
                  <a:cubicBezTo>
                    <a:pt x="1715" y="551"/>
                    <a:pt x="1962" y="633"/>
                    <a:pt x="2166" y="830"/>
                  </a:cubicBezTo>
                  <a:cubicBezTo>
                    <a:pt x="2222" y="880"/>
                    <a:pt x="2290" y="902"/>
                    <a:pt x="2358" y="902"/>
                  </a:cubicBezTo>
                  <a:cubicBezTo>
                    <a:pt x="2540" y="902"/>
                    <a:pt x="2712" y="741"/>
                    <a:pt x="2605" y="558"/>
                  </a:cubicBezTo>
                  <a:cubicBezTo>
                    <a:pt x="2345" y="163"/>
                    <a:pt x="1986" y="1"/>
                    <a:pt x="1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8"/>
            <p:cNvSpPr/>
            <p:nvPr/>
          </p:nvSpPr>
          <p:spPr>
            <a:xfrm>
              <a:off x="3592125" y="1489850"/>
              <a:ext cx="100500" cy="72850"/>
            </a:xfrm>
            <a:custGeom>
              <a:avLst/>
              <a:gdLst/>
              <a:ahLst/>
              <a:cxnLst/>
              <a:rect l="l" t="t" r="r" b="b"/>
              <a:pathLst>
                <a:path w="4020" h="2914" extrusionOk="0">
                  <a:moveTo>
                    <a:pt x="1593" y="1"/>
                  </a:moveTo>
                  <a:cubicBezTo>
                    <a:pt x="1573" y="1"/>
                    <a:pt x="1550" y="7"/>
                    <a:pt x="1528" y="22"/>
                  </a:cubicBezTo>
                  <a:cubicBezTo>
                    <a:pt x="607" y="629"/>
                    <a:pt x="0" y="2052"/>
                    <a:pt x="1193" y="2721"/>
                  </a:cubicBezTo>
                  <a:cubicBezTo>
                    <a:pt x="1423" y="2854"/>
                    <a:pt x="1704" y="2914"/>
                    <a:pt x="2002" y="2914"/>
                  </a:cubicBezTo>
                  <a:cubicBezTo>
                    <a:pt x="2735" y="2914"/>
                    <a:pt x="3562" y="2552"/>
                    <a:pt x="3934" y="2031"/>
                  </a:cubicBezTo>
                  <a:cubicBezTo>
                    <a:pt x="4019" y="1911"/>
                    <a:pt x="3910" y="1778"/>
                    <a:pt x="3787" y="1778"/>
                  </a:cubicBezTo>
                  <a:cubicBezTo>
                    <a:pt x="3760" y="1778"/>
                    <a:pt x="3731" y="1785"/>
                    <a:pt x="3704" y="1801"/>
                  </a:cubicBezTo>
                  <a:cubicBezTo>
                    <a:pt x="3178" y="2112"/>
                    <a:pt x="2488" y="2370"/>
                    <a:pt x="1872" y="2370"/>
                  </a:cubicBezTo>
                  <a:cubicBezTo>
                    <a:pt x="1826" y="2370"/>
                    <a:pt x="1781" y="2368"/>
                    <a:pt x="1737" y="2366"/>
                  </a:cubicBezTo>
                  <a:cubicBezTo>
                    <a:pt x="1298" y="2345"/>
                    <a:pt x="1005" y="2114"/>
                    <a:pt x="900" y="1696"/>
                  </a:cubicBezTo>
                  <a:cubicBezTo>
                    <a:pt x="733" y="1068"/>
                    <a:pt x="1193" y="545"/>
                    <a:pt x="1632" y="169"/>
                  </a:cubicBezTo>
                  <a:cubicBezTo>
                    <a:pt x="1753" y="134"/>
                    <a:pt x="1689" y="1"/>
                    <a:pt x="1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8"/>
            <p:cNvSpPr/>
            <p:nvPr/>
          </p:nvSpPr>
          <p:spPr>
            <a:xfrm>
              <a:off x="3684100" y="1481675"/>
              <a:ext cx="113625" cy="83900"/>
            </a:xfrm>
            <a:custGeom>
              <a:avLst/>
              <a:gdLst/>
              <a:ahLst/>
              <a:cxnLst/>
              <a:rect l="l" t="t" r="r" b="b"/>
              <a:pathLst>
                <a:path w="4545" h="3356" extrusionOk="0">
                  <a:moveTo>
                    <a:pt x="3585" y="0"/>
                  </a:moveTo>
                  <a:cubicBezTo>
                    <a:pt x="3449" y="0"/>
                    <a:pt x="3302" y="109"/>
                    <a:pt x="3331" y="265"/>
                  </a:cubicBezTo>
                  <a:cubicBezTo>
                    <a:pt x="3498" y="1102"/>
                    <a:pt x="3184" y="1751"/>
                    <a:pt x="2577" y="2316"/>
                  </a:cubicBezTo>
                  <a:cubicBezTo>
                    <a:pt x="2222" y="2651"/>
                    <a:pt x="1803" y="2776"/>
                    <a:pt x="1301" y="2797"/>
                  </a:cubicBezTo>
                  <a:cubicBezTo>
                    <a:pt x="1275" y="2799"/>
                    <a:pt x="1250" y="2800"/>
                    <a:pt x="1226" y="2800"/>
                  </a:cubicBezTo>
                  <a:cubicBezTo>
                    <a:pt x="683" y="2800"/>
                    <a:pt x="555" y="2363"/>
                    <a:pt x="234" y="2002"/>
                  </a:cubicBezTo>
                  <a:cubicBezTo>
                    <a:pt x="210" y="1978"/>
                    <a:pt x="179" y="1968"/>
                    <a:pt x="149" y="1968"/>
                  </a:cubicBezTo>
                  <a:cubicBezTo>
                    <a:pt x="73" y="1968"/>
                    <a:pt x="1" y="2032"/>
                    <a:pt x="46" y="2107"/>
                  </a:cubicBezTo>
                  <a:cubicBezTo>
                    <a:pt x="381" y="2693"/>
                    <a:pt x="171" y="2986"/>
                    <a:pt x="925" y="3258"/>
                  </a:cubicBezTo>
                  <a:cubicBezTo>
                    <a:pt x="1126" y="3322"/>
                    <a:pt x="1337" y="3355"/>
                    <a:pt x="1546" y="3355"/>
                  </a:cubicBezTo>
                  <a:cubicBezTo>
                    <a:pt x="1880" y="3355"/>
                    <a:pt x="2211" y="3270"/>
                    <a:pt x="2494" y="3090"/>
                  </a:cubicBezTo>
                  <a:cubicBezTo>
                    <a:pt x="3498" y="2525"/>
                    <a:pt x="4544" y="1207"/>
                    <a:pt x="3749" y="77"/>
                  </a:cubicBezTo>
                  <a:cubicBezTo>
                    <a:pt x="3709" y="24"/>
                    <a:pt x="3648" y="0"/>
                    <a:pt x="35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8"/>
            <p:cNvSpPr/>
            <p:nvPr/>
          </p:nvSpPr>
          <p:spPr>
            <a:xfrm>
              <a:off x="3778525" y="1404550"/>
              <a:ext cx="75175" cy="99625"/>
            </a:xfrm>
            <a:custGeom>
              <a:avLst/>
              <a:gdLst/>
              <a:ahLst/>
              <a:cxnLst/>
              <a:rect l="l" t="t" r="r" b="b"/>
              <a:pathLst>
                <a:path w="3007" h="3985" extrusionOk="0">
                  <a:moveTo>
                    <a:pt x="1085" y="0"/>
                  </a:moveTo>
                  <a:cubicBezTo>
                    <a:pt x="744" y="0"/>
                    <a:pt x="404" y="115"/>
                    <a:pt x="140" y="358"/>
                  </a:cubicBezTo>
                  <a:cubicBezTo>
                    <a:pt x="1" y="480"/>
                    <a:pt x="107" y="630"/>
                    <a:pt x="218" y="630"/>
                  </a:cubicBezTo>
                  <a:cubicBezTo>
                    <a:pt x="241" y="630"/>
                    <a:pt x="265" y="624"/>
                    <a:pt x="286" y="609"/>
                  </a:cubicBezTo>
                  <a:cubicBezTo>
                    <a:pt x="440" y="499"/>
                    <a:pt x="610" y="451"/>
                    <a:pt x="782" y="451"/>
                  </a:cubicBezTo>
                  <a:cubicBezTo>
                    <a:pt x="1195" y="451"/>
                    <a:pt x="1619" y="724"/>
                    <a:pt x="1855" y="1049"/>
                  </a:cubicBezTo>
                  <a:cubicBezTo>
                    <a:pt x="2232" y="1551"/>
                    <a:pt x="2148" y="2137"/>
                    <a:pt x="1918" y="2660"/>
                  </a:cubicBezTo>
                  <a:cubicBezTo>
                    <a:pt x="1991" y="2751"/>
                    <a:pt x="1969" y="2810"/>
                    <a:pt x="1893" y="2810"/>
                  </a:cubicBezTo>
                  <a:cubicBezTo>
                    <a:pt x="1881" y="2810"/>
                    <a:pt x="1869" y="2809"/>
                    <a:pt x="1855" y="2806"/>
                  </a:cubicBezTo>
                  <a:cubicBezTo>
                    <a:pt x="1813" y="2827"/>
                    <a:pt x="1793" y="2827"/>
                    <a:pt x="1751" y="2848"/>
                  </a:cubicBezTo>
                  <a:cubicBezTo>
                    <a:pt x="1646" y="2911"/>
                    <a:pt x="1541" y="2974"/>
                    <a:pt x="1437" y="3037"/>
                  </a:cubicBezTo>
                  <a:cubicBezTo>
                    <a:pt x="1305" y="3119"/>
                    <a:pt x="992" y="3344"/>
                    <a:pt x="783" y="3344"/>
                  </a:cubicBezTo>
                  <a:cubicBezTo>
                    <a:pt x="726" y="3344"/>
                    <a:pt x="677" y="3328"/>
                    <a:pt x="642" y="3288"/>
                  </a:cubicBezTo>
                  <a:cubicBezTo>
                    <a:pt x="586" y="3239"/>
                    <a:pt x="512" y="3216"/>
                    <a:pt x="438" y="3216"/>
                  </a:cubicBezTo>
                  <a:cubicBezTo>
                    <a:pt x="291" y="3216"/>
                    <a:pt x="147" y="3309"/>
                    <a:pt x="161" y="3476"/>
                  </a:cubicBezTo>
                  <a:cubicBezTo>
                    <a:pt x="195" y="3859"/>
                    <a:pt x="423" y="3985"/>
                    <a:pt x="698" y="3985"/>
                  </a:cubicBezTo>
                  <a:cubicBezTo>
                    <a:pt x="919" y="3985"/>
                    <a:pt x="1169" y="3904"/>
                    <a:pt x="1374" y="3811"/>
                  </a:cubicBezTo>
                  <a:cubicBezTo>
                    <a:pt x="1625" y="3685"/>
                    <a:pt x="1834" y="3539"/>
                    <a:pt x="2106" y="3434"/>
                  </a:cubicBezTo>
                  <a:cubicBezTo>
                    <a:pt x="2441" y="3267"/>
                    <a:pt x="2567" y="2911"/>
                    <a:pt x="2692" y="2555"/>
                  </a:cubicBezTo>
                  <a:cubicBezTo>
                    <a:pt x="3006" y="1718"/>
                    <a:pt x="2734" y="840"/>
                    <a:pt x="2023" y="317"/>
                  </a:cubicBezTo>
                  <a:cubicBezTo>
                    <a:pt x="1754" y="110"/>
                    <a:pt x="1419" y="0"/>
                    <a:pt x="10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8"/>
            <p:cNvSpPr/>
            <p:nvPr/>
          </p:nvSpPr>
          <p:spPr>
            <a:xfrm>
              <a:off x="3464525" y="1514450"/>
              <a:ext cx="61200" cy="37975"/>
            </a:xfrm>
            <a:custGeom>
              <a:avLst/>
              <a:gdLst/>
              <a:ahLst/>
              <a:cxnLst/>
              <a:rect l="l" t="t" r="r" b="b"/>
              <a:pathLst>
                <a:path w="2448" h="1519" extrusionOk="0">
                  <a:moveTo>
                    <a:pt x="2238" y="1"/>
                  </a:moveTo>
                  <a:cubicBezTo>
                    <a:pt x="1757" y="1"/>
                    <a:pt x="1296" y="1"/>
                    <a:pt x="857" y="231"/>
                  </a:cubicBezTo>
                  <a:cubicBezTo>
                    <a:pt x="501" y="419"/>
                    <a:pt x="292" y="921"/>
                    <a:pt x="83" y="1256"/>
                  </a:cubicBezTo>
                  <a:cubicBezTo>
                    <a:pt x="1" y="1387"/>
                    <a:pt x="99" y="1519"/>
                    <a:pt x="226" y="1519"/>
                  </a:cubicBezTo>
                  <a:cubicBezTo>
                    <a:pt x="261" y="1519"/>
                    <a:pt x="298" y="1509"/>
                    <a:pt x="334" y="1486"/>
                  </a:cubicBezTo>
                  <a:cubicBezTo>
                    <a:pt x="585" y="1277"/>
                    <a:pt x="689" y="1026"/>
                    <a:pt x="878" y="733"/>
                  </a:cubicBezTo>
                  <a:cubicBezTo>
                    <a:pt x="1129" y="294"/>
                    <a:pt x="1819" y="294"/>
                    <a:pt x="2259" y="294"/>
                  </a:cubicBezTo>
                  <a:cubicBezTo>
                    <a:pt x="2447" y="273"/>
                    <a:pt x="2426" y="1"/>
                    <a:pt x="22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8"/>
            <p:cNvSpPr/>
            <p:nvPr/>
          </p:nvSpPr>
          <p:spPr>
            <a:xfrm>
              <a:off x="3397325" y="1533775"/>
              <a:ext cx="80775" cy="34900"/>
            </a:xfrm>
            <a:custGeom>
              <a:avLst/>
              <a:gdLst/>
              <a:ahLst/>
              <a:cxnLst/>
              <a:rect l="l" t="t" r="r" b="b"/>
              <a:pathLst>
                <a:path w="3231" h="1396" extrusionOk="0">
                  <a:moveTo>
                    <a:pt x="2236" y="0"/>
                  </a:moveTo>
                  <a:cubicBezTo>
                    <a:pt x="2145" y="0"/>
                    <a:pt x="2043" y="23"/>
                    <a:pt x="1955" y="23"/>
                  </a:cubicBezTo>
                  <a:cubicBezTo>
                    <a:pt x="1704" y="23"/>
                    <a:pt x="1432" y="44"/>
                    <a:pt x="1180" y="85"/>
                  </a:cubicBezTo>
                  <a:cubicBezTo>
                    <a:pt x="595" y="232"/>
                    <a:pt x="218" y="567"/>
                    <a:pt x="51" y="1132"/>
                  </a:cubicBezTo>
                  <a:cubicBezTo>
                    <a:pt x="1" y="1293"/>
                    <a:pt x="120" y="1395"/>
                    <a:pt x="243" y="1395"/>
                  </a:cubicBezTo>
                  <a:cubicBezTo>
                    <a:pt x="328" y="1395"/>
                    <a:pt x="414" y="1347"/>
                    <a:pt x="448" y="1236"/>
                  </a:cubicBezTo>
                  <a:cubicBezTo>
                    <a:pt x="636" y="671"/>
                    <a:pt x="1118" y="483"/>
                    <a:pt x="1683" y="399"/>
                  </a:cubicBezTo>
                  <a:cubicBezTo>
                    <a:pt x="1789" y="383"/>
                    <a:pt x="1885" y="370"/>
                    <a:pt x="1976" y="370"/>
                  </a:cubicBezTo>
                  <a:cubicBezTo>
                    <a:pt x="2118" y="370"/>
                    <a:pt x="2246" y="402"/>
                    <a:pt x="2373" y="504"/>
                  </a:cubicBezTo>
                  <a:cubicBezTo>
                    <a:pt x="2582" y="671"/>
                    <a:pt x="2854" y="692"/>
                    <a:pt x="3085" y="692"/>
                  </a:cubicBezTo>
                  <a:cubicBezTo>
                    <a:pt x="3231" y="671"/>
                    <a:pt x="3231" y="504"/>
                    <a:pt x="3126" y="483"/>
                  </a:cubicBezTo>
                  <a:cubicBezTo>
                    <a:pt x="2561" y="378"/>
                    <a:pt x="2687" y="274"/>
                    <a:pt x="2394" y="44"/>
                  </a:cubicBezTo>
                  <a:cubicBezTo>
                    <a:pt x="2352" y="10"/>
                    <a:pt x="2297" y="0"/>
                    <a:pt x="2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8"/>
            <p:cNvSpPr/>
            <p:nvPr/>
          </p:nvSpPr>
          <p:spPr>
            <a:xfrm>
              <a:off x="3301275" y="1548900"/>
              <a:ext cx="111975" cy="76725"/>
            </a:xfrm>
            <a:custGeom>
              <a:avLst/>
              <a:gdLst/>
              <a:ahLst/>
              <a:cxnLst/>
              <a:rect l="l" t="t" r="r" b="b"/>
              <a:pathLst>
                <a:path w="4479" h="3069" extrusionOk="0">
                  <a:moveTo>
                    <a:pt x="3313" y="1"/>
                  </a:moveTo>
                  <a:cubicBezTo>
                    <a:pt x="2741" y="1"/>
                    <a:pt x="2114" y="210"/>
                    <a:pt x="1779" y="464"/>
                  </a:cubicBezTo>
                  <a:cubicBezTo>
                    <a:pt x="1047" y="987"/>
                    <a:pt x="1" y="2201"/>
                    <a:pt x="942" y="3017"/>
                  </a:cubicBezTo>
                  <a:cubicBezTo>
                    <a:pt x="983" y="3053"/>
                    <a:pt x="1030" y="3069"/>
                    <a:pt x="1077" y="3069"/>
                  </a:cubicBezTo>
                  <a:cubicBezTo>
                    <a:pt x="1245" y="3069"/>
                    <a:pt x="1413" y="2866"/>
                    <a:pt x="1298" y="2703"/>
                  </a:cubicBezTo>
                  <a:cubicBezTo>
                    <a:pt x="880" y="1991"/>
                    <a:pt x="1675" y="1259"/>
                    <a:pt x="2198" y="882"/>
                  </a:cubicBezTo>
                  <a:cubicBezTo>
                    <a:pt x="2449" y="673"/>
                    <a:pt x="2700" y="631"/>
                    <a:pt x="3014" y="610"/>
                  </a:cubicBezTo>
                  <a:cubicBezTo>
                    <a:pt x="3187" y="598"/>
                    <a:pt x="3498" y="527"/>
                    <a:pt x="3767" y="527"/>
                  </a:cubicBezTo>
                  <a:cubicBezTo>
                    <a:pt x="3954" y="527"/>
                    <a:pt x="4121" y="562"/>
                    <a:pt x="4206" y="673"/>
                  </a:cubicBezTo>
                  <a:cubicBezTo>
                    <a:pt x="4233" y="705"/>
                    <a:pt x="4264" y="718"/>
                    <a:pt x="4295" y="718"/>
                  </a:cubicBezTo>
                  <a:cubicBezTo>
                    <a:pt x="4388" y="718"/>
                    <a:pt x="4478" y="600"/>
                    <a:pt x="4416" y="506"/>
                  </a:cubicBezTo>
                  <a:cubicBezTo>
                    <a:pt x="4209" y="140"/>
                    <a:pt x="3779" y="1"/>
                    <a:pt x="33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8"/>
            <p:cNvSpPr/>
            <p:nvPr/>
          </p:nvSpPr>
          <p:spPr>
            <a:xfrm>
              <a:off x="3307550" y="1616550"/>
              <a:ext cx="88825" cy="53175"/>
            </a:xfrm>
            <a:custGeom>
              <a:avLst/>
              <a:gdLst/>
              <a:ahLst/>
              <a:cxnLst/>
              <a:rect l="l" t="t" r="r" b="b"/>
              <a:pathLst>
                <a:path w="3553" h="2127" extrusionOk="0">
                  <a:moveTo>
                    <a:pt x="616" y="1"/>
                  </a:moveTo>
                  <a:cubicBezTo>
                    <a:pt x="599" y="1"/>
                    <a:pt x="582" y="6"/>
                    <a:pt x="566" y="18"/>
                  </a:cubicBezTo>
                  <a:cubicBezTo>
                    <a:pt x="252" y="311"/>
                    <a:pt x="1" y="583"/>
                    <a:pt x="43" y="1001"/>
                  </a:cubicBezTo>
                  <a:cubicBezTo>
                    <a:pt x="64" y="1378"/>
                    <a:pt x="503" y="1796"/>
                    <a:pt x="859" y="1964"/>
                  </a:cubicBezTo>
                  <a:cubicBezTo>
                    <a:pt x="1101" y="2076"/>
                    <a:pt x="1351" y="2127"/>
                    <a:pt x="1600" y="2127"/>
                  </a:cubicBezTo>
                  <a:cubicBezTo>
                    <a:pt x="2274" y="2127"/>
                    <a:pt x="2938" y="1756"/>
                    <a:pt x="3411" y="1252"/>
                  </a:cubicBezTo>
                  <a:cubicBezTo>
                    <a:pt x="3553" y="1128"/>
                    <a:pt x="3440" y="915"/>
                    <a:pt x="3276" y="915"/>
                  </a:cubicBezTo>
                  <a:cubicBezTo>
                    <a:pt x="3246" y="915"/>
                    <a:pt x="3214" y="922"/>
                    <a:pt x="3181" y="938"/>
                  </a:cubicBezTo>
                  <a:cubicBezTo>
                    <a:pt x="2700" y="1168"/>
                    <a:pt x="2240" y="1440"/>
                    <a:pt x="1717" y="1566"/>
                  </a:cubicBezTo>
                  <a:cubicBezTo>
                    <a:pt x="1630" y="1588"/>
                    <a:pt x="1544" y="1598"/>
                    <a:pt x="1460" y="1598"/>
                  </a:cubicBezTo>
                  <a:cubicBezTo>
                    <a:pt x="741" y="1598"/>
                    <a:pt x="206" y="839"/>
                    <a:pt x="712" y="164"/>
                  </a:cubicBezTo>
                  <a:cubicBezTo>
                    <a:pt x="763" y="96"/>
                    <a:pt x="690" y="1"/>
                    <a:pt x="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8"/>
            <p:cNvSpPr/>
            <p:nvPr/>
          </p:nvSpPr>
          <p:spPr>
            <a:xfrm>
              <a:off x="3390350" y="1598900"/>
              <a:ext cx="117050" cy="70350"/>
            </a:xfrm>
            <a:custGeom>
              <a:avLst/>
              <a:gdLst/>
              <a:ahLst/>
              <a:cxnLst/>
              <a:rect l="l" t="t" r="r" b="b"/>
              <a:pathLst>
                <a:path w="4682" h="2814" extrusionOk="0">
                  <a:moveTo>
                    <a:pt x="3792" y="0"/>
                  </a:moveTo>
                  <a:cubicBezTo>
                    <a:pt x="3693" y="0"/>
                    <a:pt x="3598" y="73"/>
                    <a:pt x="3573" y="201"/>
                  </a:cubicBezTo>
                  <a:cubicBezTo>
                    <a:pt x="3552" y="493"/>
                    <a:pt x="3677" y="682"/>
                    <a:pt x="3656" y="975"/>
                  </a:cubicBezTo>
                  <a:cubicBezTo>
                    <a:pt x="3615" y="1393"/>
                    <a:pt x="3154" y="1770"/>
                    <a:pt x="2819" y="1979"/>
                  </a:cubicBezTo>
                  <a:cubicBezTo>
                    <a:pt x="2447" y="2218"/>
                    <a:pt x="2068" y="2330"/>
                    <a:pt x="1692" y="2330"/>
                  </a:cubicBezTo>
                  <a:cubicBezTo>
                    <a:pt x="1180" y="2330"/>
                    <a:pt x="675" y="2123"/>
                    <a:pt x="204" y="1749"/>
                  </a:cubicBezTo>
                  <a:cubicBezTo>
                    <a:pt x="183" y="1722"/>
                    <a:pt x="157" y="1710"/>
                    <a:pt x="132" y="1710"/>
                  </a:cubicBezTo>
                  <a:cubicBezTo>
                    <a:pt x="62" y="1710"/>
                    <a:pt x="1" y="1808"/>
                    <a:pt x="79" y="1916"/>
                  </a:cubicBezTo>
                  <a:cubicBezTo>
                    <a:pt x="597" y="2464"/>
                    <a:pt x="1265" y="2813"/>
                    <a:pt x="1973" y="2813"/>
                  </a:cubicBezTo>
                  <a:cubicBezTo>
                    <a:pt x="2292" y="2813"/>
                    <a:pt x="2620" y="2742"/>
                    <a:pt x="2945" y="2586"/>
                  </a:cubicBezTo>
                  <a:cubicBezTo>
                    <a:pt x="3928" y="2126"/>
                    <a:pt x="4682" y="1100"/>
                    <a:pt x="3970" y="96"/>
                  </a:cubicBezTo>
                  <a:cubicBezTo>
                    <a:pt x="3921" y="30"/>
                    <a:pt x="3856" y="0"/>
                    <a:pt x="37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8"/>
            <p:cNvSpPr/>
            <p:nvPr/>
          </p:nvSpPr>
          <p:spPr>
            <a:xfrm>
              <a:off x="3480350" y="1569450"/>
              <a:ext cx="92450" cy="60975"/>
            </a:xfrm>
            <a:custGeom>
              <a:avLst/>
              <a:gdLst/>
              <a:ahLst/>
              <a:cxnLst/>
              <a:rect l="l" t="t" r="r" b="b"/>
              <a:pathLst>
                <a:path w="3698" h="2439" extrusionOk="0">
                  <a:moveTo>
                    <a:pt x="2860" y="0"/>
                  </a:moveTo>
                  <a:cubicBezTo>
                    <a:pt x="2752" y="0"/>
                    <a:pt x="2648" y="109"/>
                    <a:pt x="2693" y="228"/>
                  </a:cubicBezTo>
                  <a:cubicBezTo>
                    <a:pt x="2965" y="835"/>
                    <a:pt x="2839" y="1943"/>
                    <a:pt x="1960" y="1964"/>
                  </a:cubicBezTo>
                  <a:cubicBezTo>
                    <a:pt x="1834" y="1969"/>
                    <a:pt x="1698" y="1975"/>
                    <a:pt x="1559" y="1975"/>
                  </a:cubicBezTo>
                  <a:cubicBezTo>
                    <a:pt x="1126" y="1975"/>
                    <a:pt x="661" y="1925"/>
                    <a:pt x="328" y="1671"/>
                  </a:cubicBezTo>
                  <a:cubicBezTo>
                    <a:pt x="297" y="1656"/>
                    <a:pt x="265" y="1649"/>
                    <a:pt x="235" y="1649"/>
                  </a:cubicBezTo>
                  <a:cubicBezTo>
                    <a:pt x="102" y="1649"/>
                    <a:pt x="0" y="1779"/>
                    <a:pt x="119" y="1881"/>
                  </a:cubicBezTo>
                  <a:cubicBezTo>
                    <a:pt x="453" y="2215"/>
                    <a:pt x="1131" y="2438"/>
                    <a:pt x="1724" y="2438"/>
                  </a:cubicBezTo>
                  <a:cubicBezTo>
                    <a:pt x="1985" y="2438"/>
                    <a:pt x="2229" y="2395"/>
                    <a:pt x="2421" y="2299"/>
                  </a:cubicBezTo>
                  <a:cubicBezTo>
                    <a:pt x="3216" y="1881"/>
                    <a:pt x="3697" y="793"/>
                    <a:pt x="2986" y="60"/>
                  </a:cubicBezTo>
                  <a:cubicBezTo>
                    <a:pt x="2950" y="18"/>
                    <a:pt x="2905" y="0"/>
                    <a:pt x="2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8"/>
            <p:cNvSpPr/>
            <p:nvPr/>
          </p:nvSpPr>
          <p:spPr>
            <a:xfrm>
              <a:off x="3512100" y="1520200"/>
              <a:ext cx="36225" cy="48825"/>
            </a:xfrm>
            <a:custGeom>
              <a:avLst/>
              <a:gdLst/>
              <a:ahLst/>
              <a:cxnLst/>
              <a:rect l="l" t="t" r="r" b="b"/>
              <a:pathLst>
                <a:path w="1449" h="1953" extrusionOk="0">
                  <a:moveTo>
                    <a:pt x="347" y="0"/>
                  </a:moveTo>
                  <a:cubicBezTo>
                    <a:pt x="271" y="0"/>
                    <a:pt x="190" y="14"/>
                    <a:pt x="105" y="43"/>
                  </a:cubicBezTo>
                  <a:cubicBezTo>
                    <a:pt x="0" y="64"/>
                    <a:pt x="21" y="210"/>
                    <a:pt x="146" y="210"/>
                  </a:cubicBezTo>
                  <a:cubicBezTo>
                    <a:pt x="157" y="209"/>
                    <a:pt x="166" y="209"/>
                    <a:pt x="176" y="209"/>
                  </a:cubicBezTo>
                  <a:cubicBezTo>
                    <a:pt x="550" y="209"/>
                    <a:pt x="669" y="595"/>
                    <a:pt x="649" y="921"/>
                  </a:cubicBezTo>
                  <a:cubicBezTo>
                    <a:pt x="628" y="1214"/>
                    <a:pt x="523" y="1424"/>
                    <a:pt x="356" y="1654"/>
                  </a:cubicBezTo>
                  <a:cubicBezTo>
                    <a:pt x="260" y="1768"/>
                    <a:pt x="391" y="1952"/>
                    <a:pt x="526" y="1952"/>
                  </a:cubicBezTo>
                  <a:cubicBezTo>
                    <a:pt x="539" y="1952"/>
                    <a:pt x="552" y="1950"/>
                    <a:pt x="565" y="1947"/>
                  </a:cubicBezTo>
                  <a:cubicBezTo>
                    <a:pt x="1449" y="1697"/>
                    <a:pt x="120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8"/>
            <p:cNvSpPr/>
            <p:nvPr/>
          </p:nvSpPr>
          <p:spPr>
            <a:xfrm>
              <a:off x="3523975" y="1548875"/>
              <a:ext cx="40975" cy="40050"/>
            </a:xfrm>
            <a:custGeom>
              <a:avLst/>
              <a:gdLst/>
              <a:ahLst/>
              <a:cxnLst/>
              <a:rect l="l" t="t" r="r" b="b"/>
              <a:pathLst>
                <a:path w="1639" h="1602" extrusionOk="0">
                  <a:moveTo>
                    <a:pt x="314" y="1"/>
                  </a:moveTo>
                  <a:cubicBezTo>
                    <a:pt x="96" y="1"/>
                    <a:pt x="0" y="263"/>
                    <a:pt x="215" y="360"/>
                  </a:cubicBezTo>
                  <a:cubicBezTo>
                    <a:pt x="467" y="465"/>
                    <a:pt x="697" y="570"/>
                    <a:pt x="843" y="737"/>
                  </a:cubicBezTo>
                  <a:cubicBezTo>
                    <a:pt x="1011" y="946"/>
                    <a:pt x="990" y="1239"/>
                    <a:pt x="1073" y="1448"/>
                  </a:cubicBezTo>
                  <a:cubicBezTo>
                    <a:pt x="1120" y="1541"/>
                    <a:pt x="1211" y="1602"/>
                    <a:pt x="1298" y="1602"/>
                  </a:cubicBezTo>
                  <a:cubicBezTo>
                    <a:pt x="1367" y="1602"/>
                    <a:pt x="1434" y="1563"/>
                    <a:pt x="1471" y="1469"/>
                  </a:cubicBezTo>
                  <a:cubicBezTo>
                    <a:pt x="1638" y="1114"/>
                    <a:pt x="1513" y="695"/>
                    <a:pt x="1241" y="423"/>
                  </a:cubicBezTo>
                  <a:cubicBezTo>
                    <a:pt x="1011" y="193"/>
                    <a:pt x="676" y="88"/>
                    <a:pt x="362" y="5"/>
                  </a:cubicBezTo>
                  <a:cubicBezTo>
                    <a:pt x="345" y="2"/>
                    <a:pt x="329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8"/>
            <p:cNvSpPr/>
            <p:nvPr/>
          </p:nvSpPr>
          <p:spPr>
            <a:xfrm>
              <a:off x="3427875" y="1359325"/>
              <a:ext cx="276100" cy="186025"/>
            </a:xfrm>
            <a:custGeom>
              <a:avLst/>
              <a:gdLst/>
              <a:ahLst/>
              <a:cxnLst/>
              <a:rect l="l" t="t" r="r" b="b"/>
              <a:pathLst>
                <a:path w="11044" h="7441" extrusionOk="0">
                  <a:moveTo>
                    <a:pt x="4739" y="0"/>
                  </a:moveTo>
                  <a:cubicBezTo>
                    <a:pt x="3999" y="0"/>
                    <a:pt x="3265" y="190"/>
                    <a:pt x="2553" y="682"/>
                  </a:cubicBezTo>
                  <a:cubicBezTo>
                    <a:pt x="1444" y="1456"/>
                    <a:pt x="314" y="3151"/>
                    <a:pt x="293" y="4511"/>
                  </a:cubicBezTo>
                  <a:cubicBezTo>
                    <a:pt x="293" y="5327"/>
                    <a:pt x="0" y="7147"/>
                    <a:pt x="1046" y="7440"/>
                  </a:cubicBezTo>
                  <a:cubicBezTo>
                    <a:pt x="1130" y="7440"/>
                    <a:pt x="1172" y="7335"/>
                    <a:pt x="1109" y="7315"/>
                  </a:cubicBezTo>
                  <a:cubicBezTo>
                    <a:pt x="356" y="6812"/>
                    <a:pt x="586" y="5222"/>
                    <a:pt x="607" y="4448"/>
                  </a:cubicBezTo>
                  <a:cubicBezTo>
                    <a:pt x="670" y="2879"/>
                    <a:pt x="2072" y="1351"/>
                    <a:pt x="3306" y="535"/>
                  </a:cubicBezTo>
                  <a:cubicBezTo>
                    <a:pt x="3762" y="233"/>
                    <a:pt x="4297" y="107"/>
                    <a:pt x="4862" y="107"/>
                  </a:cubicBezTo>
                  <a:cubicBezTo>
                    <a:pt x="6451" y="107"/>
                    <a:pt x="8282" y="1105"/>
                    <a:pt x="9269" y="2000"/>
                  </a:cubicBezTo>
                  <a:cubicBezTo>
                    <a:pt x="9981" y="2628"/>
                    <a:pt x="9897" y="3799"/>
                    <a:pt x="10692" y="4302"/>
                  </a:cubicBezTo>
                  <a:cubicBezTo>
                    <a:pt x="10721" y="4320"/>
                    <a:pt x="10752" y="4328"/>
                    <a:pt x="10782" y="4328"/>
                  </a:cubicBezTo>
                  <a:cubicBezTo>
                    <a:pt x="10922" y="4328"/>
                    <a:pt x="11043" y="4147"/>
                    <a:pt x="10922" y="4009"/>
                  </a:cubicBezTo>
                  <a:cubicBezTo>
                    <a:pt x="10357" y="3465"/>
                    <a:pt x="10190" y="2670"/>
                    <a:pt x="9709" y="2084"/>
                  </a:cubicBezTo>
                  <a:cubicBezTo>
                    <a:pt x="9249" y="1477"/>
                    <a:pt x="8495" y="1079"/>
                    <a:pt x="7805" y="786"/>
                  </a:cubicBezTo>
                  <a:cubicBezTo>
                    <a:pt x="6798" y="362"/>
                    <a:pt x="5762" y="0"/>
                    <a:pt x="4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8"/>
            <p:cNvSpPr/>
            <p:nvPr/>
          </p:nvSpPr>
          <p:spPr>
            <a:xfrm>
              <a:off x="3394400" y="1317700"/>
              <a:ext cx="143875" cy="237525"/>
            </a:xfrm>
            <a:custGeom>
              <a:avLst/>
              <a:gdLst/>
              <a:ahLst/>
              <a:cxnLst/>
              <a:rect l="l" t="t" r="r" b="b"/>
              <a:pathLst>
                <a:path w="5755" h="9501" extrusionOk="0">
                  <a:moveTo>
                    <a:pt x="5274" y="1"/>
                  </a:moveTo>
                  <a:cubicBezTo>
                    <a:pt x="3443" y="1"/>
                    <a:pt x="2135" y="1690"/>
                    <a:pt x="1214" y="3121"/>
                  </a:cubicBezTo>
                  <a:cubicBezTo>
                    <a:pt x="733" y="3874"/>
                    <a:pt x="314" y="4627"/>
                    <a:pt x="126" y="5527"/>
                  </a:cubicBezTo>
                  <a:cubicBezTo>
                    <a:pt x="21" y="6050"/>
                    <a:pt x="42" y="6573"/>
                    <a:pt x="21" y="7096"/>
                  </a:cubicBezTo>
                  <a:cubicBezTo>
                    <a:pt x="0" y="7871"/>
                    <a:pt x="377" y="8666"/>
                    <a:pt x="314" y="9419"/>
                  </a:cubicBezTo>
                  <a:cubicBezTo>
                    <a:pt x="314" y="9474"/>
                    <a:pt x="349" y="9500"/>
                    <a:pt x="385" y="9500"/>
                  </a:cubicBezTo>
                  <a:cubicBezTo>
                    <a:pt x="417" y="9500"/>
                    <a:pt x="451" y="9479"/>
                    <a:pt x="461" y="9440"/>
                  </a:cubicBezTo>
                  <a:cubicBezTo>
                    <a:pt x="691" y="8519"/>
                    <a:pt x="335" y="7661"/>
                    <a:pt x="356" y="6720"/>
                  </a:cubicBezTo>
                  <a:cubicBezTo>
                    <a:pt x="419" y="5674"/>
                    <a:pt x="649" y="4774"/>
                    <a:pt x="1172" y="3874"/>
                  </a:cubicBezTo>
                  <a:cubicBezTo>
                    <a:pt x="2197" y="2117"/>
                    <a:pt x="3453" y="338"/>
                    <a:pt x="5650" y="192"/>
                  </a:cubicBezTo>
                  <a:cubicBezTo>
                    <a:pt x="5754" y="192"/>
                    <a:pt x="5754" y="24"/>
                    <a:pt x="5650" y="24"/>
                  </a:cubicBezTo>
                  <a:cubicBezTo>
                    <a:pt x="5522" y="8"/>
                    <a:pt x="5397" y="1"/>
                    <a:pt x="5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8"/>
            <p:cNvSpPr/>
            <p:nvPr/>
          </p:nvSpPr>
          <p:spPr>
            <a:xfrm>
              <a:off x="3544525" y="1324050"/>
              <a:ext cx="177600" cy="120925"/>
            </a:xfrm>
            <a:custGeom>
              <a:avLst/>
              <a:gdLst/>
              <a:ahLst/>
              <a:cxnLst/>
              <a:rect l="l" t="t" r="r" b="b"/>
              <a:pathLst>
                <a:path w="7104" h="4837" extrusionOk="0">
                  <a:moveTo>
                    <a:pt x="63" y="0"/>
                  </a:moveTo>
                  <a:cubicBezTo>
                    <a:pt x="0" y="42"/>
                    <a:pt x="0" y="84"/>
                    <a:pt x="63" y="84"/>
                  </a:cubicBezTo>
                  <a:cubicBezTo>
                    <a:pt x="1465" y="147"/>
                    <a:pt x="2804" y="816"/>
                    <a:pt x="3976" y="1549"/>
                  </a:cubicBezTo>
                  <a:cubicBezTo>
                    <a:pt x="5315" y="2386"/>
                    <a:pt x="5838" y="3725"/>
                    <a:pt x="6863" y="4792"/>
                  </a:cubicBezTo>
                  <a:cubicBezTo>
                    <a:pt x="6889" y="4823"/>
                    <a:pt x="6917" y="4836"/>
                    <a:pt x="6945" y="4836"/>
                  </a:cubicBezTo>
                  <a:cubicBezTo>
                    <a:pt x="7029" y="4836"/>
                    <a:pt x="7104" y="4714"/>
                    <a:pt x="7072" y="4604"/>
                  </a:cubicBezTo>
                  <a:cubicBezTo>
                    <a:pt x="5712" y="1925"/>
                    <a:pt x="3139" y="42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9" name="Google Shape;1999;p48"/>
          <p:cNvGrpSpPr/>
          <p:nvPr/>
        </p:nvGrpSpPr>
        <p:grpSpPr>
          <a:xfrm>
            <a:off x="7109039" y="3474721"/>
            <a:ext cx="1368050" cy="1324930"/>
            <a:chOff x="2638525" y="4006350"/>
            <a:chExt cx="342125" cy="362875"/>
          </a:xfrm>
        </p:grpSpPr>
        <p:sp>
          <p:nvSpPr>
            <p:cNvPr id="2000" name="Google Shape;2000;p48"/>
            <p:cNvSpPr/>
            <p:nvPr/>
          </p:nvSpPr>
          <p:spPr>
            <a:xfrm>
              <a:off x="2751525" y="4006350"/>
              <a:ext cx="107900" cy="153550"/>
            </a:xfrm>
            <a:custGeom>
              <a:avLst/>
              <a:gdLst/>
              <a:ahLst/>
              <a:cxnLst/>
              <a:rect l="l" t="t" r="r" b="b"/>
              <a:pathLst>
                <a:path w="4316" h="6142" extrusionOk="0">
                  <a:moveTo>
                    <a:pt x="804" y="1"/>
                  </a:moveTo>
                  <a:cubicBezTo>
                    <a:pt x="666" y="1"/>
                    <a:pt x="542" y="60"/>
                    <a:pt x="439" y="193"/>
                  </a:cubicBezTo>
                  <a:cubicBezTo>
                    <a:pt x="0" y="758"/>
                    <a:pt x="188" y="1867"/>
                    <a:pt x="230" y="2516"/>
                  </a:cubicBezTo>
                  <a:cubicBezTo>
                    <a:pt x="314" y="3625"/>
                    <a:pt x="314" y="4796"/>
                    <a:pt x="398" y="5905"/>
                  </a:cubicBezTo>
                  <a:cubicBezTo>
                    <a:pt x="398" y="6063"/>
                    <a:pt x="519" y="6142"/>
                    <a:pt x="634" y="6142"/>
                  </a:cubicBezTo>
                  <a:cubicBezTo>
                    <a:pt x="733" y="6142"/>
                    <a:pt x="827" y="6084"/>
                    <a:pt x="837" y="5968"/>
                  </a:cubicBezTo>
                  <a:cubicBezTo>
                    <a:pt x="942" y="4482"/>
                    <a:pt x="816" y="3039"/>
                    <a:pt x="753" y="1553"/>
                  </a:cubicBezTo>
                  <a:cubicBezTo>
                    <a:pt x="753" y="1410"/>
                    <a:pt x="692" y="688"/>
                    <a:pt x="935" y="688"/>
                  </a:cubicBezTo>
                  <a:cubicBezTo>
                    <a:pt x="976" y="688"/>
                    <a:pt x="1027" y="709"/>
                    <a:pt x="1088" y="758"/>
                  </a:cubicBezTo>
                  <a:cubicBezTo>
                    <a:pt x="1402" y="1030"/>
                    <a:pt x="1716" y="1574"/>
                    <a:pt x="1988" y="1888"/>
                  </a:cubicBezTo>
                  <a:cubicBezTo>
                    <a:pt x="2741" y="2808"/>
                    <a:pt x="2971" y="4085"/>
                    <a:pt x="3892" y="4859"/>
                  </a:cubicBezTo>
                  <a:cubicBezTo>
                    <a:pt x="3940" y="4902"/>
                    <a:pt x="3992" y="4920"/>
                    <a:pt x="4042" y="4920"/>
                  </a:cubicBezTo>
                  <a:cubicBezTo>
                    <a:pt x="4188" y="4920"/>
                    <a:pt x="4315" y="4764"/>
                    <a:pt x="4268" y="4608"/>
                  </a:cubicBezTo>
                  <a:cubicBezTo>
                    <a:pt x="4045" y="3956"/>
                    <a:pt x="1929" y="1"/>
                    <a:pt x="8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8"/>
            <p:cNvSpPr/>
            <p:nvPr/>
          </p:nvSpPr>
          <p:spPr>
            <a:xfrm>
              <a:off x="2638525" y="4152650"/>
              <a:ext cx="149700" cy="96650"/>
            </a:xfrm>
            <a:custGeom>
              <a:avLst/>
              <a:gdLst/>
              <a:ahLst/>
              <a:cxnLst/>
              <a:rect l="l" t="t" r="r" b="b"/>
              <a:pathLst>
                <a:path w="5988" h="3866" extrusionOk="0">
                  <a:moveTo>
                    <a:pt x="4733" y="0"/>
                  </a:moveTo>
                  <a:cubicBezTo>
                    <a:pt x="4699" y="0"/>
                    <a:pt x="4663" y="10"/>
                    <a:pt x="4625" y="32"/>
                  </a:cubicBezTo>
                  <a:cubicBezTo>
                    <a:pt x="3579" y="660"/>
                    <a:pt x="1" y="1183"/>
                    <a:pt x="147" y="2962"/>
                  </a:cubicBezTo>
                  <a:cubicBezTo>
                    <a:pt x="231" y="3757"/>
                    <a:pt x="1695" y="3757"/>
                    <a:pt x="2198" y="3757"/>
                  </a:cubicBezTo>
                  <a:cubicBezTo>
                    <a:pt x="2817" y="3757"/>
                    <a:pt x="3388" y="3714"/>
                    <a:pt x="3966" y="3714"/>
                  </a:cubicBezTo>
                  <a:cubicBezTo>
                    <a:pt x="4462" y="3714"/>
                    <a:pt x="4963" y="3745"/>
                    <a:pt x="5503" y="3861"/>
                  </a:cubicBezTo>
                  <a:cubicBezTo>
                    <a:pt x="5524" y="3864"/>
                    <a:pt x="5543" y="3866"/>
                    <a:pt x="5561" y="3866"/>
                  </a:cubicBezTo>
                  <a:cubicBezTo>
                    <a:pt x="5910" y="3866"/>
                    <a:pt x="5988" y="3331"/>
                    <a:pt x="5650" y="3192"/>
                  </a:cubicBezTo>
                  <a:cubicBezTo>
                    <a:pt x="5110" y="3017"/>
                    <a:pt x="4570" y="2943"/>
                    <a:pt x="4024" y="2943"/>
                  </a:cubicBezTo>
                  <a:cubicBezTo>
                    <a:pt x="3786" y="2943"/>
                    <a:pt x="3547" y="2957"/>
                    <a:pt x="3307" y="2982"/>
                  </a:cubicBezTo>
                  <a:cubicBezTo>
                    <a:pt x="3214" y="2998"/>
                    <a:pt x="2779" y="3031"/>
                    <a:pt x="2303" y="3031"/>
                  </a:cubicBezTo>
                  <a:cubicBezTo>
                    <a:pt x="1493" y="3031"/>
                    <a:pt x="562" y="2936"/>
                    <a:pt x="984" y="2501"/>
                  </a:cubicBezTo>
                  <a:cubicBezTo>
                    <a:pt x="1465" y="1999"/>
                    <a:pt x="2218" y="1727"/>
                    <a:pt x="2846" y="1476"/>
                  </a:cubicBezTo>
                  <a:cubicBezTo>
                    <a:pt x="3495" y="1183"/>
                    <a:pt x="4353" y="974"/>
                    <a:pt x="4876" y="451"/>
                  </a:cubicBezTo>
                  <a:cubicBezTo>
                    <a:pt x="5036" y="309"/>
                    <a:pt x="4924" y="0"/>
                    <a:pt x="4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8"/>
            <p:cNvSpPr/>
            <p:nvPr/>
          </p:nvSpPr>
          <p:spPr>
            <a:xfrm>
              <a:off x="2761450" y="4236700"/>
              <a:ext cx="91050" cy="132525"/>
            </a:xfrm>
            <a:custGeom>
              <a:avLst/>
              <a:gdLst/>
              <a:ahLst/>
              <a:cxnLst/>
              <a:rect l="l" t="t" r="r" b="b"/>
              <a:pathLst>
                <a:path w="3642" h="5301" extrusionOk="0">
                  <a:moveTo>
                    <a:pt x="179" y="1"/>
                  </a:moveTo>
                  <a:cubicBezTo>
                    <a:pt x="117" y="1"/>
                    <a:pt x="63" y="39"/>
                    <a:pt x="63" y="123"/>
                  </a:cubicBezTo>
                  <a:cubicBezTo>
                    <a:pt x="1" y="1148"/>
                    <a:pt x="126" y="2152"/>
                    <a:pt x="335" y="3178"/>
                  </a:cubicBezTo>
                  <a:cubicBezTo>
                    <a:pt x="461" y="3847"/>
                    <a:pt x="649" y="4705"/>
                    <a:pt x="1193" y="5144"/>
                  </a:cubicBezTo>
                  <a:cubicBezTo>
                    <a:pt x="1331" y="5255"/>
                    <a:pt x="1469" y="5301"/>
                    <a:pt x="1601" y="5301"/>
                  </a:cubicBezTo>
                  <a:cubicBezTo>
                    <a:pt x="1970" y="5301"/>
                    <a:pt x="2295" y="4939"/>
                    <a:pt x="2449" y="4600"/>
                  </a:cubicBezTo>
                  <a:cubicBezTo>
                    <a:pt x="2637" y="4224"/>
                    <a:pt x="2721" y="3784"/>
                    <a:pt x="2742" y="3366"/>
                  </a:cubicBezTo>
                  <a:cubicBezTo>
                    <a:pt x="2825" y="2508"/>
                    <a:pt x="3369" y="1713"/>
                    <a:pt x="3579" y="876"/>
                  </a:cubicBezTo>
                  <a:cubicBezTo>
                    <a:pt x="3642" y="611"/>
                    <a:pt x="3431" y="438"/>
                    <a:pt x="3222" y="438"/>
                  </a:cubicBezTo>
                  <a:cubicBezTo>
                    <a:pt x="3084" y="438"/>
                    <a:pt x="2946" y="513"/>
                    <a:pt x="2888" y="688"/>
                  </a:cubicBezTo>
                  <a:cubicBezTo>
                    <a:pt x="2658" y="1420"/>
                    <a:pt x="2114" y="2403"/>
                    <a:pt x="2114" y="3178"/>
                  </a:cubicBezTo>
                  <a:cubicBezTo>
                    <a:pt x="2114" y="3572"/>
                    <a:pt x="1933" y="4676"/>
                    <a:pt x="1582" y="4676"/>
                  </a:cubicBezTo>
                  <a:cubicBezTo>
                    <a:pt x="1486" y="4676"/>
                    <a:pt x="1377" y="4593"/>
                    <a:pt x="1256" y="4391"/>
                  </a:cubicBezTo>
                  <a:cubicBezTo>
                    <a:pt x="566" y="3282"/>
                    <a:pt x="440" y="1399"/>
                    <a:pt x="356" y="165"/>
                  </a:cubicBezTo>
                  <a:cubicBezTo>
                    <a:pt x="345" y="60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8"/>
            <p:cNvSpPr/>
            <p:nvPr/>
          </p:nvSpPr>
          <p:spPr>
            <a:xfrm>
              <a:off x="2835725" y="4095025"/>
              <a:ext cx="144925" cy="102475"/>
            </a:xfrm>
            <a:custGeom>
              <a:avLst/>
              <a:gdLst/>
              <a:ahLst/>
              <a:cxnLst/>
              <a:rect l="l" t="t" r="r" b="b"/>
              <a:pathLst>
                <a:path w="5797" h="4099" extrusionOk="0">
                  <a:moveTo>
                    <a:pt x="4327" y="1"/>
                  </a:moveTo>
                  <a:cubicBezTo>
                    <a:pt x="4079" y="1"/>
                    <a:pt x="3837" y="27"/>
                    <a:pt x="3641" y="57"/>
                  </a:cubicBezTo>
                  <a:cubicBezTo>
                    <a:pt x="3118" y="140"/>
                    <a:pt x="2637" y="433"/>
                    <a:pt x="2114" y="433"/>
                  </a:cubicBezTo>
                  <a:cubicBezTo>
                    <a:pt x="1465" y="454"/>
                    <a:pt x="838" y="475"/>
                    <a:pt x="210" y="538"/>
                  </a:cubicBezTo>
                  <a:cubicBezTo>
                    <a:pt x="1" y="580"/>
                    <a:pt x="64" y="935"/>
                    <a:pt x="273" y="935"/>
                  </a:cubicBezTo>
                  <a:cubicBezTo>
                    <a:pt x="1026" y="977"/>
                    <a:pt x="1758" y="998"/>
                    <a:pt x="2512" y="1019"/>
                  </a:cubicBezTo>
                  <a:cubicBezTo>
                    <a:pt x="2700" y="1019"/>
                    <a:pt x="3118" y="873"/>
                    <a:pt x="3223" y="852"/>
                  </a:cubicBezTo>
                  <a:cubicBezTo>
                    <a:pt x="3549" y="761"/>
                    <a:pt x="3858" y="710"/>
                    <a:pt x="4171" y="710"/>
                  </a:cubicBezTo>
                  <a:cubicBezTo>
                    <a:pt x="4361" y="710"/>
                    <a:pt x="4553" y="728"/>
                    <a:pt x="4750" y="768"/>
                  </a:cubicBezTo>
                  <a:cubicBezTo>
                    <a:pt x="5483" y="935"/>
                    <a:pt x="3955" y="2233"/>
                    <a:pt x="3788" y="2337"/>
                  </a:cubicBezTo>
                  <a:cubicBezTo>
                    <a:pt x="3369" y="2693"/>
                    <a:pt x="2972" y="3300"/>
                    <a:pt x="2407" y="3404"/>
                  </a:cubicBezTo>
                  <a:cubicBezTo>
                    <a:pt x="2007" y="3484"/>
                    <a:pt x="2085" y="4099"/>
                    <a:pt x="2476" y="4099"/>
                  </a:cubicBezTo>
                  <a:cubicBezTo>
                    <a:pt x="2494" y="4099"/>
                    <a:pt x="2513" y="4098"/>
                    <a:pt x="2533" y="4095"/>
                  </a:cubicBezTo>
                  <a:cubicBezTo>
                    <a:pt x="3244" y="3969"/>
                    <a:pt x="3767" y="3342"/>
                    <a:pt x="4290" y="2860"/>
                  </a:cubicBezTo>
                  <a:cubicBezTo>
                    <a:pt x="4897" y="2316"/>
                    <a:pt x="5797" y="1793"/>
                    <a:pt x="5692" y="873"/>
                  </a:cubicBezTo>
                  <a:cubicBezTo>
                    <a:pt x="5617" y="168"/>
                    <a:pt x="4952" y="1"/>
                    <a:pt x="4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8"/>
            <p:cNvSpPr/>
            <p:nvPr/>
          </p:nvSpPr>
          <p:spPr>
            <a:xfrm>
              <a:off x="2834675" y="4180075"/>
              <a:ext cx="136050" cy="127975"/>
            </a:xfrm>
            <a:custGeom>
              <a:avLst/>
              <a:gdLst/>
              <a:ahLst/>
              <a:cxnLst/>
              <a:rect l="l" t="t" r="r" b="b"/>
              <a:pathLst>
                <a:path w="5442" h="5119" extrusionOk="0">
                  <a:moveTo>
                    <a:pt x="2526" y="1"/>
                  </a:moveTo>
                  <a:cubicBezTo>
                    <a:pt x="2316" y="1"/>
                    <a:pt x="2101" y="247"/>
                    <a:pt x="2219" y="484"/>
                  </a:cubicBezTo>
                  <a:cubicBezTo>
                    <a:pt x="2533" y="1237"/>
                    <a:pt x="2909" y="2011"/>
                    <a:pt x="3495" y="2639"/>
                  </a:cubicBezTo>
                  <a:cubicBezTo>
                    <a:pt x="3638" y="2822"/>
                    <a:pt x="4634" y="4316"/>
                    <a:pt x="4106" y="4316"/>
                  </a:cubicBezTo>
                  <a:cubicBezTo>
                    <a:pt x="4092" y="4316"/>
                    <a:pt x="4076" y="4315"/>
                    <a:pt x="4060" y="4313"/>
                  </a:cubicBezTo>
                  <a:cubicBezTo>
                    <a:pt x="3516" y="4250"/>
                    <a:pt x="3119" y="3831"/>
                    <a:pt x="2637" y="3664"/>
                  </a:cubicBezTo>
                  <a:cubicBezTo>
                    <a:pt x="1842" y="3455"/>
                    <a:pt x="1173" y="2911"/>
                    <a:pt x="357" y="2785"/>
                  </a:cubicBezTo>
                  <a:cubicBezTo>
                    <a:pt x="147" y="2785"/>
                    <a:pt x="1" y="3099"/>
                    <a:pt x="210" y="3204"/>
                  </a:cubicBezTo>
                  <a:cubicBezTo>
                    <a:pt x="1173" y="3664"/>
                    <a:pt x="2135" y="4229"/>
                    <a:pt x="3077" y="4752"/>
                  </a:cubicBezTo>
                  <a:cubicBezTo>
                    <a:pt x="3420" y="4943"/>
                    <a:pt x="3810" y="5118"/>
                    <a:pt x="4185" y="5118"/>
                  </a:cubicBezTo>
                  <a:cubicBezTo>
                    <a:pt x="4427" y="5118"/>
                    <a:pt x="4663" y="5045"/>
                    <a:pt x="4876" y="4857"/>
                  </a:cubicBezTo>
                  <a:cubicBezTo>
                    <a:pt x="5441" y="4375"/>
                    <a:pt x="4960" y="3538"/>
                    <a:pt x="4667" y="3036"/>
                  </a:cubicBezTo>
                  <a:cubicBezTo>
                    <a:pt x="4458" y="2702"/>
                    <a:pt x="4248" y="2388"/>
                    <a:pt x="3997" y="2095"/>
                  </a:cubicBezTo>
                  <a:cubicBezTo>
                    <a:pt x="3474" y="1551"/>
                    <a:pt x="3160" y="797"/>
                    <a:pt x="2763" y="149"/>
                  </a:cubicBezTo>
                  <a:cubicBezTo>
                    <a:pt x="2701" y="44"/>
                    <a:pt x="2614" y="1"/>
                    <a:pt x="2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5" name="Google Shape;2005;p48"/>
          <p:cNvSpPr/>
          <p:nvPr/>
        </p:nvSpPr>
        <p:spPr>
          <a:xfrm>
            <a:off x="7925175" y="1126625"/>
            <a:ext cx="1368050" cy="181350"/>
          </a:xfrm>
          <a:custGeom>
            <a:avLst/>
            <a:gdLst/>
            <a:ahLst/>
            <a:cxnLst/>
            <a:rect l="l" t="t" r="r" b="b"/>
            <a:pathLst>
              <a:path w="54722" h="7254" extrusionOk="0">
                <a:moveTo>
                  <a:pt x="28692" y="1"/>
                </a:moveTo>
                <a:cubicBezTo>
                  <a:pt x="26759" y="1"/>
                  <a:pt x="25502" y="1313"/>
                  <a:pt x="24402" y="2860"/>
                </a:cubicBezTo>
                <a:cubicBezTo>
                  <a:pt x="23610" y="3965"/>
                  <a:pt x="22774" y="5085"/>
                  <a:pt x="21325" y="5160"/>
                </a:cubicBezTo>
                <a:cubicBezTo>
                  <a:pt x="21261" y="5163"/>
                  <a:pt x="21198" y="5165"/>
                  <a:pt x="21136" y="5165"/>
                </a:cubicBezTo>
                <a:cubicBezTo>
                  <a:pt x="19659" y="5165"/>
                  <a:pt x="18843" y="4156"/>
                  <a:pt x="18054" y="3024"/>
                </a:cubicBezTo>
                <a:cubicBezTo>
                  <a:pt x="17546" y="2292"/>
                  <a:pt x="16994" y="1530"/>
                  <a:pt x="16128" y="1202"/>
                </a:cubicBezTo>
                <a:cubicBezTo>
                  <a:pt x="15830" y="1091"/>
                  <a:pt x="15528" y="1040"/>
                  <a:pt x="15228" y="1040"/>
                </a:cubicBezTo>
                <a:cubicBezTo>
                  <a:pt x="14521" y="1040"/>
                  <a:pt x="13828" y="1320"/>
                  <a:pt x="13230" y="1739"/>
                </a:cubicBezTo>
                <a:cubicBezTo>
                  <a:pt x="11990" y="2606"/>
                  <a:pt x="11139" y="4189"/>
                  <a:pt x="9645" y="4712"/>
                </a:cubicBezTo>
                <a:cubicBezTo>
                  <a:pt x="9444" y="4783"/>
                  <a:pt x="9254" y="4814"/>
                  <a:pt x="9074" y="4814"/>
                </a:cubicBezTo>
                <a:cubicBezTo>
                  <a:pt x="7808" y="4814"/>
                  <a:pt x="6995" y="3265"/>
                  <a:pt x="5792" y="2860"/>
                </a:cubicBezTo>
                <a:cubicBezTo>
                  <a:pt x="5363" y="2712"/>
                  <a:pt x="4945" y="2644"/>
                  <a:pt x="4544" y="2644"/>
                </a:cubicBezTo>
                <a:cubicBezTo>
                  <a:pt x="2393" y="2644"/>
                  <a:pt x="708" y="4597"/>
                  <a:pt x="116" y="6623"/>
                </a:cubicBezTo>
                <a:cubicBezTo>
                  <a:pt x="0" y="7008"/>
                  <a:pt x="302" y="7254"/>
                  <a:pt x="604" y="7254"/>
                </a:cubicBezTo>
                <a:cubicBezTo>
                  <a:pt x="807" y="7254"/>
                  <a:pt x="1009" y="7144"/>
                  <a:pt x="1087" y="6892"/>
                </a:cubicBezTo>
                <a:cubicBezTo>
                  <a:pt x="1476" y="5578"/>
                  <a:pt x="2282" y="4279"/>
                  <a:pt x="3641" y="3830"/>
                </a:cubicBezTo>
                <a:cubicBezTo>
                  <a:pt x="3961" y="3727"/>
                  <a:pt x="4251" y="3681"/>
                  <a:pt x="4518" y="3681"/>
                </a:cubicBezTo>
                <a:cubicBezTo>
                  <a:pt x="5635" y="3681"/>
                  <a:pt x="6363" y="4482"/>
                  <a:pt x="7315" y="5205"/>
                </a:cubicBezTo>
                <a:cubicBezTo>
                  <a:pt x="7877" y="5632"/>
                  <a:pt x="8429" y="5808"/>
                  <a:pt x="8966" y="5808"/>
                </a:cubicBezTo>
                <a:cubicBezTo>
                  <a:pt x="10343" y="5808"/>
                  <a:pt x="11611" y="4649"/>
                  <a:pt x="12633" y="3606"/>
                </a:cubicBezTo>
                <a:cubicBezTo>
                  <a:pt x="13313" y="2904"/>
                  <a:pt x="14243" y="2041"/>
                  <a:pt x="15216" y="2041"/>
                </a:cubicBezTo>
                <a:cubicBezTo>
                  <a:pt x="15567" y="2041"/>
                  <a:pt x="15924" y="2153"/>
                  <a:pt x="16277" y="2426"/>
                </a:cubicBezTo>
                <a:cubicBezTo>
                  <a:pt x="17039" y="3024"/>
                  <a:pt x="17442" y="3995"/>
                  <a:pt x="18054" y="4727"/>
                </a:cubicBezTo>
                <a:cubicBezTo>
                  <a:pt x="18850" y="5645"/>
                  <a:pt x="20017" y="6161"/>
                  <a:pt x="21191" y="6161"/>
                </a:cubicBezTo>
                <a:cubicBezTo>
                  <a:pt x="21869" y="6161"/>
                  <a:pt x="22550" y="5989"/>
                  <a:pt x="23162" y="5623"/>
                </a:cubicBezTo>
                <a:cubicBezTo>
                  <a:pt x="25059" y="4503"/>
                  <a:pt x="25582" y="1754"/>
                  <a:pt x="27777" y="1112"/>
                </a:cubicBezTo>
                <a:cubicBezTo>
                  <a:pt x="28079" y="1030"/>
                  <a:pt x="28392" y="989"/>
                  <a:pt x="28706" y="989"/>
                </a:cubicBezTo>
                <a:cubicBezTo>
                  <a:pt x="29418" y="989"/>
                  <a:pt x="30134" y="1196"/>
                  <a:pt x="30735" y="1590"/>
                </a:cubicBezTo>
                <a:cubicBezTo>
                  <a:pt x="31706" y="2217"/>
                  <a:pt x="31885" y="3263"/>
                  <a:pt x="32497" y="4159"/>
                </a:cubicBezTo>
                <a:cubicBezTo>
                  <a:pt x="33114" y="5076"/>
                  <a:pt x="34405" y="5529"/>
                  <a:pt x="35647" y="5529"/>
                </a:cubicBezTo>
                <a:cubicBezTo>
                  <a:pt x="36449" y="5529"/>
                  <a:pt x="37231" y="5340"/>
                  <a:pt x="37799" y="4966"/>
                </a:cubicBezTo>
                <a:cubicBezTo>
                  <a:pt x="38427" y="4577"/>
                  <a:pt x="38875" y="3935"/>
                  <a:pt x="39263" y="3323"/>
                </a:cubicBezTo>
                <a:cubicBezTo>
                  <a:pt x="39711" y="2636"/>
                  <a:pt x="40144" y="1620"/>
                  <a:pt x="40921" y="1247"/>
                </a:cubicBezTo>
                <a:cubicBezTo>
                  <a:pt x="41121" y="1156"/>
                  <a:pt x="41312" y="1115"/>
                  <a:pt x="41494" y="1115"/>
                </a:cubicBezTo>
                <a:cubicBezTo>
                  <a:pt x="42657" y="1115"/>
                  <a:pt x="43463" y="2772"/>
                  <a:pt x="44057" y="3547"/>
                </a:cubicBezTo>
                <a:cubicBezTo>
                  <a:pt x="44730" y="4428"/>
                  <a:pt x="45641" y="5040"/>
                  <a:pt x="46791" y="5115"/>
                </a:cubicBezTo>
                <a:cubicBezTo>
                  <a:pt x="46861" y="5119"/>
                  <a:pt x="46930" y="5121"/>
                  <a:pt x="46999" y="5121"/>
                </a:cubicBezTo>
                <a:cubicBezTo>
                  <a:pt x="48114" y="5121"/>
                  <a:pt x="49036" y="4560"/>
                  <a:pt x="49853" y="3801"/>
                </a:cubicBezTo>
                <a:cubicBezTo>
                  <a:pt x="50375" y="3323"/>
                  <a:pt x="50823" y="2755"/>
                  <a:pt x="51436" y="2382"/>
                </a:cubicBezTo>
                <a:cubicBezTo>
                  <a:pt x="51772" y="2175"/>
                  <a:pt x="52212" y="2029"/>
                  <a:pt x="52616" y="2029"/>
                </a:cubicBezTo>
                <a:cubicBezTo>
                  <a:pt x="53145" y="2029"/>
                  <a:pt x="53613" y="2278"/>
                  <a:pt x="53706" y="2964"/>
                </a:cubicBezTo>
                <a:cubicBezTo>
                  <a:pt x="53736" y="3236"/>
                  <a:pt x="53912" y="3351"/>
                  <a:pt x="54107" y="3351"/>
                </a:cubicBezTo>
                <a:cubicBezTo>
                  <a:pt x="54394" y="3351"/>
                  <a:pt x="54721" y="3099"/>
                  <a:pt x="54677" y="2725"/>
                </a:cubicBezTo>
                <a:cubicBezTo>
                  <a:pt x="54557" y="1844"/>
                  <a:pt x="53855" y="1232"/>
                  <a:pt x="53004" y="1067"/>
                </a:cubicBezTo>
                <a:cubicBezTo>
                  <a:pt x="52854" y="1037"/>
                  <a:pt x="52706" y="1023"/>
                  <a:pt x="52560" y="1023"/>
                </a:cubicBezTo>
                <a:cubicBezTo>
                  <a:pt x="51613" y="1023"/>
                  <a:pt x="50749" y="1609"/>
                  <a:pt x="50077" y="2217"/>
                </a:cubicBezTo>
                <a:cubicBezTo>
                  <a:pt x="49135" y="3056"/>
                  <a:pt x="48271" y="4140"/>
                  <a:pt x="46993" y="4140"/>
                </a:cubicBezTo>
                <a:cubicBezTo>
                  <a:pt x="46792" y="4140"/>
                  <a:pt x="46581" y="4113"/>
                  <a:pt x="46358" y="4054"/>
                </a:cubicBezTo>
                <a:cubicBezTo>
                  <a:pt x="44849" y="3636"/>
                  <a:pt x="44401" y="1919"/>
                  <a:pt x="43326" y="978"/>
                </a:cubicBezTo>
                <a:cubicBezTo>
                  <a:pt x="42739" y="441"/>
                  <a:pt x="42120" y="197"/>
                  <a:pt x="41519" y="197"/>
                </a:cubicBezTo>
                <a:cubicBezTo>
                  <a:pt x="40666" y="197"/>
                  <a:pt x="39849" y="689"/>
                  <a:pt x="39218" y="1530"/>
                </a:cubicBezTo>
                <a:cubicBezTo>
                  <a:pt x="38681" y="2262"/>
                  <a:pt x="38322" y="3143"/>
                  <a:pt x="37680" y="3786"/>
                </a:cubicBezTo>
                <a:cubicBezTo>
                  <a:pt x="37205" y="4260"/>
                  <a:pt x="36355" y="4518"/>
                  <a:pt x="35514" y="4518"/>
                </a:cubicBezTo>
                <a:cubicBezTo>
                  <a:pt x="34660" y="4518"/>
                  <a:pt x="33815" y="4253"/>
                  <a:pt x="33378" y="3681"/>
                </a:cubicBezTo>
                <a:cubicBezTo>
                  <a:pt x="32751" y="2845"/>
                  <a:pt x="32572" y="1829"/>
                  <a:pt x="31735" y="1097"/>
                </a:cubicBezTo>
                <a:cubicBezTo>
                  <a:pt x="31004" y="470"/>
                  <a:pt x="30078" y="111"/>
                  <a:pt x="29122" y="22"/>
                </a:cubicBezTo>
                <a:cubicBezTo>
                  <a:pt x="28975" y="8"/>
                  <a:pt x="28832" y="1"/>
                  <a:pt x="286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48"/>
          <p:cNvSpPr txBox="1">
            <a:spLocks noGrp="1"/>
          </p:cNvSpPr>
          <p:nvPr>
            <p:ph type="title"/>
          </p:nvPr>
        </p:nvSpPr>
        <p:spPr>
          <a:xfrm>
            <a:off x="394923" y="1756576"/>
            <a:ext cx="2215053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Página 19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004AC1-9225-45FE-8891-99FD41BCB1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825" b="9725"/>
          <a:stretch/>
        </p:blipFill>
        <p:spPr>
          <a:xfrm>
            <a:off x="3510010" y="634445"/>
            <a:ext cx="2723251" cy="364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38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33</Words>
  <Application>Microsoft Office PowerPoint</Application>
  <PresentationFormat>Presentación en pantalla (16:9)</PresentationFormat>
  <Paragraphs>15</Paragraphs>
  <Slides>14</Slides>
  <Notes>8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Calibri</vt:lpstr>
      <vt:lpstr>Calibri Light</vt:lpstr>
      <vt:lpstr>Fira Sans Extra Condensed Medium</vt:lpstr>
      <vt:lpstr>Times New Roman</vt:lpstr>
      <vt:lpstr>Gaegu</vt:lpstr>
      <vt:lpstr>Arial</vt:lpstr>
      <vt:lpstr>Nunito Light</vt:lpstr>
      <vt:lpstr>Tema de Office</vt:lpstr>
      <vt:lpstr>BIENVENIDOS</vt:lpstr>
      <vt:lpstr>Presentación de PowerPoint</vt:lpstr>
      <vt:lpstr>Fichero página 26</vt:lpstr>
      <vt:lpstr>Presentación de PowerPoint</vt:lpstr>
      <vt:lpstr>Presentación de PowerPoint</vt:lpstr>
      <vt:lpstr>Página 55 del libro Sobre ruedas</vt:lpstr>
      <vt:lpstr>Presentación de PowerPoint</vt:lpstr>
      <vt:lpstr>Presentación de PowerPoint</vt:lpstr>
      <vt:lpstr>Presentación de PowerPoint</vt:lpstr>
      <vt:lpstr>Página 16</vt:lpstr>
      <vt:lpstr>Página 17</vt:lpstr>
      <vt:lpstr>Presentación de PowerPoint</vt:lpstr>
      <vt:lpstr>Página 18 </vt:lpstr>
      <vt:lpstr>Página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</dc:title>
  <dc:creator>Natalia</dc:creator>
  <cp:lastModifiedBy>HP</cp:lastModifiedBy>
  <cp:revision>4</cp:revision>
  <dcterms:modified xsi:type="dcterms:W3CDTF">2021-12-01T21:47:22Z</dcterms:modified>
</cp:coreProperties>
</file>