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7" roundtripDataSignature="AMtx7mh3ZYs/tnjtzNOHf9R54dt2WWP+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" name="Google Shape;8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1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1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3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2"/>
          <p:cNvGrpSpPr/>
          <p:nvPr/>
        </p:nvGrpSpPr>
        <p:grpSpPr>
          <a:xfrm>
            <a:off x="6366472" y="193040"/>
            <a:ext cx="1680434" cy="914400"/>
            <a:chOff x="6366472" y="193040"/>
            <a:chExt cx="1680434" cy="914400"/>
          </a:xfrm>
        </p:grpSpPr>
        <p:sp>
          <p:nvSpPr>
            <p:cNvPr id="89" name="Google Shape;89;p2"/>
            <p:cNvSpPr/>
            <p:nvPr/>
          </p:nvSpPr>
          <p:spPr>
            <a:xfrm>
              <a:off x="6366472" y="193040"/>
              <a:ext cx="1019847" cy="914400"/>
            </a:xfrm>
            <a:prstGeom prst="bevel">
              <a:avLst>
                <a:gd fmla="val 12500" name="adj"/>
              </a:avLst>
            </a:prstGeom>
            <a:solidFill>
              <a:srgbClr val="D883FF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0" name="Google Shape;90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-5400000">
              <a:off x="7070490" y="131023"/>
              <a:ext cx="812801" cy="114003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1" name="Google Shape;91;p2"/>
          <p:cNvPicPr preferRelativeResize="0"/>
          <p:nvPr/>
        </p:nvPicPr>
        <p:blipFill rotWithShape="1">
          <a:blip r:embed="rId5">
            <a:alphaModFix/>
          </a:blip>
          <a:srcRect b="9706" l="23542" r="28126" t="12888"/>
          <a:stretch/>
        </p:blipFill>
        <p:spPr>
          <a:xfrm>
            <a:off x="111512" y="1341612"/>
            <a:ext cx="5341435" cy="5346303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descr="Imagen que contiene monitor, pantalla, televisión, oscuro&#10;&#10;Descripción generada automáticamente" id="92" name="Google Shape;92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4827262" y="3277365"/>
            <a:ext cx="2366017" cy="148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