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2" r:id="rId4"/>
    <p:sldId id="263" r:id="rId5"/>
    <p:sldId id="264" r:id="rId6"/>
    <p:sldId id="265" r:id="rId7"/>
    <p:sldId id="271" r:id="rId8"/>
    <p:sldId id="275" r:id="rId9"/>
    <p:sldId id="266" r:id="rId10"/>
    <p:sldId id="267" r:id="rId11"/>
    <p:sldId id="268" r:id="rId12"/>
    <p:sldId id="269" r:id="rId13"/>
    <p:sldId id="274" r:id="rId14"/>
    <p:sldId id="272" r:id="rId15"/>
    <p:sldId id="273" r:id="rId16"/>
    <p:sldId id="256" r:id="rId17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52C3FC-1D22-4916-8F19-D283CF5F71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471C53C-7BEF-4EC2-AF67-76AC23A771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E1D8792-B87A-49D3-A972-D873E6589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74C62-14DB-4C91-A274-15C40F31B214}" type="datetimeFigureOut">
              <a:rPr lang="es-MX" smtClean="0"/>
              <a:t>19/09/2021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ECB0E59-A52A-45B5-A0E7-72F8151C1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8AD3FA7-6C43-4F89-8AF2-79866C807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675F0-FD18-45A0-89D6-917F7382DCB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34517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AB665D-2509-4D45-9C37-FD6DDC99D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6B26B02-34E2-4294-B4C6-1080AF13CB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C4270B9-552B-4AA2-B438-822EA51C5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74C62-14DB-4C91-A274-15C40F31B214}" type="datetimeFigureOut">
              <a:rPr lang="es-MX" smtClean="0"/>
              <a:t>19/09/2021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A5C0DE-C8BB-4B44-887B-997ACE47D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3F775C3-DFF5-4E5E-A7D6-4DA64D63F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675F0-FD18-45A0-89D6-917F7382DCB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6179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EC25FF-96A7-4D4D-8A5C-155A9DC81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57C3F6D-06A4-4CD0-8EFB-99623401AA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9FE89C2-03D4-47E7-82ED-ECB314E87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74C62-14DB-4C91-A274-15C40F31B214}" type="datetimeFigureOut">
              <a:rPr lang="es-MX" smtClean="0"/>
              <a:t>19/09/2021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100339C-47BE-4031-A7F4-1778BC27B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51DA16B-42F0-4A02-BD25-C766CD123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675F0-FD18-45A0-89D6-917F7382DCB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9951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8F9071-7ED8-42BC-A4FE-75963322A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0FD5A60-424B-4A59-A704-18915AF5A1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B7934C2-3DEB-45DF-8814-8FC39DBD2A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9E02B9A-4B1E-4D90-83E6-8E25DBD77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74C62-14DB-4C91-A274-15C40F31B214}" type="datetimeFigureOut">
              <a:rPr lang="es-MX" smtClean="0"/>
              <a:t>19/09/2021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ADB86D2-1C6E-4038-9695-906D19E36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82A8820-1805-49DC-BD55-D5F7F322B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675F0-FD18-45A0-89D6-917F7382DCB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0638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A7B59B-27A8-4B7F-A88A-D94FB93FF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FB34E0-CCCC-4C97-AECA-5D5C5B8FAD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8510516-F1B8-4D24-8EA7-64B3EAEE1F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888B159-8D30-4BDE-B792-C01B9F3441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AFDC630-EA0C-4E0F-B3DB-B9C8524B35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441AD31-8A32-4AE1-8F12-7B9B514D5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74C62-14DB-4C91-A274-15C40F31B214}" type="datetimeFigureOut">
              <a:rPr lang="es-MX" smtClean="0"/>
              <a:t>19/09/2021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C07B0DD-7694-4B93-9B13-C8FC369E4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261D813-966B-4843-BDA1-21CBB27D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675F0-FD18-45A0-89D6-917F7382DCB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54848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400B23-4C79-45B7-B325-E506870C4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5C701AE-B76D-419F-99F5-F7D7EFF22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74C62-14DB-4C91-A274-15C40F31B214}" type="datetimeFigureOut">
              <a:rPr lang="es-MX" smtClean="0"/>
              <a:t>19/09/2021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5C88AE7-7311-4C59-8290-10FD9E5E2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488BB69-2B95-4132-8500-E4FABB3D9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675F0-FD18-45A0-89D6-917F7382DCB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33698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1DA5CDF-24B2-4577-9E6C-409D7A3C5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74C62-14DB-4C91-A274-15C40F31B214}" type="datetimeFigureOut">
              <a:rPr lang="es-MX" smtClean="0"/>
              <a:t>19/09/2021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688F1B9-9878-44C2-A9F5-E9DB5CB68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BA31400-CF9D-468A-A39E-87975F663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675F0-FD18-45A0-89D6-917F7382DCB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87070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D4C582-9BDA-403E-8D37-344365D7B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5EF1310-EE18-45F6-AC66-A2EB25FEF8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95A0CC2-24CC-4668-B102-E727C92DBC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24F26-3278-408B-ACC9-154DB911E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74C62-14DB-4C91-A274-15C40F31B214}" type="datetimeFigureOut">
              <a:rPr lang="es-MX" smtClean="0"/>
              <a:t>19/09/2021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13373D2-6D25-44C4-92B2-0DA3F0BC8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44413CA-24D6-4913-8848-075248F3D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675F0-FD18-45A0-89D6-917F7382DCB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74207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E555E9-4BAE-4BBA-9644-6BD4E947D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5656579-130B-4794-8D0C-3B43D5108D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2A3FDCF-7CFB-4268-83E8-B159B857E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AFAFB3A-9403-4367-96FA-F2FE535BE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74C62-14DB-4C91-A274-15C40F31B214}" type="datetimeFigureOut">
              <a:rPr lang="es-MX" smtClean="0"/>
              <a:t>19/09/2021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3443E97-D587-47D6-8E88-4760129CC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571ACB3-104B-4941-99C1-C20A52229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675F0-FD18-45A0-89D6-917F7382DCB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77646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7A5B4D-330B-422C-B7C6-4E80AD925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C440871-46A0-48B3-A157-119D1F5AFE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44A312B-763E-4EA3-A42B-5CFDEB032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74C62-14DB-4C91-A274-15C40F31B214}" type="datetimeFigureOut">
              <a:rPr lang="es-MX" smtClean="0"/>
              <a:t>19/09/2021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1E995AF-3574-4B6E-8CB4-9FEF80771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A608DDE-6629-440D-BBC2-351827FE0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675F0-FD18-45A0-89D6-917F7382DCB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2837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7126B2E-37F3-4E4B-8450-642F59ED17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B60FAB1-0CC3-4E6B-BC7B-03BF6E685B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AD6A315-C818-42C4-90BE-E9AEDFA99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74C62-14DB-4C91-A274-15C40F31B214}" type="datetimeFigureOut">
              <a:rPr lang="es-MX" smtClean="0"/>
              <a:t>19/09/2021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3580F0-1A78-434F-B040-41DA90CA3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72A02C4-5AB2-4445-B70B-282457EDA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675F0-FD18-45A0-89D6-917F7382DCB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711305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9">
            <a:extLst>
              <a:ext uri="{FF2B5EF4-FFF2-40B4-BE49-F238E27FC236}">
                <a16:creationId xmlns:a16="http://schemas.microsoft.com/office/drawing/2014/main" id="{05D44A17-6F48-4276-AD53-B8168BC3281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0350" y="398051"/>
            <a:ext cx="10544391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0" baseline="0">
                <a:solidFill>
                  <a:srgbClr val="008662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4" name="Rectángulo 3"/>
          <p:cNvSpPr/>
          <p:nvPr userDrawn="1"/>
        </p:nvSpPr>
        <p:spPr>
          <a:xfrm>
            <a:off x="0" y="6457070"/>
            <a:ext cx="12192000" cy="400929"/>
          </a:xfrm>
          <a:prstGeom prst="rect">
            <a:avLst/>
          </a:prstGeom>
          <a:solidFill>
            <a:srgbClr val="0182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7" name="Rectángulo 6"/>
          <p:cNvSpPr/>
          <p:nvPr userDrawn="1"/>
        </p:nvSpPr>
        <p:spPr>
          <a:xfrm>
            <a:off x="0" y="-2878"/>
            <a:ext cx="12192000" cy="400929"/>
          </a:xfrm>
          <a:prstGeom prst="rect">
            <a:avLst/>
          </a:prstGeom>
          <a:solidFill>
            <a:srgbClr val="E107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970930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3" name="Grupo 1142"/>
          <p:cNvGrpSpPr/>
          <p:nvPr userDrawn="1"/>
        </p:nvGrpSpPr>
        <p:grpSpPr>
          <a:xfrm>
            <a:off x="0" y="0"/>
            <a:ext cx="12192000" cy="6857999"/>
            <a:chOff x="115888" y="203200"/>
            <a:chExt cx="12339638" cy="6983413"/>
          </a:xfrm>
        </p:grpSpPr>
        <p:sp>
          <p:nvSpPr>
            <p:cNvPr id="4" name="Rectangle 6"/>
            <p:cNvSpPr>
              <a:spLocks noChangeArrowheads="1"/>
            </p:cNvSpPr>
            <p:nvPr userDrawn="1"/>
          </p:nvSpPr>
          <p:spPr bwMode="auto">
            <a:xfrm>
              <a:off x="115888" y="203200"/>
              <a:ext cx="12339638" cy="6983413"/>
            </a:xfrm>
            <a:prstGeom prst="rect">
              <a:avLst/>
            </a:prstGeom>
            <a:solidFill>
              <a:srgbClr val="FBE4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" name="Freeform 8"/>
            <p:cNvSpPr>
              <a:spLocks noEditPoints="1"/>
            </p:cNvSpPr>
            <p:nvPr userDrawn="1"/>
          </p:nvSpPr>
          <p:spPr bwMode="auto">
            <a:xfrm>
              <a:off x="222250" y="203200"/>
              <a:ext cx="1295400" cy="876300"/>
            </a:xfrm>
            <a:custGeom>
              <a:avLst/>
              <a:gdLst>
                <a:gd name="T0" fmla="*/ 0 w 315"/>
                <a:gd name="T1" fmla="*/ 159 h 251"/>
                <a:gd name="T2" fmla="*/ 0 w 315"/>
                <a:gd name="T3" fmla="*/ 222 h 251"/>
                <a:gd name="T4" fmla="*/ 29 w 315"/>
                <a:gd name="T5" fmla="*/ 251 h 251"/>
                <a:gd name="T6" fmla="*/ 92 w 315"/>
                <a:gd name="T7" fmla="*/ 251 h 251"/>
                <a:gd name="T8" fmla="*/ 0 w 315"/>
                <a:gd name="T9" fmla="*/ 159 h 251"/>
                <a:gd name="T10" fmla="*/ 315 w 315"/>
                <a:gd name="T11" fmla="*/ 159 h 251"/>
                <a:gd name="T12" fmla="*/ 223 w 315"/>
                <a:gd name="T13" fmla="*/ 251 h 251"/>
                <a:gd name="T14" fmla="*/ 286 w 315"/>
                <a:gd name="T15" fmla="*/ 251 h 251"/>
                <a:gd name="T16" fmla="*/ 315 w 315"/>
                <a:gd name="T17" fmla="*/ 222 h 251"/>
                <a:gd name="T18" fmla="*/ 315 w 315"/>
                <a:gd name="T19" fmla="*/ 159 h 251"/>
                <a:gd name="T20" fmla="*/ 29 w 315"/>
                <a:gd name="T21" fmla="*/ 0 h 251"/>
                <a:gd name="T22" fmla="*/ 0 w 315"/>
                <a:gd name="T23" fmla="*/ 0 h 251"/>
                <a:gd name="T24" fmla="*/ 0 w 315"/>
                <a:gd name="T25" fmla="*/ 29 h 251"/>
                <a:gd name="T26" fmla="*/ 29 w 315"/>
                <a:gd name="T27" fmla="*/ 0 h 251"/>
                <a:gd name="T28" fmla="*/ 315 w 315"/>
                <a:gd name="T29" fmla="*/ 0 h 251"/>
                <a:gd name="T30" fmla="*/ 286 w 315"/>
                <a:gd name="T31" fmla="*/ 0 h 251"/>
                <a:gd name="T32" fmla="*/ 315 w 315"/>
                <a:gd name="T33" fmla="*/ 29 h 251"/>
                <a:gd name="T34" fmla="*/ 315 w 315"/>
                <a:gd name="T35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5" h="251">
                  <a:moveTo>
                    <a:pt x="0" y="159"/>
                  </a:moveTo>
                  <a:cubicBezTo>
                    <a:pt x="0" y="222"/>
                    <a:pt x="0" y="222"/>
                    <a:pt x="0" y="222"/>
                  </a:cubicBezTo>
                  <a:cubicBezTo>
                    <a:pt x="0" y="238"/>
                    <a:pt x="13" y="251"/>
                    <a:pt x="29" y="25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159"/>
                    <a:pt x="0" y="159"/>
                    <a:pt x="0" y="159"/>
                  </a:cubicBezTo>
                  <a:moveTo>
                    <a:pt x="315" y="159"/>
                  </a:moveTo>
                  <a:cubicBezTo>
                    <a:pt x="223" y="251"/>
                    <a:pt x="223" y="251"/>
                    <a:pt x="223" y="251"/>
                  </a:cubicBezTo>
                  <a:cubicBezTo>
                    <a:pt x="286" y="251"/>
                    <a:pt x="286" y="251"/>
                    <a:pt x="286" y="251"/>
                  </a:cubicBezTo>
                  <a:cubicBezTo>
                    <a:pt x="302" y="251"/>
                    <a:pt x="315" y="238"/>
                    <a:pt x="315" y="222"/>
                  </a:cubicBezTo>
                  <a:cubicBezTo>
                    <a:pt x="315" y="159"/>
                    <a:pt x="315" y="159"/>
                    <a:pt x="315" y="159"/>
                  </a:cubicBezTo>
                  <a:moveTo>
                    <a:pt x="2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29" y="0"/>
                    <a:pt x="29" y="0"/>
                    <a:pt x="29" y="0"/>
                  </a:cubicBezTo>
                  <a:moveTo>
                    <a:pt x="315" y="0"/>
                  </a:moveTo>
                  <a:cubicBezTo>
                    <a:pt x="286" y="0"/>
                    <a:pt x="286" y="0"/>
                    <a:pt x="286" y="0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15" y="0"/>
                    <a:pt x="315" y="0"/>
                    <a:pt x="315" y="0"/>
                  </a:cubicBezTo>
                </a:path>
              </a:pathLst>
            </a:custGeom>
            <a:solidFill>
              <a:srgbClr val="FDE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" name="Freeform 9"/>
            <p:cNvSpPr>
              <a:spLocks/>
            </p:cNvSpPr>
            <p:nvPr userDrawn="1"/>
          </p:nvSpPr>
          <p:spPr bwMode="auto">
            <a:xfrm>
              <a:off x="115888" y="203200"/>
              <a:ext cx="1631950" cy="1062038"/>
            </a:xfrm>
            <a:custGeom>
              <a:avLst/>
              <a:gdLst>
                <a:gd name="T0" fmla="*/ 312 w 397"/>
                <a:gd name="T1" fmla="*/ 0 h 304"/>
                <a:gd name="T2" fmla="*/ 55 w 397"/>
                <a:gd name="T3" fmla="*/ 0 h 304"/>
                <a:gd name="T4" fmla="*/ 26 w 397"/>
                <a:gd name="T5" fmla="*/ 29 h 304"/>
                <a:gd name="T6" fmla="*/ 0 w 397"/>
                <a:gd name="T7" fmla="*/ 55 h 304"/>
                <a:gd name="T8" fmla="*/ 0 w 397"/>
                <a:gd name="T9" fmla="*/ 132 h 304"/>
                <a:gd name="T10" fmla="*/ 26 w 397"/>
                <a:gd name="T11" fmla="*/ 159 h 304"/>
                <a:gd name="T12" fmla="*/ 118 w 397"/>
                <a:gd name="T13" fmla="*/ 251 h 304"/>
                <a:gd name="T14" fmla="*/ 163 w 397"/>
                <a:gd name="T15" fmla="*/ 296 h 304"/>
                <a:gd name="T16" fmla="*/ 183 w 397"/>
                <a:gd name="T17" fmla="*/ 304 h 304"/>
                <a:gd name="T18" fmla="*/ 204 w 397"/>
                <a:gd name="T19" fmla="*/ 296 h 304"/>
                <a:gd name="T20" fmla="*/ 249 w 397"/>
                <a:gd name="T21" fmla="*/ 251 h 304"/>
                <a:gd name="T22" fmla="*/ 341 w 397"/>
                <a:gd name="T23" fmla="*/ 159 h 304"/>
                <a:gd name="T24" fmla="*/ 385 w 397"/>
                <a:gd name="T25" fmla="*/ 115 h 304"/>
                <a:gd name="T26" fmla="*/ 385 w 397"/>
                <a:gd name="T27" fmla="*/ 73 h 304"/>
                <a:gd name="T28" fmla="*/ 341 w 397"/>
                <a:gd name="T29" fmla="*/ 29 h 304"/>
                <a:gd name="T30" fmla="*/ 312 w 397"/>
                <a:gd name="T31" fmla="*/ 0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97" h="304">
                  <a:moveTo>
                    <a:pt x="312" y="0"/>
                  </a:moveTo>
                  <a:cubicBezTo>
                    <a:pt x="55" y="0"/>
                    <a:pt x="55" y="0"/>
                    <a:pt x="55" y="0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26" y="159"/>
                    <a:pt x="26" y="159"/>
                    <a:pt x="26" y="159"/>
                  </a:cubicBezTo>
                  <a:cubicBezTo>
                    <a:pt x="118" y="251"/>
                    <a:pt x="118" y="251"/>
                    <a:pt x="118" y="251"/>
                  </a:cubicBezTo>
                  <a:cubicBezTo>
                    <a:pt x="163" y="296"/>
                    <a:pt x="163" y="296"/>
                    <a:pt x="163" y="296"/>
                  </a:cubicBezTo>
                  <a:cubicBezTo>
                    <a:pt x="169" y="301"/>
                    <a:pt x="176" y="304"/>
                    <a:pt x="183" y="304"/>
                  </a:cubicBezTo>
                  <a:cubicBezTo>
                    <a:pt x="191" y="304"/>
                    <a:pt x="198" y="301"/>
                    <a:pt x="204" y="296"/>
                  </a:cubicBezTo>
                  <a:cubicBezTo>
                    <a:pt x="249" y="251"/>
                    <a:pt x="249" y="251"/>
                    <a:pt x="249" y="251"/>
                  </a:cubicBezTo>
                  <a:cubicBezTo>
                    <a:pt x="341" y="159"/>
                    <a:pt x="341" y="159"/>
                    <a:pt x="341" y="159"/>
                  </a:cubicBezTo>
                  <a:cubicBezTo>
                    <a:pt x="385" y="115"/>
                    <a:pt x="385" y="115"/>
                    <a:pt x="385" y="115"/>
                  </a:cubicBezTo>
                  <a:cubicBezTo>
                    <a:pt x="397" y="103"/>
                    <a:pt x="397" y="85"/>
                    <a:pt x="385" y="73"/>
                  </a:cubicBezTo>
                  <a:cubicBezTo>
                    <a:pt x="341" y="29"/>
                    <a:pt x="341" y="29"/>
                    <a:pt x="341" y="29"/>
                  </a:cubicBezTo>
                  <a:cubicBezTo>
                    <a:pt x="312" y="0"/>
                    <a:pt x="312" y="0"/>
                    <a:pt x="312" y="0"/>
                  </a:cubicBezTo>
                </a:path>
              </a:pathLst>
            </a:custGeom>
            <a:solidFill>
              <a:srgbClr val="FDE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" name="Freeform 10"/>
            <p:cNvSpPr>
              <a:spLocks noEditPoints="1"/>
            </p:cNvSpPr>
            <p:nvPr userDrawn="1"/>
          </p:nvSpPr>
          <p:spPr bwMode="auto">
            <a:xfrm>
              <a:off x="2386013" y="203200"/>
              <a:ext cx="1292225" cy="876300"/>
            </a:xfrm>
            <a:custGeom>
              <a:avLst/>
              <a:gdLst>
                <a:gd name="T0" fmla="*/ 314 w 314"/>
                <a:gd name="T1" fmla="*/ 159 h 251"/>
                <a:gd name="T2" fmla="*/ 222 w 314"/>
                <a:gd name="T3" fmla="*/ 251 h 251"/>
                <a:gd name="T4" fmla="*/ 285 w 314"/>
                <a:gd name="T5" fmla="*/ 251 h 251"/>
                <a:gd name="T6" fmla="*/ 314 w 314"/>
                <a:gd name="T7" fmla="*/ 222 h 251"/>
                <a:gd name="T8" fmla="*/ 314 w 314"/>
                <a:gd name="T9" fmla="*/ 159 h 251"/>
                <a:gd name="T10" fmla="*/ 0 w 314"/>
                <a:gd name="T11" fmla="*/ 159 h 251"/>
                <a:gd name="T12" fmla="*/ 0 w 314"/>
                <a:gd name="T13" fmla="*/ 222 h 251"/>
                <a:gd name="T14" fmla="*/ 29 w 314"/>
                <a:gd name="T15" fmla="*/ 251 h 251"/>
                <a:gd name="T16" fmla="*/ 92 w 314"/>
                <a:gd name="T17" fmla="*/ 251 h 251"/>
                <a:gd name="T18" fmla="*/ 0 w 314"/>
                <a:gd name="T19" fmla="*/ 159 h 251"/>
                <a:gd name="T20" fmla="*/ 28 w 314"/>
                <a:gd name="T21" fmla="*/ 0 h 251"/>
                <a:gd name="T22" fmla="*/ 0 w 314"/>
                <a:gd name="T23" fmla="*/ 0 h 251"/>
                <a:gd name="T24" fmla="*/ 0 w 314"/>
                <a:gd name="T25" fmla="*/ 29 h 251"/>
                <a:gd name="T26" fmla="*/ 28 w 314"/>
                <a:gd name="T27" fmla="*/ 0 h 251"/>
                <a:gd name="T28" fmla="*/ 314 w 314"/>
                <a:gd name="T29" fmla="*/ 0 h 251"/>
                <a:gd name="T30" fmla="*/ 286 w 314"/>
                <a:gd name="T31" fmla="*/ 0 h 251"/>
                <a:gd name="T32" fmla="*/ 314 w 314"/>
                <a:gd name="T33" fmla="*/ 29 h 251"/>
                <a:gd name="T34" fmla="*/ 314 w 314"/>
                <a:gd name="T35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4" h="251">
                  <a:moveTo>
                    <a:pt x="314" y="159"/>
                  </a:moveTo>
                  <a:cubicBezTo>
                    <a:pt x="222" y="251"/>
                    <a:pt x="222" y="251"/>
                    <a:pt x="222" y="251"/>
                  </a:cubicBezTo>
                  <a:cubicBezTo>
                    <a:pt x="285" y="251"/>
                    <a:pt x="285" y="251"/>
                    <a:pt x="285" y="251"/>
                  </a:cubicBezTo>
                  <a:cubicBezTo>
                    <a:pt x="301" y="251"/>
                    <a:pt x="314" y="238"/>
                    <a:pt x="314" y="222"/>
                  </a:cubicBezTo>
                  <a:cubicBezTo>
                    <a:pt x="314" y="159"/>
                    <a:pt x="314" y="159"/>
                    <a:pt x="314" y="159"/>
                  </a:cubicBezTo>
                  <a:moveTo>
                    <a:pt x="0" y="159"/>
                  </a:moveTo>
                  <a:cubicBezTo>
                    <a:pt x="0" y="222"/>
                    <a:pt x="0" y="222"/>
                    <a:pt x="0" y="222"/>
                  </a:cubicBezTo>
                  <a:cubicBezTo>
                    <a:pt x="0" y="238"/>
                    <a:pt x="13" y="251"/>
                    <a:pt x="29" y="25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159"/>
                    <a:pt x="0" y="159"/>
                    <a:pt x="0" y="159"/>
                  </a:cubicBezTo>
                  <a:moveTo>
                    <a:pt x="2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314" y="0"/>
                  </a:moveTo>
                  <a:cubicBezTo>
                    <a:pt x="286" y="0"/>
                    <a:pt x="286" y="0"/>
                    <a:pt x="286" y="0"/>
                  </a:cubicBezTo>
                  <a:cubicBezTo>
                    <a:pt x="314" y="29"/>
                    <a:pt x="314" y="29"/>
                    <a:pt x="314" y="29"/>
                  </a:cubicBezTo>
                  <a:cubicBezTo>
                    <a:pt x="314" y="0"/>
                    <a:pt x="314" y="0"/>
                    <a:pt x="314" y="0"/>
                  </a:cubicBezTo>
                </a:path>
              </a:pathLst>
            </a:custGeom>
            <a:solidFill>
              <a:srgbClr val="FDE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" name="Freeform 11"/>
            <p:cNvSpPr>
              <a:spLocks/>
            </p:cNvSpPr>
            <p:nvPr userDrawn="1"/>
          </p:nvSpPr>
          <p:spPr bwMode="auto">
            <a:xfrm>
              <a:off x="2155825" y="203200"/>
              <a:ext cx="1752600" cy="1062038"/>
            </a:xfrm>
            <a:custGeom>
              <a:avLst/>
              <a:gdLst>
                <a:gd name="T0" fmla="*/ 342 w 426"/>
                <a:gd name="T1" fmla="*/ 0 h 304"/>
                <a:gd name="T2" fmla="*/ 84 w 426"/>
                <a:gd name="T3" fmla="*/ 0 h 304"/>
                <a:gd name="T4" fmla="*/ 56 w 426"/>
                <a:gd name="T5" fmla="*/ 29 h 304"/>
                <a:gd name="T6" fmla="*/ 11 w 426"/>
                <a:gd name="T7" fmla="*/ 73 h 304"/>
                <a:gd name="T8" fmla="*/ 11 w 426"/>
                <a:gd name="T9" fmla="*/ 115 h 304"/>
                <a:gd name="T10" fmla="*/ 56 w 426"/>
                <a:gd name="T11" fmla="*/ 159 h 304"/>
                <a:gd name="T12" fmla="*/ 148 w 426"/>
                <a:gd name="T13" fmla="*/ 251 h 304"/>
                <a:gd name="T14" fmla="*/ 192 w 426"/>
                <a:gd name="T15" fmla="*/ 296 h 304"/>
                <a:gd name="T16" fmla="*/ 213 w 426"/>
                <a:gd name="T17" fmla="*/ 304 h 304"/>
                <a:gd name="T18" fmla="*/ 234 w 426"/>
                <a:gd name="T19" fmla="*/ 296 h 304"/>
                <a:gd name="T20" fmla="*/ 278 w 426"/>
                <a:gd name="T21" fmla="*/ 251 h 304"/>
                <a:gd name="T22" fmla="*/ 370 w 426"/>
                <a:gd name="T23" fmla="*/ 159 h 304"/>
                <a:gd name="T24" fmla="*/ 415 w 426"/>
                <a:gd name="T25" fmla="*/ 115 h 304"/>
                <a:gd name="T26" fmla="*/ 415 w 426"/>
                <a:gd name="T27" fmla="*/ 73 h 304"/>
                <a:gd name="T28" fmla="*/ 370 w 426"/>
                <a:gd name="T29" fmla="*/ 29 h 304"/>
                <a:gd name="T30" fmla="*/ 342 w 426"/>
                <a:gd name="T31" fmla="*/ 0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26" h="304">
                  <a:moveTo>
                    <a:pt x="342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0" y="85"/>
                    <a:pt x="0" y="103"/>
                    <a:pt x="11" y="115"/>
                  </a:cubicBezTo>
                  <a:cubicBezTo>
                    <a:pt x="56" y="159"/>
                    <a:pt x="56" y="159"/>
                    <a:pt x="56" y="159"/>
                  </a:cubicBezTo>
                  <a:cubicBezTo>
                    <a:pt x="148" y="251"/>
                    <a:pt x="148" y="251"/>
                    <a:pt x="148" y="251"/>
                  </a:cubicBezTo>
                  <a:cubicBezTo>
                    <a:pt x="192" y="296"/>
                    <a:pt x="192" y="296"/>
                    <a:pt x="192" y="296"/>
                  </a:cubicBezTo>
                  <a:cubicBezTo>
                    <a:pt x="198" y="301"/>
                    <a:pt x="206" y="304"/>
                    <a:pt x="213" y="304"/>
                  </a:cubicBezTo>
                  <a:cubicBezTo>
                    <a:pt x="221" y="304"/>
                    <a:pt x="228" y="301"/>
                    <a:pt x="234" y="296"/>
                  </a:cubicBezTo>
                  <a:cubicBezTo>
                    <a:pt x="278" y="251"/>
                    <a:pt x="278" y="251"/>
                    <a:pt x="278" y="251"/>
                  </a:cubicBezTo>
                  <a:cubicBezTo>
                    <a:pt x="370" y="159"/>
                    <a:pt x="370" y="159"/>
                    <a:pt x="370" y="159"/>
                  </a:cubicBezTo>
                  <a:cubicBezTo>
                    <a:pt x="415" y="115"/>
                    <a:pt x="415" y="115"/>
                    <a:pt x="415" y="115"/>
                  </a:cubicBezTo>
                  <a:cubicBezTo>
                    <a:pt x="426" y="103"/>
                    <a:pt x="426" y="85"/>
                    <a:pt x="415" y="73"/>
                  </a:cubicBezTo>
                  <a:cubicBezTo>
                    <a:pt x="370" y="29"/>
                    <a:pt x="370" y="29"/>
                    <a:pt x="370" y="29"/>
                  </a:cubicBezTo>
                  <a:cubicBezTo>
                    <a:pt x="342" y="0"/>
                    <a:pt x="342" y="0"/>
                    <a:pt x="342" y="0"/>
                  </a:cubicBezTo>
                </a:path>
              </a:pathLst>
            </a:custGeom>
            <a:solidFill>
              <a:srgbClr val="FDE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" name="Freeform 12"/>
            <p:cNvSpPr>
              <a:spLocks noEditPoints="1"/>
            </p:cNvSpPr>
            <p:nvPr userDrawn="1"/>
          </p:nvSpPr>
          <p:spPr bwMode="auto">
            <a:xfrm>
              <a:off x="4545013" y="203200"/>
              <a:ext cx="1296988" cy="876300"/>
            </a:xfrm>
            <a:custGeom>
              <a:avLst/>
              <a:gdLst>
                <a:gd name="T0" fmla="*/ 315 w 315"/>
                <a:gd name="T1" fmla="*/ 159 h 251"/>
                <a:gd name="T2" fmla="*/ 223 w 315"/>
                <a:gd name="T3" fmla="*/ 251 h 251"/>
                <a:gd name="T4" fmla="*/ 286 w 315"/>
                <a:gd name="T5" fmla="*/ 251 h 251"/>
                <a:gd name="T6" fmla="*/ 315 w 315"/>
                <a:gd name="T7" fmla="*/ 222 h 251"/>
                <a:gd name="T8" fmla="*/ 315 w 315"/>
                <a:gd name="T9" fmla="*/ 159 h 251"/>
                <a:gd name="T10" fmla="*/ 0 w 315"/>
                <a:gd name="T11" fmla="*/ 159 h 251"/>
                <a:gd name="T12" fmla="*/ 0 w 315"/>
                <a:gd name="T13" fmla="*/ 222 h 251"/>
                <a:gd name="T14" fmla="*/ 30 w 315"/>
                <a:gd name="T15" fmla="*/ 251 h 251"/>
                <a:gd name="T16" fmla="*/ 93 w 315"/>
                <a:gd name="T17" fmla="*/ 251 h 251"/>
                <a:gd name="T18" fmla="*/ 0 w 315"/>
                <a:gd name="T19" fmla="*/ 159 h 251"/>
                <a:gd name="T20" fmla="*/ 29 w 315"/>
                <a:gd name="T21" fmla="*/ 0 h 251"/>
                <a:gd name="T22" fmla="*/ 0 w 315"/>
                <a:gd name="T23" fmla="*/ 0 h 251"/>
                <a:gd name="T24" fmla="*/ 0 w 315"/>
                <a:gd name="T25" fmla="*/ 29 h 251"/>
                <a:gd name="T26" fmla="*/ 29 w 315"/>
                <a:gd name="T27" fmla="*/ 0 h 251"/>
                <a:gd name="T28" fmla="*/ 315 w 315"/>
                <a:gd name="T29" fmla="*/ 0 h 251"/>
                <a:gd name="T30" fmla="*/ 286 w 315"/>
                <a:gd name="T31" fmla="*/ 0 h 251"/>
                <a:gd name="T32" fmla="*/ 315 w 315"/>
                <a:gd name="T33" fmla="*/ 29 h 251"/>
                <a:gd name="T34" fmla="*/ 315 w 315"/>
                <a:gd name="T35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5" h="251">
                  <a:moveTo>
                    <a:pt x="315" y="159"/>
                  </a:moveTo>
                  <a:cubicBezTo>
                    <a:pt x="223" y="251"/>
                    <a:pt x="223" y="251"/>
                    <a:pt x="223" y="251"/>
                  </a:cubicBezTo>
                  <a:cubicBezTo>
                    <a:pt x="286" y="251"/>
                    <a:pt x="286" y="251"/>
                    <a:pt x="286" y="251"/>
                  </a:cubicBezTo>
                  <a:cubicBezTo>
                    <a:pt x="302" y="251"/>
                    <a:pt x="315" y="238"/>
                    <a:pt x="315" y="222"/>
                  </a:cubicBezTo>
                  <a:cubicBezTo>
                    <a:pt x="315" y="159"/>
                    <a:pt x="315" y="159"/>
                    <a:pt x="315" y="159"/>
                  </a:cubicBezTo>
                  <a:moveTo>
                    <a:pt x="0" y="159"/>
                  </a:moveTo>
                  <a:cubicBezTo>
                    <a:pt x="0" y="222"/>
                    <a:pt x="0" y="222"/>
                    <a:pt x="0" y="222"/>
                  </a:cubicBezTo>
                  <a:cubicBezTo>
                    <a:pt x="0" y="238"/>
                    <a:pt x="14" y="251"/>
                    <a:pt x="30" y="251"/>
                  </a:cubicBezTo>
                  <a:cubicBezTo>
                    <a:pt x="93" y="251"/>
                    <a:pt x="93" y="251"/>
                    <a:pt x="93" y="251"/>
                  </a:cubicBezTo>
                  <a:cubicBezTo>
                    <a:pt x="0" y="159"/>
                    <a:pt x="0" y="159"/>
                    <a:pt x="0" y="159"/>
                  </a:cubicBezTo>
                  <a:moveTo>
                    <a:pt x="2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29" y="0"/>
                    <a:pt x="29" y="0"/>
                    <a:pt x="29" y="0"/>
                  </a:cubicBezTo>
                  <a:moveTo>
                    <a:pt x="315" y="0"/>
                  </a:moveTo>
                  <a:cubicBezTo>
                    <a:pt x="286" y="0"/>
                    <a:pt x="286" y="0"/>
                    <a:pt x="286" y="0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15" y="0"/>
                    <a:pt x="315" y="0"/>
                    <a:pt x="315" y="0"/>
                  </a:cubicBezTo>
                </a:path>
              </a:pathLst>
            </a:custGeom>
            <a:solidFill>
              <a:srgbClr val="FDE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" name="Freeform 13"/>
            <p:cNvSpPr>
              <a:spLocks/>
            </p:cNvSpPr>
            <p:nvPr userDrawn="1"/>
          </p:nvSpPr>
          <p:spPr bwMode="auto">
            <a:xfrm>
              <a:off x="4319588" y="203200"/>
              <a:ext cx="1752600" cy="1062038"/>
            </a:xfrm>
            <a:custGeom>
              <a:avLst/>
              <a:gdLst>
                <a:gd name="T0" fmla="*/ 341 w 426"/>
                <a:gd name="T1" fmla="*/ 0 h 304"/>
                <a:gd name="T2" fmla="*/ 84 w 426"/>
                <a:gd name="T3" fmla="*/ 0 h 304"/>
                <a:gd name="T4" fmla="*/ 55 w 426"/>
                <a:gd name="T5" fmla="*/ 29 h 304"/>
                <a:gd name="T6" fmla="*/ 11 w 426"/>
                <a:gd name="T7" fmla="*/ 73 h 304"/>
                <a:gd name="T8" fmla="*/ 11 w 426"/>
                <a:gd name="T9" fmla="*/ 115 h 304"/>
                <a:gd name="T10" fmla="*/ 55 w 426"/>
                <a:gd name="T11" fmla="*/ 159 h 304"/>
                <a:gd name="T12" fmla="*/ 148 w 426"/>
                <a:gd name="T13" fmla="*/ 251 h 304"/>
                <a:gd name="T14" fmla="*/ 192 w 426"/>
                <a:gd name="T15" fmla="*/ 296 h 304"/>
                <a:gd name="T16" fmla="*/ 213 w 426"/>
                <a:gd name="T17" fmla="*/ 304 h 304"/>
                <a:gd name="T18" fmla="*/ 233 w 426"/>
                <a:gd name="T19" fmla="*/ 296 h 304"/>
                <a:gd name="T20" fmla="*/ 278 w 426"/>
                <a:gd name="T21" fmla="*/ 251 h 304"/>
                <a:gd name="T22" fmla="*/ 370 w 426"/>
                <a:gd name="T23" fmla="*/ 159 h 304"/>
                <a:gd name="T24" fmla="*/ 415 w 426"/>
                <a:gd name="T25" fmla="*/ 115 h 304"/>
                <a:gd name="T26" fmla="*/ 415 w 426"/>
                <a:gd name="T27" fmla="*/ 73 h 304"/>
                <a:gd name="T28" fmla="*/ 370 w 426"/>
                <a:gd name="T29" fmla="*/ 29 h 304"/>
                <a:gd name="T30" fmla="*/ 341 w 426"/>
                <a:gd name="T31" fmla="*/ 0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26" h="304">
                  <a:moveTo>
                    <a:pt x="341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0" y="85"/>
                    <a:pt x="0" y="103"/>
                    <a:pt x="11" y="115"/>
                  </a:cubicBezTo>
                  <a:cubicBezTo>
                    <a:pt x="55" y="159"/>
                    <a:pt x="55" y="159"/>
                    <a:pt x="55" y="159"/>
                  </a:cubicBezTo>
                  <a:cubicBezTo>
                    <a:pt x="148" y="251"/>
                    <a:pt x="148" y="251"/>
                    <a:pt x="148" y="251"/>
                  </a:cubicBezTo>
                  <a:cubicBezTo>
                    <a:pt x="192" y="296"/>
                    <a:pt x="192" y="296"/>
                    <a:pt x="192" y="296"/>
                  </a:cubicBezTo>
                  <a:cubicBezTo>
                    <a:pt x="198" y="301"/>
                    <a:pt x="205" y="304"/>
                    <a:pt x="213" y="304"/>
                  </a:cubicBezTo>
                  <a:cubicBezTo>
                    <a:pt x="220" y="304"/>
                    <a:pt x="228" y="301"/>
                    <a:pt x="233" y="296"/>
                  </a:cubicBezTo>
                  <a:cubicBezTo>
                    <a:pt x="278" y="251"/>
                    <a:pt x="278" y="251"/>
                    <a:pt x="278" y="251"/>
                  </a:cubicBezTo>
                  <a:cubicBezTo>
                    <a:pt x="370" y="159"/>
                    <a:pt x="370" y="159"/>
                    <a:pt x="370" y="159"/>
                  </a:cubicBezTo>
                  <a:cubicBezTo>
                    <a:pt x="415" y="115"/>
                    <a:pt x="415" y="115"/>
                    <a:pt x="415" y="115"/>
                  </a:cubicBezTo>
                  <a:cubicBezTo>
                    <a:pt x="426" y="103"/>
                    <a:pt x="426" y="85"/>
                    <a:pt x="415" y="73"/>
                  </a:cubicBezTo>
                  <a:cubicBezTo>
                    <a:pt x="370" y="29"/>
                    <a:pt x="370" y="29"/>
                    <a:pt x="370" y="29"/>
                  </a:cubicBezTo>
                  <a:cubicBezTo>
                    <a:pt x="341" y="0"/>
                    <a:pt x="341" y="0"/>
                    <a:pt x="341" y="0"/>
                  </a:cubicBezTo>
                </a:path>
              </a:pathLst>
            </a:custGeom>
            <a:solidFill>
              <a:srgbClr val="FDE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" name="Freeform 14"/>
            <p:cNvSpPr>
              <a:spLocks noEditPoints="1"/>
            </p:cNvSpPr>
            <p:nvPr userDrawn="1"/>
          </p:nvSpPr>
          <p:spPr bwMode="auto">
            <a:xfrm>
              <a:off x="6708775" y="203200"/>
              <a:ext cx="1296988" cy="876300"/>
            </a:xfrm>
            <a:custGeom>
              <a:avLst/>
              <a:gdLst>
                <a:gd name="T0" fmla="*/ 0 w 315"/>
                <a:gd name="T1" fmla="*/ 159 h 251"/>
                <a:gd name="T2" fmla="*/ 0 w 315"/>
                <a:gd name="T3" fmla="*/ 222 h 251"/>
                <a:gd name="T4" fmla="*/ 29 w 315"/>
                <a:gd name="T5" fmla="*/ 251 h 251"/>
                <a:gd name="T6" fmla="*/ 92 w 315"/>
                <a:gd name="T7" fmla="*/ 251 h 251"/>
                <a:gd name="T8" fmla="*/ 0 w 315"/>
                <a:gd name="T9" fmla="*/ 159 h 251"/>
                <a:gd name="T10" fmla="*/ 315 w 315"/>
                <a:gd name="T11" fmla="*/ 159 h 251"/>
                <a:gd name="T12" fmla="*/ 223 w 315"/>
                <a:gd name="T13" fmla="*/ 251 h 251"/>
                <a:gd name="T14" fmla="*/ 286 w 315"/>
                <a:gd name="T15" fmla="*/ 251 h 251"/>
                <a:gd name="T16" fmla="*/ 315 w 315"/>
                <a:gd name="T17" fmla="*/ 222 h 251"/>
                <a:gd name="T18" fmla="*/ 315 w 315"/>
                <a:gd name="T19" fmla="*/ 159 h 251"/>
                <a:gd name="T20" fmla="*/ 29 w 315"/>
                <a:gd name="T21" fmla="*/ 0 h 251"/>
                <a:gd name="T22" fmla="*/ 0 w 315"/>
                <a:gd name="T23" fmla="*/ 0 h 251"/>
                <a:gd name="T24" fmla="*/ 0 w 315"/>
                <a:gd name="T25" fmla="*/ 29 h 251"/>
                <a:gd name="T26" fmla="*/ 29 w 315"/>
                <a:gd name="T27" fmla="*/ 0 h 251"/>
                <a:gd name="T28" fmla="*/ 315 w 315"/>
                <a:gd name="T29" fmla="*/ 0 h 251"/>
                <a:gd name="T30" fmla="*/ 286 w 315"/>
                <a:gd name="T31" fmla="*/ 0 h 251"/>
                <a:gd name="T32" fmla="*/ 315 w 315"/>
                <a:gd name="T33" fmla="*/ 29 h 251"/>
                <a:gd name="T34" fmla="*/ 315 w 315"/>
                <a:gd name="T35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5" h="251">
                  <a:moveTo>
                    <a:pt x="0" y="159"/>
                  </a:moveTo>
                  <a:cubicBezTo>
                    <a:pt x="0" y="222"/>
                    <a:pt x="0" y="222"/>
                    <a:pt x="0" y="222"/>
                  </a:cubicBezTo>
                  <a:cubicBezTo>
                    <a:pt x="0" y="238"/>
                    <a:pt x="13" y="251"/>
                    <a:pt x="29" y="25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159"/>
                    <a:pt x="0" y="159"/>
                    <a:pt x="0" y="159"/>
                  </a:cubicBezTo>
                  <a:moveTo>
                    <a:pt x="315" y="159"/>
                  </a:moveTo>
                  <a:cubicBezTo>
                    <a:pt x="223" y="251"/>
                    <a:pt x="223" y="251"/>
                    <a:pt x="223" y="251"/>
                  </a:cubicBezTo>
                  <a:cubicBezTo>
                    <a:pt x="286" y="251"/>
                    <a:pt x="286" y="251"/>
                    <a:pt x="286" y="251"/>
                  </a:cubicBezTo>
                  <a:cubicBezTo>
                    <a:pt x="302" y="251"/>
                    <a:pt x="315" y="238"/>
                    <a:pt x="315" y="222"/>
                  </a:cubicBezTo>
                  <a:cubicBezTo>
                    <a:pt x="315" y="159"/>
                    <a:pt x="315" y="159"/>
                    <a:pt x="315" y="159"/>
                  </a:cubicBezTo>
                  <a:moveTo>
                    <a:pt x="2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29" y="0"/>
                    <a:pt x="29" y="0"/>
                    <a:pt x="29" y="0"/>
                  </a:cubicBezTo>
                  <a:moveTo>
                    <a:pt x="315" y="0"/>
                  </a:moveTo>
                  <a:cubicBezTo>
                    <a:pt x="286" y="0"/>
                    <a:pt x="286" y="0"/>
                    <a:pt x="286" y="0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15" y="0"/>
                    <a:pt x="315" y="0"/>
                    <a:pt x="315" y="0"/>
                  </a:cubicBezTo>
                </a:path>
              </a:pathLst>
            </a:custGeom>
            <a:solidFill>
              <a:srgbClr val="FDE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" name="Freeform 15"/>
            <p:cNvSpPr>
              <a:spLocks/>
            </p:cNvSpPr>
            <p:nvPr userDrawn="1"/>
          </p:nvSpPr>
          <p:spPr bwMode="auto">
            <a:xfrm>
              <a:off x="6478588" y="203200"/>
              <a:ext cx="1757363" cy="1062038"/>
            </a:xfrm>
            <a:custGeom>
              <a:avLst/>
              <a:gdLst>
                <a:gd name="T0" fmla="*/ 342 w 427"/>
                <a:gd name="T1" fmla="*/ 0 h 304"/>
                <a:gd name="T2" fmla="*/ 85 w 427"/>
                <a:gd name="T3" fmla="*/ 0 h 304"/>
                <a:gd name="T4" fmla="*/ 56 w 427"/>
                <a:gd name="T5" fmla="*/ 29 h 304"/>
                <a:gd name="T6" fmla="*/ 12 w 427"/>
                <a:gd name="T7" fmla="*/ 73 h 304"/>
                <a:gd name="T8" fmla="*/ 12 w 427"/>
                <a:gd name="T9" fmla="*/ 115 h 304"/>
                <a:gd name="T10" fmla="*/ 56 w 427"/>
                <a:gd name="T11" fmla="*/ 159 h 304"/>
                <a:gd name="T12" fmla="*/ 148 w 427"/>
                <a:gd name="T13" fmla="*/ 251 h 304"/>
                <a:gd name="T14" fmla="*/ 193 w 427"/>
                <a:gd name="T15" fmla="*/ 296 h 304"/>
                <a:gd name="T16" fmla="*/ 213 w 427"/>
                <a:gd name="T17" fmla="*/ 304 h 304"/>
                <a:gd name="T18" fmla="*/ 234 w 427"/>
                <a:gd name="T19" fmla="*/ 296 h 304"/>
                <a:gd name="T20" fmla="*/ 279 w 427"/>
                <a:gd name="T21" fmla="*/ 251 h 304"/>
                <a:gd name="T22" fmla="*/ 371 w 427"/>
                <a:gd name="T23" fmla="*/ 159 h 304"/>
                <a:gd name="T24" fmla="*/ 415 w 427"/>
                <a:gd name="T25" fmla="*/ 115 h 304"/>
                <a:gd name="T26" fmla="*/ 415 w 427"/>
                <a:gd name="T27" fmla="*/ 73 h 304"/>
                <a:gd name="T28" fmla="*/ 371 w 427"/>
                <a:gd name="T29" fmla="*/ 29 h 304"/>
                <a:gd name="T30" fmla="*/ 342 w 427"/>
                <a:gd name="T31" fmla="*/ 0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27" h="304">
                  <a:moveTo>
                    <a:pt x="342" y="0"/>
                  </a:moveTo>
                  <a:cubicBezTo>
                    <a:pt x="85" y="0"/>
                    <a:pt x="85" y="0"/>
                    <a:pt x="85" y="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12" y="73"/>
                    <a:pt x="12" y="73"/>
                    <a:pt x="12" y="73"/>
                  </a:cubicBezTo>
                  <a:cubicBezTo>
                    <a:pt x="0" y="85"/>
                    <a:pt x="0" y="103"/>
                    <a:pt x="12" y="115"/>
                  </a:cubicBezTo>
                  <a:cubicBezTo>
                    <a:pt x="56" y="159"/>
                    <a:pt x="56" y="159"/>
                    <a:pt x="56" y="159"/>
                  </a:cubicBezTo>
                  <a:cubicBezTo>
                    <a:pt x="148" y="251"/>
                    <a:pt x="148" y="251"/>
                    <a:pt x="148" y="251"/>
                  </a:cubicBezTo>
                  <a:cubicBezTo>
                    <a:pt x="193" y="296"/>
                    <a:pt x="193" y="296"/>
                    <a:pt x="193" y="296"/>
                  </a:cubicBezTo>
                  <a:cubicBezTo>
                    <a:pt x="198" y="301"/>
                    <a:pt x="206" y="304"/>
                    <a:pt x="213" y="304"/>
                  </a:cubicBezTo>
                  <a:cubicBezTo>
                    <a:pt x="221" y="304"/>
                    <a:pt x="228" y="301"/>
                    <a:pt x="234" y="296"/>
                  </a:cubicBezTo>
                  <a:cubicBezTo>
                    <a:pt x="279" y="251"/>
                    <a:pt x="279" y="251"/>
                    <a:pt x="279" y="251"/>
                  </a:cubicBezTo>
                  <a:cubicBezTo>
                    <a:pt x="371" y="159"/>
                    <a:pt x="371" y="159"/>
                    <a:pt x="371" y="159"/>
                  </a:cubicBezTo>
                  <a:cubicBezTo>
                    <a:pt x="415" y="115"/>
                    <a:pt x="415" y="115"/>
                    <a:pt x="415" y="115"/>
                  </a:cubicBezTo>
                  <a:cubicBezTo>
                    <a:pt x="427" y="103"/>
                    <a:pt x="427" y="85"/>
                    <a:pt x="415" y="73"/>
                  </a:cubicBezTo>
                  <a:cubicBezTo>
                    <a:pt x="371" y="29"/>
                    <a:pt x="371" y="29"/>
                    <a:pt x="371" y="29"/>
                  </a:cubicBezTo>
                  <a:cubicBezTo>
                    <a:pt x="342" y="0"/>
                    <a:pt x="342" y="0"/>
                    <a:pt x="342" y="0"/>
                  </a:cubicBezTo>
                </a:path>
              </a:pathLst>
            </a:custGeom>
            <a:solidFill>
              <a:srgbClr val="FDE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" name="Freeform 16"/>
            <p:cNvSpPr>
              <a:spLocks noEditPoints="1"/>
            </p:cNvSpPr>
            <p:nvPr userDrawn="1"/>
          </p:nvSpPr>
          <p:spPr bwMode="auto">
            <a:xfrm>
              <a:off x="8872538" y="203200"/>
              <a:ext cx="1292225" cy="876300"/>
            </a:xfrm>
            <a:custGeom>
              <a:avLst/>
              <a:gdLst>
                <a:gd name="T0" fmla="*/ 314 w 314"/>
                <a:gd name="T1" fmla="*/ 159 h 251"/>
                <a:gd name="T2" fmla="*/ 222 w 314"/>
                <a:gd name="T3" fmla="*/ 251 h 251"/>
                <a:gd name="T4" fmla="*/ 285 w 314"/>
                <a:gd name="T5" fmla="*/ 251 h 251"/>
                <a:gd name="T6" fmla="*/ 314 w 314"/>
                <a:gd name="T7" fmla="*/ 222 h 251"/>
                <a:gd name="T8" fmla="*/ 314 w 314"/>
                <a:gd name="T9" fmla="*/ 159 h 251"/>
                <a:gd name="T10" fmla="*/ 0 w 314"/>
                <a:gd name="T11" fmla="*/ 159 h 251"/>
                <a:gd name="T12" fmla="*/ 0 w 314"/>
                <a:gd name="T13" fmla="*/ 222 h 251"/>
                <a:gd name="T14" fmla="*/ 29 w 314"/>
                <a:gd name="T15" fmla="*/ 251 h 251"/>
                <a:gd name="T16" fmla="*/ 92 w 314"/>
                <a:gd name="T17" fmla="*/ 251 h 251"/>
                <a:gd name="T18" fmla="*/ 0 w 314"/>
                <a:gd name="T19" fmla="*/ 159 h 251"/>
                <a:gd name="T20" fmla="*/ 28 w 314"/>
                <a:gd name="T21" fmla="*/ 0 h 251"/>
                <a:gd name="T22" fmla="*/ 0 w 314"/>
                <a:gd name="T23" fmla="*/ 0 h 251"/>
                <a:gd name="T24" fmla="*/ 0 w 314"/>
                <a:gd name="T25" fmla="*/ 29 h 251"/>
                <a:gd name="T26" fmla="*/ 28 w 314"/>
                <a:gd name="T27" fmla="*/ 0 h 251"/>
                <a:gd name="T28" fmla="*/ 314 w 314"/>
                <a:gd name="T29" fmla="*/ 0 h 251"/>
                <a:gd name="T30" fmla="*/ 286 w 314"/>
                <a:gd name="T31" fmla="*/ 0 h 251"/>
                <a:gd name="T32" fmla="*/ 314 w 314"/>
                <a:gd name="T33" fmla="*/ 29 h 251"/>
                <a:gd name="T34" fmla="*/ 314 w 314"/>
                <a:gd name="T35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4" h="251">
                  <a:moveTo>
                    <a:pt x="314" y="159"/>
                  </a:moveTo>
                  <a:cubicBezTo>
                    <a:pt x="222" y="251"/>
                    <a:pt x="222" y="251"/>
                    <a:pt x="222" y="251"/>
                  </a:cubicBezTo>
                  <a:cubicBezTo>
                    <a:pt x="285" y="251"/>
                    <a:pt x="285" y="251"/>
                    <a:pt x="285" y="251"/>
                  </a:cubicBezTo>
                  <a:cubicBezTo>
                    <a:pt x="301" y="251"/>
                    <a:pt x="314" y="238"/>
                    <a:pt x="314" y="222"/>
                  </a:cubicBezTo>
                  <a:cubicBezTo>
                    <a:pt x="314" y="159"/>
                    <a:pt x="314" y="159"/>
                    <a:pt x="314" y="159"/>
                  </a:cubicBezTo>
                  <a:moveTo>
                    <a:pt x="0" y="159"/>
                  </a:moveTo>
                  <a:cubicBezTo>
                    <a:pt x="0" y="222"/>
                    <a:pt x="0" y="222"/>
                    <a:pt x="0" y="222"/>
                  </a:cubicBezTo>
                  <a:cubicBezTo>
                    <a:pt x="0" y="238"/>
                    <a:pt x="13" y="251"/>
                    <a:pt x="29" y="25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159"/>
                    <a:pt x="0" y="159"/>
                    <a:pt x="0" y="159"/>
                  </a:cubicBezTo>
                  <a:moveTo>
                    <a:pt x="2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314" y="0"/>
                  </a:moveTo>
                  <a:cubicBezTo>
                    <a:pt x="286" y="0"/>
                    <a:pt x="286" y="0"/>
                    <a:pt x="286" y="0"/>
                  </a:cubicBezTo>
                  <a:cubicBezTo>
                    <a:pt x="314" y="29"/>
                    <a:pt x="314" y="29"/>
                    <a:pt x="314" y="29"/>
                  </a:cubicBezTo>
                  <a:cubicBezTo>
                    <a:pt x="314" y="0"/>
                    <a:pt x="314" y="0"/>
                    <a:pt x="314" y="0"/>
                  </a:cubicBezTo>
                </a:path>
              </a:pathLst>
            </a:custGeom>
            <a:solidFill>
              <a:srgbClr val="FDE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" name="Freeform 17"/>
            <p:cNvSpPr>
              <a:spLocks/>
            </p:cNvSpPr>
            <p:nvPr userDrawn="1"/>
          </p:nvSpPr>
          <p:spPr bwMode="auto">
            <a:xfrm>
              <a:off x="8642350" y="203200"/>
              <a:ext cx="1752600" cy="1062038"/>
            </a:xfrm>
            <a:custGeom>
              <a:avLst/>
              <a:gdLst>
                <a:gd name="T0" fmla="*/ 342 w 426"/>
                <a:gd name="T1" fmla="*/ 0 h 304"/>
                <a:gd name="T2" fmla="*/ 84 w 426"/>
                <a:gd name="T3" fmla="*/ 0 h 304"/>
                <a:gd name="T4" fmla="*/ 56 w 426"/>
                <a:gd name="T5" fmla="*/ 29 h 304"/>
                <a:gd name="T6" fmla="*/ 11 w 426"/>
                <a:gd name="T7" fmla="*/ 73 h 304"/>
                <a:gd name="T8" fmla="*/ 11 w 426"/>
                <a:gd name="T9" fmla="*/ 115 h 304"/>
                <a:gd name="T10" fmla="*/ 56 w 426"/>
                <a:gd name="T11" fmla="*/ 159 h 304"/>
                <a:gd name="T12" fmla="*/ 148 w 426"/>
                <a:gd name="T13" fmla="*/ 251 h 304"/>
                <a:gd name="T14" fmla="*/ 192 w 426"/>
                <a:gd name="T15" fmla="*/ 296 h 304"/>
                <a:gd name="T16" fmla="*/ 213 w 426"/>
                <a:gd name="T17" fmla="*/ 304 h 304"/>
                <a:gd name="T18" fmla="*/ 234 w 426"/>
                <a:gd name="T19" fmla="*/ 296 h 304"/>
                <a:gd name="T20" fmla="*/ 278 w 426"/>
                <a:gd name="T21" fmla="*/ 251 h 304"/>
                <a:gd name="T22" fmla="*/ 370 w 426"/>
                <a:gd name="T23" fmla="*/ 159 h 304"/>
                <a:gd name="T24" fmla="*/ 415 w 426"/>
                <a:gd name="T25" fmla="*/ 115 h 304"/>
                <a:gd name="T26" fmla="*/ 415 w 426"/>
                <a:gd name="T27" fmla="*/ 73 h 304"/>
                <a:gd name="T28" fmla="*/ 370 w 426"/>
                <a:gd name="T29" fmla="*/ 29 h 304"/>
                <a:gd name="T30" fmla="*/ 342 w 426"/>
                <a:gd name="T31" fmla="*/ 0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26" h="304">
                  <a:moveTo>
                    <a:pt x="342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0" y="85"/>
                    <a:pt x="0" y="103"/>
                    <a:pt x="11" y="115"/>
                  </a:cubicBezTo>
                  <a:cubicBezTo>
                    <a:pt x="56" y="159"/>
                    <a:pt x="56" y="159"/>
                    <a:pt x="56" y="159"/>
                  </a:cubicBezTo>
                  <a:cubicBezTo>
                    <a:pt x="148" y="251"/>
                    <a:pt x="148" y="251"/>
                    <a:pt x="148" y="251"/>
                  </a:cubicBezTo>
                  <a:cubicBezTo>
                    <a:pt x="192" y="296"/>
                    <a:pt x="192" y="296"/>
                    <a:pt x="192" y="296"/>
                  </a:cubicBezTo>
                  <a:cubicBezTo>
                    <a:pt x="198" y="301"/>
                    <a:pt x="206" y="304"/>
                    <a:pt x="213" y="304"/>
                  </a:cubicBezTo>
                  <a:cubicBezTo>
                    <a:pt x="221" y="304"/>
                    <a:pt x="228" y="301"/>
                    <a:pt x="234" y="296"/>
                  </a:cubicBezTo>
                  <a:cubicBezTo>
                    <a:pt x="278" y="251"/>
                    <a:pt x="278" y="251"/>
                    <a:pt x="278" y="251"/>
                  </a:cubicBezTo>
                  <a:cubicBezTo>
                    <a:pt x="370" y="159"/>
                    <a:pt x="370" y="159"/>
                    <a:pt x="370" y="159"/>
                  </a:cubicBezTo>
                  <a:cubicBezTo>
                    <a:pt x="415" y="115"/>
                    <a:pt x="415" y="115"/>
                    <a:pt x="415" y="115"/>
                  </a:cubicBezTo>
                  <a:cubicBezTo>
                    <a:pt x="426" y="103"/>
                    <a:pt x="426" y="85"/>
                    <a:pt x="415" y="73"/>
                  </a:cubicBezTo>
                  <a:cubicBezTo>
                    <a:pt x="370" y="29"/>
                    <a:pt x="370" y="29"/>
                    <a:pt x="370" y="29"/>
                  </a:cubicBezTo>
                  <a:cubicBezTo>
                    <a:pt x="342" y="0"/>
                    <a:pt x="342" y="0"/>
                    <a:pt x="342" y="0"/>
                  </a:cubicBezTo>
                </a:path>
              </a:pathLst>
            </a:custGeom>
            <a:solidFill>
              <a:srgbClr val="FDE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" name="Freeform 18"/>
            <p:cNvSpPr>
              <a:spLocks noEditPoints="1"/>
            </p:cNvSpPr>
            <p:nvPr userDrawn="1"/>
          </p:nvSpPr>
          <p:spPr bwMode="auto">
            <a:xfrm>
              <a:off x="11033125" y="203200"/>
              <a:ext cx="1295400" cy="876300"/>
            </a:xfrm>
            <a:custGeom>
              <a:avLst/>
              <a:gdLst>
                <a:gd name="T0" fmla="*/ 0 w 315"/>
                <a:gd name="T1" fmla="*/ 159 h 251"/>
                <a:gd name="T2" fmla="*/ 0 w 315"/>
                <a:gd name="T3" fmla="*/ 222 h 251"/>
                <a:gd name="T4" fmla="*/ 30 w 315"/>
                <a:gd name="T5" fmla="*/ 251 h 251"/>
                <a:gd name="T6" fmla="*/ 93 w 315"/>
                <a:gd name="T7" fmla="*/ 251 h 251"/>
                <a:gd name="T8" fmla="*/ 0 w 315"/>
                <a:gd name="T9" fmla="*/ 159 h 251"/>
                <a:gd name="T10" fmla="*/ 315 w 315"/>
                <a:gd name="T11" fmla="*/ 159 h 251"/>
                <a:gd name="T12" fmla="*/ 223 w 315"/>
                <a:gd name="T13" fmla="*/ 251 h 251"/>
                <a:gd name="T14" fmla="*/ 286 w 315"/>
                <a:gd name="T15" fmla="*/ 251 h 251"/>
                <a:gd name="T16" fmla="*/ 315 w 315"/>
                <a:gd name="T17" fmla="*/ 222 h 251"/>
                <a:gd name="T18" fmla="*/ 315 w 315"/>
                <a:gd name="T19" fmla="*/ 159 h 251"/>
                <a:gd name="T20" fmla="*/ 29 w 315"/>
                <a:gd name="T21" fmla="*/ 0 h 251"/>
                <a:gd name="T22" fmla="*/ 0 w 315"/>
                <a:gd name="T23" fmla="*/ 0 h 251"/>
                <a:gd name="T24" fmla="*/ 0 w 315"/>
                <a:gd name="T25" fmla="*/ 29 h 251"/>
                <a:gd name="T26" fmla="*/ 29 w 315"/>
                <a:gd name="T27" fmla="*/ 0 h 251"/>
                <a:gd name="T28" fmla="*/ 315 w 315"/>
                <a:gd name="T29" fmla="*/ 0 h 251"/>
                <a:gd name="T30" fmla="*/ 286 w 315"/>
                <a:gd name="T31" fmla="*/ 0 h 251"/>
                <a:gd name="T32" fmla="*/ 315 w 315"/>
                <a:gd name="T33" fmla="*/ 29 h 251"/>
                <a:gd name="T34" fmla="*/ 315 w 315"/>
                <a:gd name="T35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5" h="251">
                  <a:moveTo>
                    <a:pt x="0" y="159"/>
                  </a:moveTo>
                  <a:cubicBezTo>
                    <a:pt x="0" y="222"/>
                    <a:pt x="0" y="222"/>
                    <a:pt x="0" y="222"/>
                  </a:cubicBezTo>
                  <a:cubicBezTo>
                    <a:pt x="0" y="238"/>
                    <a:pt x="13" y="251"/>
                    <a:pt x="30" y="251"/>
                  </a:cubicBezTo>
                  <a:cubicBezTo>
                    <a:pt x="93" y="251"/>
                    <a:pt x="93" y="251"/>
                    <a:pt x="93" y="251"/>
                  </a:cubicBezTo>
                  <a:cubicBezTo>
                    <a:pt x="0" y="159"/>
                    <a:pt x="0" y="159"/>
                    <a:pt x="0" y="159"/>
                  </a:cubicBezTo>
                  <a:moveTo>
                    <a:pt x="315" y="159"/>
                  </a:moveTo>
                  <a:cubicBezTo>
                    <a:pt x="223" y="251"/>
                    <a:pt x="223" y="251"/>
                    <a:pt x="223" y="251"/>
                  </a:cubicBezTo>
                  <a:cubicBezTo>
                    <a:pt x="286" y="251"/>
                    <a:pt x="286" y="251"/>
                    <a:pt x="286" y="251"/>
                  </a:cubicBezTo>
                  <a:cubicBezTo>
                    <a:pt x="302" y="251"/>
                    <a:pt x="315" y="238"/>
                    <a:pt x="315" y="222"/>
                  </a:cubicBezTo>
                  <a:cubicBezTo>
                    <a:pt x="315" y="159"/>
                    <a:pt x="315" y="159"/>
                    <a:pt x="315" y="159"/>
                  </a:cubicBezTo>
                  <a:moveTo>
                    <a:pt x="2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29" y="0"/>
                    <a:pt x="29" y="0"/>
                    <a:pt x="29" y="0"/>
                  </a:cubicBezTo>
                  <a:moveTo>
                    <a:pt x="315" y="0"/>
                  </a:moveTo>
                  <a:cubicBezTo>
                    <a:pt x="286" y="0"/>
                    <a:pt x="286" y="0"/>
                    <a:pt x="286" y="0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15" y="0"/>
                    <a:pt x="315" y="0"/>
                    <a:pt x="315" y="0"/>
                  </a:cubicBezTo>
                </a:path>
              </a:pathLst>
            </a:custGeom>
            <a:solidFill>
              <a:srgbClr val="FDE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" name="Freeform 19"/>
            <p:cNvSpPr>
              <a:spLocks/>
            </p:cNvSpPr>
            <p:nvPr userDrawn="1"/>
          </p:nvSpPr>
          <p:spPr bwMode="auto">
            <a:xfrm>
              <a:off x="10802938" y="203200"/>
              <a:ext cx="1652588" cy="1062038"/>
            </a:xfrm>
            <a:custGeom>
              <a:avLst/>
              <a:gdLst>
                <a:gd name="T0" fmla="*/ 342 w 402"/>
                <a:gd name="T1" fmla="*/ 0 h 304"/>
                <a:gd name="T2" fmla="*/ 85 w 402"/>
                <a:gd name="T3" fmla="*/ 0 h 304"/>
                <a:gd name="T4" fmla="*/ 56 w 402"/>
                <a:gd name="T5" fmla="*/ 29 h 304"/>
                <a:gd name="T6" fmla="*/ 12 w 402"/>
                <a:gd name="T7" fmla="*/ 73 h 304"/>
                <a:gd name="T8" fmla="*/ 12 w 402"/>
                <a:gd name="T9" fmla="*/ 115 h 304"/>
                <a:gd name="T10" fmla="*/ 56 w 402"/>
                <a:gd name="T11" fmla="*/ 159 h 304"/>
                <a:gd name="T12" fmla="*/ 149 w 402"/>
                <a:gd name="T13" fmla="*/ 251 h 304"/>
                <a:gd name="T14" fmla="*/ 193 w 402"/>
                <a:gd name="T15" fmla="*/ 296 h 304"/>
                <a:gd name="T16" fmla="*/ 214 w 402"/>
                <a:gd name="T17" fmla="*/ 304 h 304"/>
                <a:gd name="T18" fmla="*/ 234 w 402"/>
                <a:gd name="T19" fmla="*/ 296 h 304"/>
                <a:gd name="T20" fmla="*/ 279 w 402"/>
                <a:gd name="T21" fmla="*/ 251 h 304"/>
                <a:gd name="T22" fmla="*/ 371 w 402"/>
                <a:gd name="T23" fmla="*/ 159 h 304"/>
                <a:gd name="T24" fmla="*/ 402 w 402"/>
                <a:gd name="T25" fmla="*/ 129 h 304"/>
                <a:gd name="T26" fmla="*/ 402 w 402"/>
                <a:gd name="T27" fmla="*/ 59 h 304"/>
                <a:gd name="T28" fmla="*/ 371 w 402"/>
                <a:gd name="T29" fmla="*/ 29 h 304"/>
                <a:gd name="T30" fmla="*/ 342 w 402"/>
                <a:gd name="T31" fmla="*/ 0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2" h="304">
                  <a:moveTo>
                    <a:pt x="342" y="0"/>
                  </a:moveTo>
                  <a:cubicBezTo>
                    <a:pt x="85" y="0"/>
                    <a:pt x="85" y="0"/>
                    <a:pt x="85" y="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12" y="73"/>
                    <a:pt x="12" y="73"/>
                    <a:pt x="12" y="73"/>
                  </a:cubicBezTo>
                  <a:cubicBezTo>
                    <a:pt x="0" y="85"/>
                    <a:pt x="0" y="103"/>
                    <a:pt x="12" y="115"/>
                  </a:cubicBezTo>
                  <a:cubicBezTo>
                    <a:pt x="56" y="159"/>
                    <a:pt x="56" y="159"/>
                    <a:pt x="56" y="159"/>
                  </a:cubicBezTo>
                  <a:cubicBezTo>
                    <a:pt x="149" y="251"/>
                    <a:pt x="149" y="251"/>
                    <a:pt x="149" y="251"/>
                  </a:cubicBezTo>
                  <a:cubicBezTo>
                    <a:pt x="193" y="296"/>
                    <a:pt x="193" y="296"/>
                    <a:pt x="193" y="296"/>
                  </a:cubicBezTo>
                  <a:cubicBezTo>
                    <a:pt x="199" y="301"/>
                    <a:pt x="206" y="304"/>
                    <a:pt x="214" y="304"/>
                  </a:cubicBezTo>
                  <a:cubicBezTo>
                    <a:pt x="221" y="304"/>
                    <a:pt x="229" y="301"/>
                    <a:pt x="234" y="296"/>
                  </a:cubicBezTo>
                  <a:cubicBezTo>
                    <a:pt x="279" y="251"/>
                    <a:pt x="279" y="251"/>
                    <a:pt x="279" y="251"/>
                  </a:cubicBezTo>
                  <a:cubicBezTo>
                    <a:pt x="371" y="159"/>
                    <a:pt x="371" y="159"/>
                    <a:pt x="371" y="159"/>
                  </a:cubicBezTo>
                  <a:cubicBezTo>
                    <a:pt x="402" y="129"/>
                    <a:pt x="402" y="129"/>
                    <a:pt x="402" y="129"/>
                  </a:cubicBezTo>
                  <a:cubicBezTo>
                    <a:pt x="402" y="59"/>
                    <a:pt x="402" y="59"/>
                    <a:pt x="402" y="59"/>
                  </a:cubicBezTo>
                  <a:cubicBezTo>
                    <a:pt x="371" y="29"/>
                    <a:pt x="371" y="29"/>
                    <a:pt x="371" y="29"/>
                  </a:cubicBezTo>
                  <a:cubicBezTo>
                    <a:pt x="342" y="0"/>
                    <a:pt x="342" y="0"/>
                    <a:pt x="342" y="0"/>
                  </a:cubicBezTo>
                </a:path>
              </a:pathLst>
            </a:custGeom>
            <a:solidFill>
              <a:srgbClr val="FDE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" name="Freeform 20"/>
            <p:cNvSpPr>
              <a:spLocks noEditPoints="1"/>
            </p:cNvSpPr>
            <p:nvPr userDrawn="1"/>
          </p:nvSpPr>
          <p:spPr bwMode="auto">
            <a:xfrm>
              <a:off x="222250" y="1614487"/>
              <a:ext cx="1295400" cy="1096963"/>
            </a:xfrm>
            <a:custGeom>
              <a:avLst/>
              <a:gdLst>
                <a:gd name="T0" fmla="*/ 0 w 315"/>
                <a:gd name="T1" fmla="*/ 222 h 314"/>
                <a:gd name="T2" fmla="*/ 0 w 315"/>
                <a:gd name="T3" fmla="*/ 285 h 314"/>
                <a:gd name="T4" fmla="*/ 29 w 315"/>
                <a:gd name="T5" fmla="*/ 314 h 314"/>
                <a:gd name="T6" fmla="*/ 92 w 315"/>
                <a:gd name="T7" fmla="*/ 314 h 314"/>
                <a:gd name="T8" fmla="*/ 0 w 315"/>
                <a:gd name="T9" fmla="*/ 222 h 314"/>
                <a:gd name="T10" fmla="*/ 315 w 315"/>
                <a:gd name="T11" fmla="*/ 222 h 314"/>
                <a:gd name="T12" fmla="*/ 223 w 315"/>
                <a:gd name="T13" fmla="*/ 314 h 314"/>
                <a:gd name="T14" fmla="*/ 286 w 315"/>
                <a:gd name="T15" fmla="*/ 314 h 314"/>
                <a:gd name="T16" fmla="*/ 315 w 315"/>
                <a:gd name="T17" fmla="*/ 285 h 314"/>
                <a:gd name="T18" fmla="*/ 315 w 315"/>
                <a:gd name="T19" fmla="*/ 222 h 314"/>
                <a:gd name="T20" fmla="*/ 92 w 315"/>
                <a:gd name="T21" fmla="*/ 0 h 314"/>
                <a:gd name="T22" fmla="*/ 29 w 315"/>
                <a:gd name="T23" fmla="*/ 0 h 314"/>
                <a:gd name="T24" fmla="*/ 0 w 315"/>
                <a:gd name="T25" fmla="*/ 29 h 314"/>
                <a:gd name="T26" fmla="*/ 0 w 315"/>
                <a:gd name="T27" fmla="*/ 92 h 314"/>
                <a:gd name="T28" fmla="*/ 92 w 315"/>
                <a:gd name="T29" fmla="*/ 0 h 314"/>
                <a:gd name="T30" fmla="*/ 286 w 315"/>
                <a:gd name="T31" fmla="*/ 0 h 314"/>
                <a:gd name="T32" fmla="*/ 223 w 315"/>
                <a:gd name="T33" fmla="*/ 0 h 314"/>
                <a:gd name="T34" fmla="*/ 315 w 315"/>
                <a:gd name="T35" fmla="*/ 92 h 314"/>
                <a:gd name="T36" fmla="*/ 315 w 315"/>
                <a:gd name="T37" fmla="*/ 29 h 314"/>
                <a:gd name="T38" fmla="*/ 286 w 315"/>
                <a:gd name="T39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5" h="314">
                  <a:moveTo>
                    <a:pt x="0" y="222"/>
                  </a:moveTo>
                  <a:cubicBezTo>
                    <a:pt x="0" y="285"/>
                    <a:pt x="0" y="285"/>
                    <a:pt x="0" y="285"/>
                  </a:cubicBezTo>
                  <a:cubicBezTo>
                    <a:pt x="0" y="301"/>
                    <a:pt x="13" y="314"/>
                    <a:pt x="29" y="314"/>
                  </a:cubicBezTo>
                  <a:cubicBezTo>
                    <a:pt x="92" y="314"/>
                    <a:pt x="92" y="314"/>
                    <a:pt x="92" y="314"/>
                  </a:cubicBezTo>
                  <a:cubicBezTo>
                    <a:pt x="0" y="222"/>
                    <a:pt x="0" y="222"/>
                    <a:pt x="0" y="222"/>
                  </a:cubicBezTo>
                  <a:moveTo>
                    <a:pt x="315" y="222"/>
                  </a:moveTo>
                  <a:cubicBezTo>
                    <a:pt x="223" y="314"/>
                    <a:pt x="223" y="314"/>
                    <a:pt x="223" y="314"/>
                  </a:cubicBezTo>
                  <a:cubicBezTo>
                    <a:pt x="286" y="314"/>
                    <a:pt x="286" y="314"/>
                    <a:pt x="286" y="314"/>
                  </a:cubicBezTo>
                  <a:cubicBezTo>
                    <a:pt x="302" y="314"/>
                    <a:pt x="315" y="301"/>
                    <a:pt x="315" y="285"/>
                  </a:cubicBezTo>
                  <a:cubicBezTo>
                    <a:pt x="315" y="222"/>
                    <a:pt x="315" y="222"/>
                    <a:pt x="315" y="222"/>
                  </a:cubicBezTo>
                  <a:moveTo>
                    <a:pt x="92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92" y="0"/>
                    <a:pt x="92" y="0"/>
                    <a:pt x="92" y="0"/>
                  </a:cubicBezTo>
                  <a:moveTo>
                    <a:pt x="286" y="0"/>
                  </a:moveTo>
                  <a:cubicBezTo>
                    <a:pt x="223" y="0"/>
                    <a:pt x="223" y="0"/>
                    <a:pt x="223" y="0"/>
                  </a:cubicBezTo>
                  <a:cubicBezTo>
                    <a:pt x="315" y="92"/>
                    <a:pt x="315" y="92"/>
                    <a:pt x="315" y="92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15" y="13"/>
                    <a:pt x="302" y="0"/>
                    <a:pt x="286" y="0"/>
                  </a:cubicBezTo>
                </a:path>
              </a:pathLst>
            </a:custGeom>
            <a:solidFill>
              <a:srgbClr val="FDE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" name="Freeform 21"/>
            <p:cNvSpPr>
              <a:spLocks/>
            </p:cNvSpPr>
            <p:nvPr userDrawn="1"/>
          </p:nvSpPr>
          <p:spPr bwMode="auto">
            <a:xfrm>
              <a:off x="115888" y="1428750"/>
              <a:ext cx="1631950" cy="1466850"/>
            </a:xfrm>
            <a:custGeom>
              <a:avLst/>
              <a:gdLst>
                <a:gd name="T0" fmla="*/ 183 w 397"/>
                <a:gd name="T1" fmla="*/ 0 h 420"/>
                <a:gd name="T2" fmla="*/ 163 w 397"/>
                <a:gd name="T3" fmla="*/ 8 h 420"/>
                <a:gd name="T4" fmla="*/ 118 w 397"/>
                <a:gd name="T5" fmla="*/ 53 h 420"/>
                <a:gd name="T6" fmla="*/ 26 w 397"/>
                <a:gd name="T7" fmla="*/ 145 h 420"/>
                <a:gd name="T8" fmla="*/ 0 w 397"/>
                <a:gd name="T9" fmla="*/ 171 h 420"/>
                <a:gd name="T10" fmla="*/ 0 w 397"/>
                <a:gd name="T11" fmla="*/ 248 h 420"/>
                <a:gd name="T12" fmla="*/ 26 w 397"/>
                <a:gd name="T13" fmla="*/ 275 h 420"/>
                <a:gd name="T14" fmla="*/ 118 w 397"/>
                <a:gd name="T15" fmla="*/ 367 h 420"/>
                <a:gd name="T16" fmla="*/ 163 w 397"/>
                <a:gd name="T17" fmla="*/ 412 h 420"/>
                <a:gd name="T18" fmla="*/ 183 w 397"/>
                <a:gd name="T19" fmla="*/ 420 h 420"/>
                <a:gd name="T20" fmla="*/ 204 w 397"/>
                <a:gd name="T21" fmla="*/ 412 h 420"/>
                <a:gd name="T22" fmla="*/ 249 w 397"/>
                <a:gd name="T23" fmla="*/ 367 h 420"/>
                <a:gd name="T24" fmla="*/ 341 w 397"/>
                <a:gd name="T25" fmla="*/ 275 h 420"/>
                <a:gd name="T26" fmla="*/ 385 w 397"/>
                <a:gd name="T27" fmla="*/ 231 h 420"/>
                <a:gd name="T28" fmla="*/ 385 w 397"/>
                <a:gd name="T29" fmla="*/ 189 h 420"/>
                <a:gd name="T30" fmla="*/ 341 w 397"/>
                <a:gd name="T31" fmla="*/ 145 h 420"/>
                <a:gd name="T32" fmla="*/ 249 w 397"/>
                <a:gd name="T33" fmla="*/ 53 h 420"/>
                <a:gd name="T34" fmla="*/ 204 w 397"/>
                <a:gd name="T35" fmla="*/ 8 h 420"/>
                <a:gd name="T36" fmla="*/ 183 w 397"/>
                <a:gd name="T3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97" h="420">
                  <a:moveTo>
                    <a:pt x="183" y="0"/>
                  </a:moveTo>
                  <a:cubicBezTo>
                    <a:pt x="176" y="0"/>
                    <a:pt x="169" y="2"/>
                    <a:pt x="163" y="8"/>
                  </a:cubicBezTo>
                  <a:cubicBezTo>
                    <a:pt x="118" y="53"/>
                    <a:pt x="118" y="53"/>
                    <a:pt x="118" y="53"/>
                  </a:cubicBezTo>
                  <a:cubicBezTo>
                    <a:pt x="26" y="145"/>
                    <a:pt x="26" y="145"/>
                    <a:pt x="26" y="145"/>
                  </a:cubicBezTo>
                  <a:cubicBezTo>
                    <a:pt x="0" y="171"/>
                    <a:pt x="0" y="171"/>
                    <a:pt x="0" y="171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26" y="275"/>
                    <a:pt x="26" y="275"/>
                    <a:pt x="26" y="275"/>
                  </a:cubicBezTo>
                  <a:cubicBezTo>
                    <a:pt x="118" y="367"/>
                    <a:pt x="118" y="367"/>
                    <a:pt x="118" y="367"/>
                  </a:cubicBezTo>
                  <a:cubicBezTo>
                    <a:pt x="163" y="412"/>
                    <a:pt x="163" y="412"/>
                    <a:pt x="163" y="412"/>
                  </a:cubicBezTo>
                  <a:cubicBezTo>
                    <a:pt x="169" y="417"/>
                    <a:pt x="176" y="420"/>
                    <a:pt x="183" y="420"/>
                  </a:cubicBezTo>
                  <a:cubicBezTo>
                    <a:pt x="191" y="420"/>
                    <a:pt x="198" y="417"/>
                    <a:pt x="204" y="412"/>
                  </a:cubicBezTo>
                  <a:cubicBezTo>
                    <a:pt x="249" y="367"/>
                    <a:pt x="249" y="367"/>
                    <a:pt x="249" y="367"/>
                  </a:cubicBezTo>
                  <a:cubicBezTo>
                    <a:pt x="341" y="275"/>
                    <a:pt x="341" y="275"/>
                    <a:pt x="341" y="275"/>
                  </a:cubicBezTo>
                  <a:cubicBezTo>
                    <a:pt x="385" y="231"/>
                    <a:pt x="385" y="231"/>
                    <a:pt x="385" y="231"/>
                  </a:cubicBezTo>
                  <a:cubicBezTo>
                    <a:pt x="397" y="219"/>
                    <a:pt x="397" y="201"/>
                    <a:pt x="385" y="189"/>
                  </a:cubicBezTo>
                  <a:cubicBezTo>
                    <a:pt x="341" y="145"/>
                    <a:pt x="341" y="145"/>
                    <a:pt x="341" y="145"/>
                  </a:cubicBezTo>
                  <a:cubicBezTo>
                    <a:pt x="249" y="53"/>
                    <a:pt x="249" y="53"/>
                    <a:pt x="249" y="53"/>
                  </a:cubicBezTo>
                  <a:cubicBezTo>
                    <a:pt x="204" y="8"/>
                    <a:pt x="204" y="8"/>
                    <a:pt x="204" y="8"/>
                  </a:cubicBezTo>
                  <a:cubicBezTo>
                    <a:pt x="198" y="2"/>
                    <a:pt x="191" y="0"/>
                    <a:pt x="183" y="0"/>
                  </a:cubicBezTo>
                </a:path>
              </a:pathLst>
            </a:custGeom>
            <a:solidFill>
              <a:srgbClr val="FDE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" name="Freeform 22"/>
            <p:cNvSpPr>
              <a:spLocks noEditPoints="1"/>
            </p:cNvSpPr>
            <p:nvPr userDrawn="1"/>
          </p:nvSpPr>
          <p:spPr bwMode="auto">
            <a:xfrm>
              <a:off x="2386013" y="1614487"/>
              <a:ext cx="1292225" cy="1096963"/>
            </a:xfrm>
            <a:custGeom>
              <a:avLst/>
              <a:gdLst>
                <a:gd name="T0" fmla="*/ 314 w 314"/>
                <a:gd name="T1" fmla="*/ 222 h 314"/>
                <a:gd name="T2" fmla="*/ 222 w 314"/>
                <a:gd name="T3" fmla="*/ 314 h 314"/>
                <a:gd name="T4" fmla="*/ 285 w 314"/>
                <a:gd name="T5" fmla="*/ 314 h 314"/>
                <a:gd name="T6" fmla="*/ 314 w 314"/>
                <a:gd name="T7" fmla="*/ 285 h 314"/>
                <a:gd name="T8" fmla="*/ 314 w 314"/>
                <a:gd name="T9" fmla="*/ 222 h 314"/>
                <a:gd name="T10" fmla="*/ 0 w 314"/>
                <a:gd name="T11" fmla="*/ 222 h 314"/>
                <a:gd name="T12" fmla="*/ 0 w 314"/>
                <a:gd name="T13" fmla="*/ 285 h 314"/>
                <a:gd name="T14" fmla="*/ 29 w 314"/>
                <a:gd name="T15" fmla="*/ 314 h 314"/>
                <a:gd name="T16" fmla="*/ 92 w 314"/>
                <a:gd name="T17" fmla="*/ 314 h 314"/>
                <a:gd name="T18" fmla="*/ 0 w 314"/>
                <a:gd name="T19" fmla="*/ 222 h 314"/>
                <a:gd name="T20" fmla="*/ 92 w 314"/>
                <a:gd name="T21" fmla="*/ 0 h 314"/>
                <a:gd name="T22" fmla="*/ 29 w 314"/>
                <a:gd name="T23" fmla="*/ 0 h 314"/>
                <a:gd name="T24" fmla="*/ 0 w 314"/>
                <a:gd name="T25" fmla="*/ 29 h 314"/>
                <a:gd name="T26" fmla="*/ 0 w 314"/>
                <a:gd name="T27" fmla="*/ 92 h 314"/>
                <a:gd name="T28" fmla="*/ 92 w 314"/>
                <a:gd name="T29" fmla="*/ 0 h 314"/>
                <a:gd name="T30" fmla="*/ 285 w 314"/>
                <a:gd name="T31" fmla="*/ 0 h 314"/>
                <a:gd name="T32" fmla="*/ 222 w 314"/>
                <a:gd name="T33" fmla="*/ 0 h 314"/>
                <a:gd name="T34" fmla="*/ 314 w 314"/>
                <a:gd name="T35" fmla="*/ 92 h 314"/>
                <a:gd name="T36" fmla="*/ 314 w 314"/>
                <a:gd name="T37" fmla="*/ 29 h 314"/>
                <a:gd name="T38" fmla="*/ 285 w 314"/>
                <a:gd name="T39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4" h="314">
                  <a:moveTo>
                    <a:pt x="314" y="222"/>
                  </a:moveTo>
                  <a:cubicBezTo>
                    <a:pt x="222" y="314"/>
                    <a:pt x="222" y="314"/>
                    <a:pt x="222" y="314"/>
                  </a:cubicBezTo>
                  <a:cubicBezTo>
                    <a:pt x="285" y="314"/>
                    <a:pt x="285" y="314"/>
                    <a:pt x="285" y="314"/>
                  </a:cubicBezTo>
                  <a:cubicBezTo>
                    <a:pt x="301" y="314"/>
                    <a:pt x="314" y="301"/>
                    <a:pt x="314" y="285"/>
                  </a:cubicBezTo>
                  <a:cubicBezTo>
                    <a:pt x="314" y="222"/>
                    <a:pt x="314" y="222"/>
                    <a:pt x="314" y="222"/>
                  </a:cubicBezTo>
                  <a:moveTo>
                    <a:pt x="0" y="222"/>
                  </a:moveTo>
                  <a:cubicBezTo>
                    <a:pt x="0" y="285"/>
                    <a:pt x="0" y="285"/>
                    <a:pt x="0" y="285"/>
                  </a:cubicBezTo>
                  <a:cubicBezTo>
                    <a:pt x="0" y="301"/>
                    <a:pt x="13" y="314"/>
                    <a:pt x="29" y="314"/>
                  </a:cubicBezTo>
                  <a:cubicBezTo>
                    <a:pt x="92" y="314"/>
                    <a:pt x="92" y="314"/>
                    <a:pt x="92" y="314"/>
                  </a:cubicBezTo>
                  <a:cubicBezTo>
                    <a:pt x="0" y="222"/>
                    <a:pt x="0" y="222"/>
                    <a:pt x="0" y="222"/>
                  </a:cubicBezTo>
                  <a:moveTo>
                    <a:pt x="92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92" y="0"/>
                    <a:pt x="92" y="0"/>
                    <a:pt x="92" y="0"/>
                  </a:cubicBezTo>
                  <a:moveTo>
                    <a:pt x="285" y="0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314" y="92"/>
                    <a:pt x="314" y="92"/>
                    <a:pt x="314" y="92"/>
                  </a:cubicBezTo>
                  <a:cubicBezTo>
                    <a:pt x="314" y="29"/>
                    <a:pt x="314" y="29"/>
                    <a:pt x="314" y="29"/>
                  </a:cubicBezTo>
                  <a:cubicBezTo>
                    <a:pt x="314" y="13"/>
                    <a:pt x="301" y="0"/>
                    <a:pt x="285" y="0"/>
                  </a:cubicBezTo>
                </a:path>
              </a:pathLst>
            </a:custGeom>
            <a:solidFill>
              <a:srgbClr val="FDE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" name="Freeform 23"/>
            <p:cNvSpPr>
              <a:spLocks/>
            </p:cNvSpPr>
            <p:nvPr userDrawn="1"/>
          </p:nvSpPr>
          <p:spPr bwMode="auto">
            <a:xfrm>
              <a:off x="2155825" y="1428750"/>
              <a:ext cx="1752600" cy="1466850"/>
            </a:xfrm>
            <a:custGeom>
              <a:avLst/>
              <a:gdLst>
                <a:gd name="T0" fmla="*/ 213 w 426"/>
                <a:gd name="T1" fmla="*/ 0 h 420"/>
                <a:gd name="T2" fmla="*/ 192 w 426"/>
                <a:gd name="T3" fmla="*/ 8 h 420"/>
                <a:gd name="T4" fmla="*/ 148 w 426"/>
                <a:gd name="T5" fmla="*/ 53 h 420"/>
                <a:gd name="T6" fmla="*/ 56 w 426"/>
                <a:gd name="T7" fmla="*/ 145 h 420"/>
                <a:gd name="T8" fmla="*/ 11 w 426"/>
                <a:gd name="T9" fmla="*/ 189 h 420"/>
                <a:gd name="T10" fmla="*/ 11 w 426"/>
                <a:gd name="T11" fmla="*/ 231 h 420"/>
                <a:gd name="T12" fmla="*/ 56 w 426"/>
                <a:gd name="T13" fmla="*/ 275 h 420"/>
                <a:gd name="T14" fmla="*/ 148 w 426"/>
                <a:gd name="T15" fmla="*/ 367 h 420"/>
                <a:gd name="T16" fmla="*/ 192 w 426"/>
                <a:gd name="T17" fmla="*/ 412 h 420"/>
                <a:gd name="T18" fmla="*/ 213 w 426"/>
                <a:gd name="T19" fmla="*/ 420 h 420"/>
                <a:gd name="T20" fmla="*/ 234 w 426"/>
                <a:gd name="T21" fmla="*/ 412 h 420"/>
                <a:gd name="T22" fmla="*/ 278 w 426"/>
                <a:gd name="T23" fmla="*/ 367 h 420"/>
                <a:gd name="T24" fmla="*/ 370 w 426"/>
                <a:gd name="T25" fmla="*/ 275 h 420"/>
                <a:gd name="T26" fmla="*/ 415 w 426"/>
                <a:gd name="T27" fmla="*/ 231 h 420"/>
                <a:gd name="T28" fmla="*/ 415 w 426"/>
                <a:gd name="T29" fmla="*/ 189 h 420"/>
                <a:gd name="T30" fmla="*/ 370 w 426"/>
                <a:gd name="T31" fmla="*/ 145 h 420"/>
                <a:gd name="T32" fmla="*/ 278 w 426"/>
                <a:gd name="T33" fmla="*/ 53 h 420"/>
                <a:gd name="T34" fmla="*/ 234 w 426"/>
                <a:gd name="T35" fmla="*/ 8 h 420"/>
                <a:gd name="T36" fmla="*/ 213 w 426"/>
                <a:gd name="T3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26" h="420">
                  <a:moveTo>
                    <a:pt x="213" y="0"/>
                  </a:moveTo>
                  <a:cubicBezTo>
                    <a:pt x="206" y="0"/>
                    <a:pt x="198" y="2"/>
                    <a:pt x="192" y="8"/>
                  </a:cubicBezTo>
                  <a:cubicBezTo>
                    <a:pt x="148" y="53"/>
                    <a:pt x="148" y="53"/>
                    <a:pt x="148" y="53"/>
                  </a:cubicBezTo>
                  <a:cubicBezTo>
                    <a:pt x="56" y="145"/>
                    <a:pt x="56" y="145"/>
                    <a:pt x="56" y="145"/>
                  </a:cubicBezTo>
                  <a:cubicBezTo>
                    <a:pt x="11" y="189"/>
                    <a:pt x="11" y="189"/>
                    <a:pt x="11" y="189"/>
                  </a:cubicBezTo>
                  <a:cubicBezTo>
                    <a:pt x="0" y="201"/>
                    <a:pt x="0" y="219"/>
                    <a:pt x="11" y="231"/>
                  </a:cubicBezTo>
                  <a:cubicBezTo>
                    <a:pt x="56" y="275"/>
                    <a:pt x="56" y="275"/>
                    <a:pt x="56" y="275"/>
                  </a:cubicBezTo>
                  <a:cubicBezTo>
                    <a:pt x="148" y="367"/>
                    <a:pt x="148" y="367"/>
                    <a:pt x="148" y="367"/>
                  </a:cubicBezTo>
                  <a:cubicBezTo>
                    <a:pt x="192" y="412"/>
                    <a:pt x="192" y="412"/>
                    <a:pt x="192" y="412"/>
                  </a:cubicBezTo>
                  <a:cubicBezTo>
                    <a:pt x="198" y="417"/>
                    <a:pt x="206" y="420"/>
                    <a:pt x="213" y="420"/>
                  </a:cubicBezTo>
                  <a:cubicBezTo>
                    <a:pt x="221" y="420"/>
                    <a:pt x="228" y="417"/>
                    <a:pt x="234" y="412"/>
                  </a:cubicBezTo>
                  <a:cubicBezTo>
                    <a:pt x="278" y="367"/>
                    <a:pt x="278" y="367"/>
                    <a:pt x="278" y="367"/>
                  </a:cubicBezTo>
                  <a:cubicBezTo>
                    <a:pt x="370" y="275"/>
                    <a:pt x="370" y="275"/>
                    <a:pt x="370" y="275"/>
                  </a:cubicBezTo>
                  <a:cubicBezTo>
                    <a:pt x="415" y="231"/>
                    <a:pt x="415" y="231"/>
                    <a:pt x="415" y="231"/>
                  </a:cubicBezTo>
                  <a:cubicBezTo>
                    <a:pt x="426" y="219"/>
                    <a:pt x="426" y="201"/>
                    <a:pt x="415" y="189"/>
                  </a:cubicBezTo>
                  <a:cubicBezTo>
                    <a:pt x="370" y="145"/>
                    <a:pt x="370" y="145"/>
                    <a:pt x="370" y="145"/>
                  </a:cubicBezTo>
                  <a:cubicBezTo>
                    <a:pt x="278" y="53"/>
                    <a:pt x="278" y="53"/>
                    <a:pt x="278" y="53"/>
                  </a:cubicBezTo>
                  <a:cubicBezTo>
                    <a:pt x="234" y="8"/>
                    <a:pt x="234" y="8"/>
                    <a:pt x="234" y="8"/>
                  </a:cubicBezTo>
                  <a:cubicBezTo>
                    <a:pt x="228" y="2"/>
                    <a:pt x="221" y="0"/>
                    <a:pt x="213" y="0"/>
                  </a:cubicBezTo>
                </a:path>
              </a:pathLst>
            </a:custGeom>
            <a:solidFill>
              <a:srgbClr val="FDE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" name="Freeform 24"/>
            <p:cNvSpPr>
              <a:spLocks noEditPoints="1"/>
            </p:cNvSpPr>
            <p:nvPr userDrawn="1"/>
          </p:nvSpPr>
          <p:spPr bwMode="auto">
            <a:xfrm>
              <a:off x="4545013" y="1614487"/>
              <a:ext cx="1296988" cy="1096963"/>
            </a:xfrm>
            <a:custGeom>
              <a:avLst/>
              <a:gdLst>
                <a:gd name="T0" fmla="*/ 315 w 315"/>
                <a:gd name="T1" fmla="*/ 222 h 314"/>
                <a:gd name="T2" fmla="*/ 223 w 315"/>
                <a:gd name="T3" fmla="*/ 314 h 314"/>
                <a:gd name="T4" fmla="*/ 286 w 315"/>
                <a:gd name="T5" fmla="*/ 314 h 314"/>
                <a:gd name="T6" fmla="*/ 315 w 315"/>
                <a:gd name="T7" fmla="*/ 285 h 314"/>
                <a:gd name="T8" fmla="*/ 315 w 315"/>
                <a:gd name="T9" fmla="*/ 222 h 314"/>
                <a:gd name="T10" fmla="*/ 0 w 315"/>
                <a:gd name="T11" fmla="*/ 222 h 314"/>
                <a:gd name="T12" fmla="*/ 0 w 315"/>
                <a:gd name="T13" fmla="*/ 285 h 314"/>
                <a:gd name="T14" fmla="*/ 30 w 315"/>
                <a:gd name="T15" fmla="*/ 314 h 314"/>
                <a:gd name="T16" fmla="*/ 93 w 315"/>
                <a:gd name="T17" fmla="*/ 314 h 314"/>
                <a:gd name="T18" fmla="*/ 0 w 315"/>
                <a:gd name="T19" fmla="*/ 222 h 314"/>
                <a:gd name="T20" fmla="*/ 93 w 315"/>
                <a:gd name="T21" fmla="*/ 0 h 314"/>
                <a:gd name="T22" fmla="*/ 30 w 315"/>
                <a:gd name="T23" fmla="*/ 0 h 314"/>
                <a:gd name="T24" fmla="*/ 0 w 315"/>
                <a:gd name="T25" fmla="*/ 29 h 314"/>
                <a:gd name="T26" fmla="*/ 0 w 315"/>
                <a:gd name="T27" fmla="*/ 92 h 314"/>
                <a:gd name="T28" fmla="*/ 93 w 315"/>
                <a:gd name="T29" fmla="*/ 0 h 314"/>
                <a:gd name="T30" fmla="*/ 286 w 315"/>
                <a:gd name="T31" fmla="*/ 0 h 314"/>
                <a:gd name="T32" fmla="*/ 223 w 315"/>
                <a:gd name="T33" fmla="*/ 0 h 314"/>
                <a:gd name="T34" fmla="*/ 315 w 315"/>
                <a:gd name="T35" fmla="*/ 92 h 314"/>
                <a:gd name="T36" fmla="*/ 315 w 315"/>
                <a:gd name="T37" fmla="*/ 29 h 314"/>
                <a:gd name="T38" fmla="*/ 286 w 315"/>
                <a:gd name="T39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5" h="314">
                  <a:moveTo>
                    <a:pt x="315" y="222"/>
                  </a:moveTo>
                  <a:cubicBezTo>
                    <a:pt x="223" y="314"/>
                    <a:pt x="223" y="314"/>
                    <a:pt x="223" y="314"/>
                  </a:cubicBezTo>
                  <a:cubicBezTo>
                    <a:pt x="286" y="314"/>
                    <a:pt x="286" y="314"/>
                    <a:pt x="286" y="314"/>
                  </a:cubicBezTo>
                  <a:cubicBezTo>
                    <a:pt x="302" y="314"/>
                    <a:pt x="315" y="301"/>
                    <a:pt x="315" y="285"/>
                  </a:cubicBezTo>
                  <a:cubicBezTo>
                    <a:pt x="315" y="222"/>
                    <a:pt x="315" y="222"/>
                    <a:pt x="315" y="222"/>
                  </a:cubicBezTo>
                  <a:moveTo>
                    <a:pt x="0" y="222"/>
                  </a:moveTo>
                  <a:cubicBezTo>
                    <a:pt x="0" y="285"/>
                    <a:pt x="0" y="285"/>
                    <a:pt x="0" y="285"/>
                  </a:cubicBezTo>
                  <a:cubicBezTo>
                    <a:pt x="0" y="301"/>
                    <a:pt x="14" y="314"/>
                    <a:pt x="30" y="314"/>
                  </a:cubicBezTo>
                  <a:cubicBezTo>
                    <a:pt x="93" y="314"/>
                    <a:pt x="93" y="314"/>
                    <a:pt x="93" y="314"/>
                  </a:cubicBezTo>
                  <a:cubicBezTo>
                    <a:pt x="0" y="222"/>
                    <a:pt x="0" y="222"/>
                    <a:pt x="0" y="222"/>
                  </a:cubicBezTo>
                  <a:moveTo>
                    <a:pt x="93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14" y="0"/>
                    <a:pt x="0" y="13"/>
                    <a:pt x="0" y="29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93" y="0"/>
                    <a:pt x="93" y="0"/>
                    <a:pt x="93" y="0"/>
                  </a:cubicBezTo>
                  <a:moveTo>
                    <a:pt x="286" y="0"/>
                  </a:moveTo>
                  <a:cubicBezTo>
                    <a:pt x="223" y="0"/>
                    <a:pt x="223" y="0"/>
                    <a:pt x="223" y="0"/>
                  </a:cubicBezTo>
                  <a:cubicBezTo>
                    <a:pt x="315" y="92"/>
                    <a:pt x="315" y="92"/>
                    <a:pt x="315" y="92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15" y="13"/>
                    <a:pt x="302" y="0"/>
                    <a:pt x="286" y="0"/>
                  </a:cubicBezTo>
                </a:path>
              </a:pathLst>
            </a:custGeom>
            <a:solidFill>
              <a:srgbClr val="FDE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" name="Freeform 25"/>
            <p:cNvSpPr>
              <a:spLocks/>
            </p:cNvSpPr>
            <p:nvPr userDrawn="1"/>
          </p:nvSpPr>
          <p:spPr bwMode="auto">
            <a:xfrm>
              <a:off x="4319588" y="1428750"/>
              <a:ext cx="1752600" cy="1466850"/>
            </a:xfrm>
            <a:custGeom>
              <a:avLst/>
              <a:gdLst>
                <a:gd name="T0" fmla="*/ 213 w 426"/>
                <a:gd name="T1" fmla="*/ 0 h 420"/>
                <a:gd name="T2" fmla="*/ 192 w 426"/>
                <a:gd name="T3" fmla="*/ 8 h 420"/>
                <a:gd name="T4" fmla="*/ 148 w 426"/>
                <a:gd name="T5" fmla="*/ 53 h 420"/>
                <a:gd name="T6" fmla="*/ 55 w 426"/>
                <a:gd name="T7" fmla="*/ 145 h 420"/>
                <a:gd name="T8" fmla="*/ 11 w 426"/>
                <a:gd name="T9" fmla="*/ 189 h 420"/>
                <a:gd name="T10" fmla="*/ 11 w 426"/>
                <a:gd name="T11" fmla="*/ 231 h 420"/>
                <a:gd name="T12" fmla="*/ 55 w 426"/>
                <a:gd name="T13" fmla="*/ 275 h 420"/>
                <a:gd name="T14" fmla="*/ 148 w 426"/>
                <a:gd name="T15" fmla="*/ 367 h 420"/>
                <a:gd name="T16" fmla="*/ 192 w 426"/>
                <a:gd name="T17" fmla="*/ 412 h 420"/>
                <a:gd name="T18" fmla="*/ 213 w 426"/>
                <a:gd name="T19" fmla="*/ 420 h 420"/>
                <a:gd name="T20" fmla="*/ 233 w 426"/>
                <a:gd name="T21" fmla="*/ 412 h 420"/>
                <a:gd name="T22" fmla="*/ 278 w 426"/>
                <a:gd name="T23" fmla="*/ 367 h 420"/>
                <a:gd name="T24" fmla="*/ 370 w 426"/>
                <a:gd name="T25" fmla="*/ 275 h 420"/>
                <a:gd name="T26" fmla="*/ 415 w 426"/>
                <a:gd name="T27" fmla="*/ 231 h 420"/>
                <a:gd name="T28" fmla="*/ 415 w 426"/>
                <a:gd name="T29" fmla="*/ 189 h 420"/>
                <a:gd name="T30" fmla="*/ 370 w 426"/>
                <a:gd name="T31" fmla="*/ 145 h 420"/>
                <a:gd name="T32" fmla="*/ 278 w 426"/>
                <a:gd name="T33" fmla="*/ 53 h 420"/>
                <a:gd name="T34" fmla="*/ 233 w 426"/>
                <a:gd name="T35" fmla="*/ 8 h 420"/>
                <a:gd name="T36" fmla="*/ 213 w 426"/>
                <a:gd name="T3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26" h="420">
                  <a:moveTo>
                    <a:pt x="213" y="0"/>
                  </a:moveTo>
                  <a:cubicBezTo>
                    <a:pt x="205" y="0"/>
                    <a:pt x="198" y="2"/>
                    <a:pt x="192" y="8"/>
                  </a:cubicBezTo>
                  <a:cubicBezTo>
                    <a:pt x="148" y="53"/>
                    <a:pt x="148" y="53"/>
                    <a:pt x="148" y="53"/>
                  </a:cubicBezTo>
                  <a:cubicBezTo>
                    <a:pt x="55" y="145"/>
                    <a:pt x="55" y="145"/>
                    <a:pt x="55" y="145"/>
                  </a:cubicBezTo>
                  <a:cubicBezTo>
                    <a:pt x="11" y="189"/>
                    <a:pt x="11" y="189"/>
                    <a:pt x="11" y="189"/>
                  </a:cubicBezTo>
                  <a:cubicBezTo>
                    <a:pt x="0" y="201"/>
                    <a:pt x="0" y="219"/>
                    <a:pt x="11" y="231"/>
                  </a:cubicBezTo>
                  <a:cubicBezTo>
                    <a:pt x="55" y="275"/>
                    <a:pt x="55" y="275"/>
                    <a:pt x="55" y="275"/>
                  </a:cubicBezTo>
                  <a:cubicBezTo>
                    <a:pt x="148" y="367"/>
                    <a:pt x="148" y="367"/>
                    <a:pt x="148" y="367"/>
                  </a:cubicBezTo>
                  <a:cubicBezTo>
                    <a:pt x="192" y="412"/>
                    <a:pt x="192" y="412"/>
                    <a:pt x="192" y="412"/>
                  </a:cubicBezTo>
                  <a:cubicBezTo>
                    <a:pt x="198" y="417"/>
                    <a:pt x="205" y="420"/>
                    <a:pt x="213" y="420"/>
                  </a:cubicBezTo>
                  <a:cubicBezTo>
                    <a:pt x="220" y="420"/>
                    <a:pt x="228" y="417"/>
                    <a:pt x="233" y="412"/>
                  </a:cubicBezTo>
                  <a:cubicBezTo>
                    <a:pt x="278" y="367"/>
                    <a:pt x="278" y="367"/>
                    <a:pt x="278" y="367"/>
                  </a:cubicBezTo>
                  <a:cubicBezTo>
                    <a:pt x="370" y="275"/>
                    <a:pt x="370" y="275"/>
                    <a:pt x="370" y="275"/>
                  </a:cubicBezTo>
                  <a:cubicBezTo>
                    <a:pt x="415" y="231"/>
                    <a:pt x="415" y="231"/>
                    <a:pt x="415" y="231"/>
                  </a:cubicBezTo>
                  <a:cubicBezTo>
                    <a:pt x="426" y="219"/>
                    <a:pt x="426" y="201"/>
                    <a:pt x="415" y="189"/>
                  </a:cubicBezTo>
                  <a:cubicBezTo>
                    <a:pt x="370" y="145"/>
                    <a:pt x="370" y="145"/>
                    <a:pt x="370" y="145"/>
                  </a:cubicBezTo>
                  <a:cubicBezTo>
                    <a:pt x="278" y="53"/>
                    <a:pt x="278" y="53"/>
                    <a:pt x="278" y="53"/>
                  </a:cubicBezTo>
                  <a:cubicBezTo>
                    <a:pt x="233" y="8"/>
                    <a:pt x="233" y="8"/>
                    <a:pt x="233" y="8"/>
                  </a:cubicBezTo>
                  <a:cubicBezTo>
                    <a:pt x="228" y="2"/>
                    <a:pt x="220" y="0"/>
                    <a:pt x="213" y="0"/>
                  </a:cubicBezTo>
                </a:path>
              </a:pathLst>
            </a:custGeom>
            <a:solidFill>
              <a:srgbClr val="FDE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" name="Freeform 26"/>
            <p:cNvSpPr>
              <a:spLocks noEditPoints="1"/>
            </p:cNvSpPr>
            <p:nvPr userDrawn="1"/>
          </p:nvSpPr>
          <p:spPr bwMode="auto">
            <a:xfrm>
              <a:off x="6708775" y="1614487"/>
              <a:ext cx="1296988" cy="1096963"/>
            </a:xfrm>
            <a:custGeom>
              <a:avLst/>
              <a:gdLst>
                <a:gd name="T0" fmla="*/ 0 w 315"/>
                <a:gd name="T1" fmla="*/ 222 h 314"/>
                <a:gd name="T2" fmla="*/ 0 w 315"/>
                <a:gd name="T3" fmla="*/ 285 h 314"/>
                <a:gd name="T4" fmla="*/ 29 w 315"/>
                <a:gd name="T5" fmla="*/ 314 h 314"/>
                <a:gd name="T6" fmla="*/ 92 w 315"/>
                <a:gd name="T7" fmla="*/ 314 h 314"/>
                <a:gd name="T8" fmla="*/ 0 w 315"/>
                <a:gd name="T9" fmla="*/ 222 h 314"/>
                <a:gd name="T10" fmla="*/ 315 w 315"/>
                <a:gd name="T11" fmla="*/ 222 h 314"/>
                <a:gd name="T12" fmla="*/ 223 w 315"/>
                <a:gd name="T13" fmla="*/ 314 h 314"/>
                <a:gd name="T14" fmla="*/ 286 w 315"/>
                <a:gd name="T15" fmla="*/ 314 h 314"/>
                <a:gd name="T16" fmla="*/ 315 w 315"/>
                <a:gd name="T17" fmla="*/ 285 h 314"/>
                <a:gd name="T18" fmla="*/ 315 w 315"/>
                <a:gd name="T19" fmla="*/ 222 h 314"/>
                <a:gd name="T20" fmla="*/ 92 w 315"/>
                <a:gd name="T21" fmla="*/ 0 h 314"/>
                <a:gd name="T22" fmla="*/ 29 w 315"/>
                <a:gd name="T23" fmla="*/ 0 h 314"/>
                <a:gd name="T24" fmla="*/ 0 w 315"/>
                <a:gd name="T25" fmla="*/ 29 h 314"/>
                <a:gd name="T26" fmla="*/ 0 w 315"/>
                <a:gd name="T27" fmla="*/ 92 h 314"/>
                <a:gd name="T28" fmla="*/ 92 w 315"/>
                <a:gd name="T29" fmla="*/ 0 h 314"/>
                <a:gd name="T30" fmla="*/ 286 w 315"/>
                <a:gd name="T31" fmla="*/ 0 h 314"/>
                <a:gd name="T32" fmla="*/ 223 w 315"/>
                <a:gd name="T33" fmla="*/ 0 h 314"/>
                <a:gd name="T34" fmla="*/ 315 w 315"/>
                <a:gd name="T35" fmla="*/ 92 h 314"/>
                <a:gd name="T36" fmla="*/ 315 w 315"/>
                <a:gd name="T37" fmla="*/ 29 h 314"/>
                <a:gd name="T38" fmla="*/ 286 w 315"/>
                <a:gd name="T39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5" h="314">
                  <a:moveTo>
                    <a:pt x="0" y="222"/>
                  </a:moveTo>
                  <a:cubicBezTo>
                    <a:pt x="0" y="285"/>
                    <a:pt x="0" y="285"/>
                    <a:pt x="0" y="285"/>
                  </a:cubicBezTo>
                  <a:cubicBezTo>
                    <a:pt x="0" y="301"/>
                    <a:pt x="13" y="314"/>
                    <a:pt x="29" y="314"/>
                  </a:cubicBezTo>
                  <a:cubicBezTo>
                    <a:pt x="92" y="314"/>
                    <a:pt x="92" y="314"/>
                    <a:pt x="92" y="314"/>
                  </a:cubicBezTo>
                  <a:cubicBezTo>
                    <a:pt x="0" y="222"/>
                    <a:pt x="0" y="222"/>
                    <a:pt x="0" y="222"/>
                  </a:cubicBezTo>
                  <a:moveTo>
                    <a:pt x="315" y="222"/>
                  </a:moveTo>
                  <a:cubicBezTo>
                    <a:pt x="223" y="314"/>
                    <a:pt x="223" y="314"/>
                    <a:pt x="223" y="314"/>
                  </a:cubicBezTo>
                  <a:cubicBezTo>
                    <a:pt x="286" y="314"/>
                    <a:pt x="286" y="314"/>
                    <a:pt x="286" y="314"/>
                  </a:cubicBezTo>
                  <a:cubicBezTo>
                    <a:pt x="302" y="314"/>
                    <a:pt x="315" y="301"/>
                    <a:pt x="315" y="285"/>
                  </a:cubicBezTo>
                  <a:cubicBezTo>
                    <a:pt x="315" y="222"/>
                    <a:pt x="315" y="222"/>
                    <a:pt x="315" y="222"/>
                  </a:cubicBezTo>
                  <a:moveTo>
                    <a:pt x="92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92" y="0"/>
                    <a:pt x="92" y="0"/>
                    <a:pt x="92" y="0"/>
                  </a:cubicBezTo>
                  <a:moveTo>
                    <a:pt x="286" y="0"/>
                  </a:moveTo>
                  <a:cubicBezTo>
                    <a:pt x="223" y="0"/>
                    <a:pt x="223" y="0"/>
                    <a:pt x="223" y="0"/>
                  </a:cubicBezTo>
                  <a:cubicBezTo>
                    <a:pt x="315" y="92"/>
                    <a:pt x="315" y="92"/>
                    <a:pt x="315" y="92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15" y="13"/>
                    <a:pt x="302" y="0"/>
                    <a:pt x="286" y="0"/>
                  </a:cubicBezTo>
                </a:path>
              </a:pathLst>
            </a:custGeom>
            <a:solidFill>
              <a:srgbClr val="FDE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3" name="Freeform 27"/>
            <p:cNvSpPr>
              <a:spLocks/>
            </p:cNvSpPr>
            <p:nvPr userDrawn="1"/>
          </p:nvSpPr>
          <p:spPr bwMode="auto">
            <a:xfrm>
              <a:off x="6478588" y="1428750"/>
              <a:ext cx="1757363" cy="1466850"/>
            </a:xfrm>
            <a:custGeom>
              <a:avLst/>
              <a:gdLst>
                <a:gd name="T0" fmla="*/ 213 w 427"/>
                <a:gd name="T1" fmla="*/ 0 h 420"/>
                <a:gd name="T2" fmla="*/ 193 w 427"/>
                <a:gd name="T3" fmla="*/ 8 h 420"/>
                <a:gd name="T4" fmla="*/ 148 w 427"/>
                <a:gd name="T5" fmla="*/ 53 h 420"/>
                <a:gd name="T6" fmla="*/ 56 w 427"/>
                <a:gd name="T7" fmla="*/ 145 h 420"/>
                <a:gd name="T8" fmla="*/ 12 w 427"/>
                <a:gd name="T9" fmla="*/ 189 h 420"/>
                <a:gd name="T10" fmla="*/ 12 w 427"/>
                <a:gd name="T11" fmla="*/ 231 h 420"/>
                <a:gd name="T12" fmla="*/ 56 w 427"/>
                <a:gd name="T13" fmla="*/ 275 h 420"/>
                <a:gd name="T14" fmla="*/ 148 w 427"/>
                <a:gd name="T15" fmla="*/ 367 h 420"/>
                <a:gd name="T16" fmla="*/ 193 w 427"/>
                <a:gd name="T17" fmla="*/ 412 h 420"/>
                <a:gd name="T18" fmla="*/ 213 w 427"/>
                <a:gd name="T19" fmla="*/ 420 h 420"/>
                <a:gd name="T20" fmla="*/ 234 w 427"/>
                <a:gd name="T21" fmla="*/ 412 h 420"/>
                <a:gd name="T22" fmla="*/ 279 w 427"/>
                <a:gd name="T23" fmla="*/ 367 h 420"/>
                <a:gd name="T24" fmla="*/ 371 w 427"/>
                <a:gd name="T25" fmla="*/ 275 h 420"/>
                <a:gd name="T26" fmla="*/ 415 w 427"/>
                <a:gd name="T27" fmla="*/ 231 h 420"/>
                <a:gd name="T28" fmla="*/ 415 w 427"/>
                <a:gd name="T29" fmla="*/ 189 h 420"/>
                <a:gd name="T30" fmla="*/ 371 w 427"/>
                <a:gd name="T31" fmla="*/ 145 h 420"/>
                <a:gd name="T32" fmla="*/ 279 w 427"/>
                <a:gd name="T33" fmla="*/ 53 h 420"/>
                <a:gd name="T34" fmla="*/ 234 w 427"/>
                <a:gd name="T35" fmla="*/ 8 h 420"/>
                <a:gd name="T36" fmla="*/ 213 w 427"/>
                <a:gd name="T3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27" h="420">
                  <a:moveTo>
                    <a:pt x="213" y="0"/>
                  </a:moveTo>
                  <a:cubicBezTo>
                    <a:pt x="206" y="0"/>
                    <a:pt x="198" y="2"/>
                    <a:pt x="193" y="8"/>
                  </a:cubicBezTo>
                  <a:cubicBezTo>
                    <a:pt x="148" y="53"/>
                    <a:pt x="148" y="53"/>
                    <a:pt x="148" y="53"/>
                  </a:cubicBezTo>
                  <a:cubicBezTo>
                    <a:pt x="56" y="145"/>
                    <a:pt x="56" y="145"/>
                    <a:pt x="56" y="145"/>
                  </a:cubicBezTo>
                  <a:cubicBezTo>
                    <a:pt x="12" y="189"/>
                    <a:pt x="12" y="189"/>
                    <a:pt x="12" y="189"/>
                  </a:cubicBezTo>
                  <a:cubicBezTo>
                    <a:pt x="0" y="201"/>
                    <a:pt x="0" y="219"/>
                    <a:pt x="12" y="231"/>
                  </a:cubicBezTo>
                  <a:cubicBezTo>
                    <a:pt x="56" y="275"/>
                    <a:pt x="56" y="275"/>
                    <a:pt x="56" y="275"/>
                  </a:cubicBezTo>
                  <a:cubicBezTo>
                    <a:pt x="148" y="367"/>
                    <a:pt x="148" y="367"/>
                    <a:pt x="148" y="367"/>
                  </a:cubicBezTo>
                  <a:cubicBezTo>
                    <a:pt x="193" y="412"/>
                    <a:pt x="193" y="412"/>
                    <a:pt x="193" y="412"/>
                  </a:cubicBezTo>
                  <a:cubicBezTo>
                    <a:pt x="198" y="417"/>
                    <a:pt x="206" y="420"/>
                    <a:pt x="213" y="420"/>
                  </a:cubicBezTo>
                  <a:cubicBezTo>
                    <a:pt x="221" y="420"/>
                    <a:pt x="228" y="417"/>
                    <a:pt x="234" y="412"/>
                  </a:cubicBezTo>
                  <a:cubicBezTo>
                    <a:pt x="279" y="367"/>
                    <a:pt x="279" y="367"/>
                    <a:pt x="279" y="367"/>
                  </a:cubicBezTo>
                  <a:cubicBezTo>
                    <a:pt x="371" y="275"/>
                    <a:pt x="371" y="275"/>
                    <a:pt x="371" y="275"/>
                  </a:cubicBezTo>
                  <a:cubicBezTo>
                    <a:pt x="415" y="231"/>
                    <a:pt x="415" y="231"/>
                    <a:pt x="415" y="231"/>
                  </a:cubicBezTo>
                  <a:cubicBezTo>
                    <a:pt x="427" y="219"/>
                    <a:pt x="427" y="201"/>
                    <a:pt x="415" y="189"/>
                  </a:cubicBezTo>
                  <a:cubicBezTo>
                    <a:pt x="371" y="145"/>
                    <a:pt x="371" y="145"/>
                    <a:pt x="371" y="145"/>
                  </a:cubicBezTo>
                  <a:cubicBezTo>
                    <a:pt x="279" y="53"/>
                    <a:pt x="279" y="53"/>
                    <a:pt x="279" y="53"/>
                  </a:cubicBezTo>
                  <a:cubicBezTo>
                    <a:pt x="234" y="8"/>
                    <a:pt x="234" y="8"/>
                    <a:pt x="234" y="8"/>
                  </a:cubicBezTo>
                  <a:cubicBezTo>
                    <a:pt x="228" y="2"/>
                    <a:pt x="221" y="0"/>
                    <a:pt x="213" y="0"/>
                  </a:cubicBezTo>
                </a:path>
              </a:pathLst>
            </a:custGeom>
            <a:solidFill>
              <a:srgbClr val="FDE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4" name="Freeform 28"/>
            <p:cNvSpPr>
              <a:spLocks noEditPoints="1"/>
            </p:cNvSpPr>
            <p:nvPr userDrawn="1"/>
          </p:nvSpPr>
          <p:spPr bwMode="auto">
            <a:xfrm>
              <a:off x="8872538" y="1614487"/>
              <a:ext cx="1292225" cy="1096963"/>
            </a:xfrm>
            <a:custGeom>
              <a:avLst/>
              <a:gdLst>
                <a:gd name="T0" fmla="*/ 314 w 314"/>
                <a:gd name="T1" fmla="*/ 222 h 314"/>
                <a:gd name="T2" fmla="*/ 222 w 314"/>
                <a:gd name="T3" fmla="*/ 314 h 314"/>
                <a:gd name="T4" fmla="*/ 285 w 314"/>
                <a:gd name="T5" fmla="*/ 314 h 314"/>
                <a:gd name="T6" fmla="*/ 314 w 314"/>
                <a:gd name="T7" fmla="*/ 285 h 314"/>
                <a:gd name="T8" fmla="*/ 314 w 314"/>
                <a:gd name="T9" fmla="*/ 222 h 314"/>
                <a:gd name="T10" fmla="*/ 0 w 314"/>
                <a:gd name="T11" fmla="*/ 222 h 314"/>
                <a:gd name="T12" fmla="*/ 0 w 314"/>
                <a:gd name="T13" fmla="*/ 285 h 314"/>
                <a:gd name="T14" fmla="*/ 29 w 314"/>
                <a:gd name="T15" fmla="*/ 314 h 314"/>
                <a:gd name="T16" fmla="*/ 92 w 314"/>
                <a:gd name="T17" fmla="*/ 314 h 314"/>
                <a:gd name="T18" fmla="*/ 0 w 314"/>
                <a:gd name="T19" fmla="*/ 222 h 314"/>
                <a:gd name="T20" fmla="*/ 92 w 314"/>
                <a:gd name="T21" fmla="*/ 0 h 314"/>
                <a:gd name="T22" fmla="*/ 29 w 314"/>
                <a:gd name="T23" fmla="*/ 0 h 314"/>
                <a:gd name="T24" fmla="*/ 0 w 314"/>
                <a:gd name="T25" fmla="*/ 29 h 314"/>
                <a:gd name="T26" fmla="*/ 0 w 314"/>
                <a:gd name="T27" fmla="*/ 92 h 314"/>
                <a:gd name="T28" fmla="*/ 92 w 314"/>
                <a:gd name="T29" fmla="*/ 0 h 314"/>
                <a:gd name="T30" fmla="*/ 285 w 314"/>
                <a:gd name="T31" fmla="*/ 0 h 314"/>
                <a:gd name="T32" fmla="*/ 222 w 314"/>
                <a:gd name="T33" fmla="*/ 0 h 314"/>
                <a:gd name="T34" fmla="*/ 314 w 314"/>
                <a:gd name="T35" fmla="*/ 92 h 314"/>
                <a:gd name="T36" fmla="*/ 314 w 314"/>
                <a:gd name="T37" fmla="*/ 29 h 314"/>
                <a:gd name="T38" fmla="*/ 285 w 314"/>
                <a:gd name="T39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4" h="314">
                  <a:moveTo>
                    <a:pt x="314" y="222"/>
                  </a:moveTo>
                  <a:cubicBezTo>
                    <a:pt x="222" y="314"/>
                    <a:pt x="222" y="314"/>
                    <a:pt x="222" y="314"/>
                  </a:cubicBezTo>
                  <a:cubicBezTo>
                    <a:pt x="285" y="314"/>
                    <a:pt x="285" y="314"/>
                    <a:pt x="285" y="314"/>
                  </a:cubicBezTo>
                  <a:cubicBezTo>
                    <a:pt x="301" y="314"/>
                    <a:pt x="314" y="301"/>
                    <a:pt x="314" y="285"/>
                  </a:cubicBezTo>
                  <a:cubicBezTo>
                    <a:pt x="314" y="222"/>
                    <a:pt x="314" y="222"/>
                    <a:pt x="314" y="222"/>
                  </a:cubicBezTo>
                  <a:moveTo>
                    <a:pt x="0" y="222"/>
                  </a:moveTo>
                  <a:cubicBezTo>
                    <a:pt x="0" y="285"/>
                    <a:pt x="0" y="285"/>
                    <a:pt x="0" y="285"/>
                  </a:cubicBezTo>
                  <a:cubicBezTo>
                    <a:pt x="0" y="301"/>
                    <a:pt x="13" y="314"/>
                    <a:pt x="29" y="314"/>
                  </a:cubicBezTo>
                  <a:cubicBezTo>
                    <a:pt x="92" y="314"/>
                    <a:pt x="92" y="314"/>
                    <a:pt x="92" y="314"/>
                  </a:cubicBezTo>
                  <a:cubicBezTo>
                    <a:pt x="0" y="222"/>
                    <a:pt x="0" y="222"/>
                    <a:pt x="0" y="222"/>
                  </a:cubicBezTo>
                  <a:moveTo>
                    <a:pt x="92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92" y="0"/>
                    <a:pt x="92" y="0"/>
                    <a:pt x="92" y="0"/>
                  </a:cubicBezTo>
                  <a:moveTo>
                    <a:pt x="285" y="0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314" y="92"/>
                    <a:pt x="314" y="92"/>
                    <a:pt x="314" y="92"/>
                  </a:cubicBezTo>
                  <a:cubicBezTo>
                    <a:pt x="314" y="29"/>
                    <a:pt x="314" y="29"/>
                    <a:pt x="314" y="29"/>
                  </a:cubicBezTo>
                  <a:cubicBezTo>
                    <a:pt x="314" y="13"/>
                    <a:pt x="301" y="0"/>
                    <a:pt x="285" y="0"/>
                  </a:cubicBezTo>
                </a:path>
              </a:pathLst>
            </a:custGeom>
            <a:solidFill>
              <a:srgbClr val="FDE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5" name="Freeform 29"/>
            <p:cNvSpPr>
              <a:spLocks/>
            </p:cNvSpPr>
            <p:nvPr userDrawn="1"/>
          </p:nvSpPr>
          <p:spPr bwMode="auto">
            <a:xfrm>
              <a:off x="8642350" y="1428750"/>
              <a:ext cx="1752600" cy="1466850"/>
            </a:xfrm>
            <a:custGeom>
              <a:avLst/>
              <a:gdLst>
                <a:gd name="T0" fmla="*/ 213 w 426"/>
                <a:gd name="T1" fmla="*/ 0 h 420"/>
                <a:gd name="T2" fmla="*/ 192 w 426"/>
                <a:gd name="T3" fmla="*/ 8 h 420"/>
                <a:gd name="T4" fmla="*/ 148 w 426"/>
                <a:gd name="T5" fmla="*/ 53 h 420"/>
                <a:gd name="T6" fmla="*/ 56 w 426"/>
                <a:gd name="T7" fmla="*/ 145 h 420"/>
                <a:gd name="T8" fmla="*/ 11 w 426"/>
                <a:gd name="T9" fmla="*/ 189 h 420"/>
                <a:gd name="T10" fmla="*/ 11 w 426"/>
                <a:gd name="T11" fmla="*/ 231 h 420"/>
                <a:gd name="T12" fmla="*/ 56 w 426"/>
                <a:gd name="T13" fmla="*/ 275 h 420"/>
                <a:gd name="T14" fmla="*/ 148 w 426"/>
                <a:gd name="T15" fmla="*/ 367 h 420"/>
                <a:gd name="T16" fmla="*/ 192 w 426"/>
                <a:gd name="T17" fmla="*/ 412 h 420"/>
                <a:gd name="T18" fmla="*/ 213 w 426"/>
                <a:gd name="T19" fmla="*/ 420 h 420"/>
                <a:gd name="T20" fmla="*/ 234 w 426"/>
                <a:gd name="T21" fmla="*/ 412 h 420"/>
                <a:gd name="T22" fmla="*/ 278 w 426"/>
                <a:gd name="T23" fmla="*/ 367 h 420"/>
                <a:gd name="T24" fmla="*/ 370 w 426"/>
                <a:gd name="T25" fmla="*/ 275 h 420"/>
                <a:gd name="T26" fmla="*/ 415 w 426"/>
                <a:gd name="T27" fmla="*/ 231 h 420"/>
                <a:gd name="T28" fmla="*/ 415 w 426"/>
                <a:gd name="T29" fmla="*/ 189 h 420"/>
                <a:gd name="T30" fmla="*/ 370 w 426"/>
                <a:gd name="T31" fmla="*/ 145 h 420"/>
                <a:gd name="T32" fmla="*/ 278 w 426"/>
                <a:gd name="T33" fmla="*/ 53 h 420"/>
                <a:gd name="T34" fmla="*/ 234 w 426"/>
                <a:gd name="T35" fmla="*/ 8 h 420"/>
                <a:gd name="T36" fmla="*/ 213 w 426"/>
                <a:gd name="T3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26" h="420">
                  <a:moveTo>
                    <a:pt x="213" y="0"/>
                  </a:moveTo>
                  <a:cubicBezTo>
                    <a:pt x="206" y="0"/>
                    <a:pt x="198" y="2"/>
                    <a:pt x="192" y="8"/>
                  </a:cubicBezTo>
                  <a:cubicBezTo>
                    <a:pt x="148" y="53"/>
                    <a:pt x="148" y="53"/>
                    <a:pt x="148" y="53"/>
                  </a:cubicBezTo>
                  <a:cubicBezTo>
                    <a:pt x="56" y="145"/>
                    <a:pt x="56" y="145"/>
                    <a:pt x="56" y="145"/>
                  </a:cubicBezTo>
                  <a:cubicBezTo>
                    <a:pt x="11" y="189"/>
                    <a:pt x="11" y="189"/>
                    <a:pt x="11" y="189"/>
                  </a:cubicBezTo>
                  <a:cubicBezTo>
                    <a:pt x="0" y="201"/>
                    <a:pt x="0" y="219"/>
                    <a:pt x="11" y="231"/>
                  </a:cubicBezTo>
                  <a:cubicBezTo>
                    <a:pt x="56" y="275"/>
                    <a:pt x="56" y="275"/>
                    <a:pt x="56" y="275"/>
                  </a:cubicBezTo>
                  <a:cubicBezTo>
                    <a:pt x="148" y="367"/>
                    <a:pt x="148" y="367"/>
                    <a:pt x="148" y="367"/>
                  </a:cubicBezTo>
                  <a:cubicBezTo>
                    <a:pt x="192" y="412"/>
                    <a:pt x="192" y="412"/>
                    <a:pt x="192" y="412"/>
                  </a:cubicBezTo>
                  <a:cubicBezTo>
                    <a:pt x="198" y="417"/>
                    <a:pt x="206" y="420"/>
                    <a:pt x="213" y="420"/>
                  </a:cubicBezTo>
                  <a:cubicBezTo>
                    <a:pt x="221" y="420"/>
                    <a:pt x="228" y="417"/>
                    <a:pt x="234" y="412"/>
                  </a:cubicBezTo>
                  <a:cubicBezTo>
                    <a:pt x="278" y="367"/>
                    <a:pt x="278" y="367"/>
                    <a:pt x="278" y="367"/>
                  </a:cubicBezTo>
                  <a:cubicBezTo>
                    <a:pt x="370" y="275"/>
                    <a:pt x="370" y="275"/>
                    <a:pt x="370" y="275"/>
                  </a:cubicBezTo>
                  <a:cubicBezTo>
                    <a:pt x="415" y="231"/>
                    <a:pt x="415" y="231"/>
                    <a:pt x="415" y="231"/>
                  </a:cubicBezTo>
                  <a:cubicBezTo>
                    <a:pt x="426" y="219"/>
                    <a:pt x="426" y="201"/>
                    <a:pt x="415" y="189"/>
                  </a:cubicBezTo>
                  <a:cubicBezTo>
                    <a:pt x="370" y="145"/>
                    <a:pt x="370" y="145"/>
                    <a:pt x="370" y="145"/>
                  </a:cubicBezTo>
                  <a:cubicBezTo>
                    <a:pt x="278" y="53"/>
                    <a:pt x="278" y="53"/>
                    <a:pt x="278" y="53"/>
                  </a:cubicBezTo>
                  <a:cubicBezTo>
                    <a:pt x="234" y="8"/>
                    <a:pt x="234" y="8"/>
                    <a:pt x="234" y="8"/>
                  </a:cubicBezTo>
                  <a:cubicBezTo>
                    <a:pt x="228" y="2"/>
                    <a:pt x="221" y="0"/>
                    <a:pt x="213" y="0"/>
                  </a:cubicBezTo>
                </a:path>
              </a:pathLst>
            </a:custGeom>
            <a:solidFill>
              <a:srgbClr val="FDE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6" name="Freeform 30"/>
            <p:cNvSpPr>
              <a:spLocks noEditPoints="1"/>
            </p:cNvSpPr>
            <p:nvPr userDrawn="1"/>
          </p:nvSpPr>
          <p:spPr bwMode="auto">
            <a:xfrm>
              <a:off x="11033125" y="1614487"/>
              <a:ext cx="1295400" cy="1096963"/>
            </a:xfrm>
            <a:custGeom>
              <a:avLst/>
              <a:gdLst>
                <a:gd name="T0" fmla="*/ 0 w 315"/>
                <a:gd name="T1" fmla="*/ 222 h 314"/>
                <a:gd name="T2" fmla="*/ 0 w 315"/>
                <a:gd name="T3" fmla="*/ 285 h 314"/>
                <a:gd name="T4" fmla="*/ 30 w 315"/>
                <a:gd name="T5" fmla="*/ 314 h 314"/>
                <a:gd name="T6" fmla="*/ 93 w 315"/>
                <a:gd name="T7" fmla="*/ 314 h 314"/>
                <a:gd name="T8" fmla="*/ 0 w 315"/>
                <a:gd name="T9" fmla="*/ 222 h 314"/>
                <a:gd name="T10" fmla="*/ 315 w 315"/>
                <a:gd name="T11" fmla="*/ 222 h 314"/>
                <a:gd name="T12" fmla="*/ 223 w 315"/>
                <a:gd name="T13" fmla="*/ 314 h 314"/>
                <a:gd name="T14" fmla="*/ 286 w 315"/>
                <a:gd name="T15" fmla="*/ 314 h 314"/>
                <a:gd name="T16" fmla="*/ 315 w 315"/>
                <a:gd name="T17" fmla="*/ 285 h 314"/>
                <a:gd name="T18" fmla="*/ 315 w 315"/>
                <a:gd name="T19" fmla="*/ 222 h 314"/>
                <a:gd name="T20" fmla="*/ 93 w 315"/>
                <a:gd name="T21" fmla="*/ 0 h 314"/>
                <a:gd name="T22" fmla="*/ 30 w 315"/>
                <a:gd name="T23" fmla="*/ 0 h 314"/>
                <a:gd name="T24" fmla="*/ 0 w 315"/>
                <a:gd name="T25" fmla="*/ 29 h 314"/>
                <a:gd name="T26" fmla="*/ 0 w 315"/>
                <a:gd name="T27" fmla="*/ 92 h 314"/>
                <a:gd name="T28" fmla="*/ 93 w 315"/>
                <a:gd name="T29" fmla="*/ 0 h 314"/>
                <a:gd name="T30" fmla="*/ 286 w 315"/>
                <a:gd name="T31" fmla="*/ 0 h 314"/>
                <a:gd name="T32" fmla="*/ 223 w 315"/>
                <a:gd name="T33" fmla="*/ 0 h 314"/>
                <a:gd name="T34" fmla="*/ 315 w 315"/>
                <a:gd name="T35" fmla="*/ 92 h 314"/>
                <a:gd name="T36" fmla="*/ 315 w 315"/>
                <a:gd name="T37" fmla="*/ 29 h 314"/>
                <a:gd name="T38" fmla="*/ 286 w 315"/>
                <a:gd name="T39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5" h="314">
                  <a:moveTo>
                    <a:pt x="0" y="222"/>
                  </a:moveTo>
                  <a:cubicBezTo>
                    <a:pt x="0" y="285"/>
                    <a:pt x="0" y="285"/>
                    <a:pt x="0" y="285"/>
                  </a:cubicBezTo>
                  <a:cubicBezTo>
                    <a:pt x="0" y="301"/>
                    <a:pt x="13" y="314"/>
                    <a:pt x="30" y="314"/>
                  </a:cubicBezTo>
                  <a:cubicBezTo>
                    <a:pt x="93" y="314"/>
                    <a:pt x="93" y="314"/>
                    <a:pt x="93" y="314"/>
                  </a:cubicBezTo>
                  <a:cubicBezTo>
                    <a:pt x="0" y="222"/>
                    <a:pt x="0" y="222"/>
                    <a:pt x="0" y="222"/>
                  </a:cubicBezTo>
                  <a:moveTo>
                    <a:pt x="315" y="222"/>
                  </a:moveTo>
                  <a:cubicBezTo>
                    <a:pt x="223" y="314"/>
                    <a:pt x="223" y="314"/>
                    <a:pt x="223" y="314"/>
                  </a:cubicBezTo>
                  <a:cubicBezTo>
                    <a:pt x="286" y="314"/>
                    <a:pt x="286" y="314"/>
                    <a:pt x="286" y="314"/>
                  </a:cubicBezTo>
                  <a:cubicBezTo>
                    <a:pt x="302" y="314"/>
                    <a:pt x="315" y="301"/>
                    <a:pt x="315" y="285"/>
                  </a:cubicBezTo>
                  <a:cubicBezTo>
                    <a:pt x="315" y="222"/>
                    <a:pt x="315" y="222"/>
                    <a:pt x="315" y="222"/>
                  </a:cubicBezTo>
                  <a:moveTo>
                    <a:pt x="93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93" y="0"/>
                    <a:pt x="93" y="0"/>
                    <a:pt x="93" y="0"/>
                  </a:cubicBezTo>
                  <a:moveTo>
                    <a:pt x="286" y="0"/>
                  </a:moveTo>
                  <a:cubicBezTo>
                    <a:pt x="223" y="0"/>
                    <a:pt x="223" y="0"/>
                    <a:pt x="223" y="0"/>
                  </a:cubicBezTo>
                  <a:cubicBezTo>
                    <a:pt x="315" y="92"/>
                    <a:pt x="315" y="92"/>
                    <a:pt x="315" y="92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15" y="13"/>
                    <a:pt x="302" y="0"/>
                    <a:pt x="286" y="0"/>
                  </a:cubicBezTo>
                </a:path>
              </a:pathLst>
            </a:custGeom>
            <a:solidFill>
              <a:srgbClr val="FDE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7" name="Freeform 31"/>
            <p:cNvSpPr>
              <a:spLocks/>
            </p:cNvSpPr>
            <p:nvPr userDrawn="1"/>
          </p:nvSpPr>
          <p:spPr bwMode="auto">
            <a:xfrm>
              <a:off x="10802938" y="1428750"/>
              <a:ext cx="1652588" cy="1466850"/>
            </a:xfrm>
            <a:custGeom>
              <a:avLst/>
              <a:gdLst>
                <a:gd name="T0" fmla="*/ 214 w 402"/>
                <a:gd name="T1" fmla="*/ 0 h 420"/>
                <a:gd name="T2" fmla="*/ 193 w 402"/>
                <a:gd name="T3" fmla="*/ 8 h 420"/>
                <a:gd name="T4" fmla="*/ 149 w 402"/>
                <a:gd name="T5" fmla="*/ 53 h 420"/>
                <a:gd name="T6" fmla="*/ 56 w 402"/>
                <a:gd name="T7" fmla="*/ 145 h 420"/>
                <a:gd name="T8" fmla="*/ 12 w 402"/>
                <a:gd name="T9" fmla="*/ 189 h 420"/>
                <a:gd name="T10" fmla="*/ 12 w 402"/>
                <a:gd name="T11" fmla="*/ 231 h 420"/>
                <a:gd name="T12" fmla="*/ 56 w 402"/>
                <a:gd name="T13" fmla="*/ 275 h 420"/>
                <a:gd name="T14" fmla="*/ 149 w 402"/>
                <a:gd name="T15" fmla="*/ 367 h 420"/>
                <a:gd name="T16" fmla="*/ 193 w 402"/>
                <a:gd name="T17" fmla="*/ 412 h 420"/>
                <a:gd name="T18" fmla="*/ 214 w 402"/>
                <a:gd name="T19" fmla="*/ 420 h 420"/>
                <a:gd name="T20" fmla="*/ 234 w 402"/>
                <a:gd name="T21" fmla="*/ 412 h 420"/>
                <a:gd name="T22" fmla="*/ 279 w 402"/>
                <a:gd name="T23" fmla="*/ 367 h 420"/>
                <a:gd name="T24" fmla="*/ 371 w 402"/>
                <a:gd name="T25" fmla="*/ 275 h 420"/>
                <a:gd name="T26" fmla="*/ 402 w 402"/>
                <a:gd name="T27" fmla="*/ 245 h 420"/>
                <a:gd name="T28" fmla="*/ 402 w 402"/>
                <a:gd name="T29" fmla="*/ 175 h 420"/>
                <a:gd name="T30" fmla="*/ 371 w 402"/>
                <a:gd name="T31" fmla="*/ 145 h 420"/>
                <a:gd name="T32" fmla="*/ 279 w 402"/>
                <a:gd name="T33" fmla="*/ 53 h 420"/>
                <a:gd name="T34" fmla="*/ 234 w 402"/>
                <a:gd name="T35" fmla="*/ 8 h 420"/>
                <a:gd name="T36" fmla="*/ 214 w 402"/>
                <a:gd name="T3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02" h="420">
                  <a:moveTo>
                    <a:pt x="214" y="0"/>
                  </a:moveTo>
                  <a:cubicBezTo>
                    <a:pt x="206" y="0"/>
                    <a:pt x="199" y="2"/>
                    <a:pt x="193" y="8"/>
                  </a:cubicBezTo>
                  <a:cubicBezTo>
                    <a:pt x="149" y="53"/>
                    <a:pt x="149" y="53"/>
                    <a:pt x="149" y="53"/>
                  </a:cubicBezTo>
                  <a:cubicBezTo>
                    <a:pt x="56" y="145"/>
                    <a:pt x="56" y="145"/>
                    <a:pt x="56" y="145"/>
                  </a:cubicBezTo>
                  <a:cubicBezTo>
                    <a:pt x="12" y="189"/>
                    <a:pt x="12" y="189"/>
                    <a:pt x="12" y="189"/>
                  </a:cubicBezTo>
                  <a:cubicBezTo>
                    <a:pt x="0" y="201"/>
                    <a:pt x="0" y="219"/>
                    <a:pt x="12" y="231"/>
                  </a:cubicBezTo>
                  <a:cubicBezTo>
                    <a:pt x="56" y="275"/>
                    <a:pt x="56" y="275"/>
                    <a:pt x="56" y="275"/>
                  </a:cubicBezTo>
                  <a:cubicBezTo>
                    <a:pt x="149" y="367"/>
                    <a:pt x="149" y="367"/>
                    <a:pt x="149" y="367"/>
                  </a:cubicBezTo>
                  <a:cubicBezTo>
                    <a:pt x="193" y="412"/>
                    <a:pt x="193" y="412"/>
                    <a:pt x="193" y="412"/>
                  </a:cubicBezTo>
                  <a:cubicBezTo>
                    <a:pt x="199" y="417"/>
                    <a:pt x="206" y="420"/>
                    <a:pt x="214" y="420"/>
                  </a:cubicBezTo>
                  <a:cubicBezTo>
                    <a:pt x="221" y="420"/>
                    <a:pt x="229" y="417"/>
                    <a:pt x="234" y="412"/>
                  </a:cubicBezTo>
                  <a:cubicBezTo>
                    <a:pt x="279" y="367"/>
                    <a:pt x="279" y="367"/>
                    <a:pt x="279" y="367"/>
                  </a:cubicBezTo>
                  <a:cubicBezTo>
                    <a:pt x="371" y="275"/>
                    <a:pt x="371" y="275"/>
                    <a:pt x="371" y="275"/>
                  </a:cubicBezTo>
                  <a:cubicBezTo>
                    <a:pt x="402" y="245"/>
                    <a:pt x="402" y="245"/>
                    <a:pt x="402" y="245"/>
                  </a:cubicBezTo>
                  <a:cubicBezTo>
                    <a:pt x="402" y="175"/>
                    <a:pt x="402" y="175"/>
                    <a:pt x="402" y="175"/>
                  </a:cubicBezTo>
                  <a:cubicBezTo>
                    <a:pt x="371" y="145"/>
                    <a:pt x="371" y="145"/>
                    <a:pt x="371" y="145"/>
                  </a:cubicBezTo>
                  <a:cubicBezTo>
                    <a:pt x="279" y="53"/>
                    <a:pt x="279" y="53"/>
                    <a:pt x="279" y="53"/>
                  </a:cubicBezTo>
                  <a:cubicBezTo>
                    <a:pt x="234" y="8"/>
                    <a:pt x="234" y="8"/>
                    <a:pt x="234" y="8"/>
                  </a:cubicBezTo>
                  <a:cubicBezTo>
                    <a:pt x="229" y="2"/>
                    <a:pt x="221" y="0"/>
                    <a:pt x="214" y="0"/>
                  </a:cubicBezTo>
                </a:path>
              </a:pathLst>
            </a:custGeom>
            <a:solidFill>
              <a:srgbClr val="FDE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8" name="Freeform 32"/>
            <p:cNvSpPr>
              <a:spLocks noEditPoints="1"/>
            </p:cNvSpPr>
            <p:nvPr userDrawn="1"/>
          </p:nvSpPr>
          <p:spPr bwMode="auto">
            <a:xfrm>
              <a:off x="222250" y="3244850"/>
              <a:ext cx="1295400" cy="1096963"/>
            </a:xfrm>
            <a:custGeom>
              <a:avLst/>
              <a:gdLst>
                <a:gd name="T0" fmla="*/ 0 w 315"/>
                <a:gd name="T1" fmla="*/ 222 h 314"/>
                <a:gd name="T2" fmla="*/ 0 w 315"/>
                <a:gd name="T3" fmla="*/ 285 h 314"/>
                <a:gd name="T4" fmla="*/ 29 w 315"/>
                <a:gd name="T5" fmla="*/ 314 h 314"/>
                <a:gd name="T6" fmla="*/ 92 w 315"/>
                <a:gd name="T7" fmla="*/ 314 h 314"/>
                <a:gd name="T8" fmla="*/ 0 w 315"/>
                <a:gd name="T9" fmla="*/ 222 h 314"/>
                <a:gd name="T10" fmla="*/ 315 w 315"/>
                <a:gd name="T11" fmla="*/ 222 h 314"/>
                <a:gd name="T12" fmla="*/ 223 w 315"/>
                <a:gd name="T13" fmla="*/ 314 h 314"/>
                <a:gd name="T14" fmla="*/ 286 w 315"/>
                <a:gd name="T15" fmla="*/ 314 h 314"/>
                <a:gd name="T16" fmla="*/ 315 w 315"/>
                <a:gd name="T17" fmla="*/ 285 h 314"/>
                <a:gd name="T18" fmla="*/ 315 w 315"/>
                <a:gd name="T19" fmla="*/ 222 h 314"/>
                <a:gd name="T20" fmla="*/ 92 w 315"/>
                <a:gd name="T21" fmla="*/ 0 h 314"/>
                <a:gd name="T22" fmla="*/ 29 w 315"/>
                <a:gd name="T23" fmla="*/ 0 h 314"/>
                <a:gd name="T24" fmla="*/ 0 w 315"/>
                <a:gd name="T25" fmla="*/ 29 h 314"/>
                <a:gd name="T26" fmla="*/ 0 w 315"/>
                <a:gd name="T27" fmla="*/ 92 h 314"/>
                <a:gd name="T28" fmla="*/ 92 w 315"/>
                <a:gd name="T29" fmla="*/ 0 h 314"/>
                <a:gd name="T30" fmla="*/ 286 w 315"/>
                <a:gd name="T31" fmla="*/ 0 h 314"/>
                <a:gd name="T32" fmla="*/ 223 w 315"/>
                <a:gd name="T33" fmla="*/ 0 h 314"/>
                <a:gd name="T34" fmla="*/ 315 w 315"/>
                <a:gd name="T35" fmla="*/ 92 h 314"/>
                <a:gd name="T36" fmla="*/ 315 w 315"/>
                <a:gd name="T37" fmla="*/ 29 h 314"/>
                <a:gd name="T38" fmla="*/ 286 w 315"/>
                <a:gd name="T39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5" h="314">
                  <a:moveTo>
                    <a:pt x="0" y="222"/>
                  </a:moveTo>
                  <a:cubicBezTo>
                    <a:pt x="0" y="285"/>
                    <a:pt x="0" y="285"/>
                    <a:pt x="0" y="285"/>
                  </a:cubicBezTo>
                  <a:cubicBezTo>
                    <a:pt x="0" y="301"/>
                    <a:pt x="13" y="314"/>
                    <a:pt x="29" y="314"/>
                  </a:cubicBezTo>
                  <a:cubicBezTo>
                    <a:pt x="92" y="314"/>
                    <a:pt x="92" y="314"/>
                    <a:pt x="92" y="314"/>
                  </a:cubicBezTo>
                  <a:cubicBezTo>
                    <a:pt x="0" y="222"/>
                    <a:pt x="0" y="222"/>
                    <a:pt x="0" y="222"/>
                  </a:cubicBezTo>
                  <a:moveTo>
                    <a:pt x="315" y="222"/>
                  </a:moveTo>
                  <a:cubicBezTo>
                    <a:pt x="223" y="314"/>
                    <a:pt x="223" y="314"/>
                    <a:pt x="223" y="314"/>
                  </a:cubicBezTo>
                  <a:cubicBezTo>
                    <a:pt x="286" y="314"/>
                    <a:pt x="286" y="314"/>
                    <a:pt x="286" y="314"/>
                  </a:cubicBezTo>
                  <a:cubicBezTo>
                    <a:pt x="302" y="314"/>
                    <a:pt x="315" y="301"/>
                    <a:pt x="315" y="285"/>
                  </a:cubicBezTo>
                  <a:cubicBezTo>
                    <a:pt x="315" y="222"/>
                    <a:pt x="315" y="222"/>
                    <a:pt x="315" y="222"/>
                  </a:cubicBezTo>
                  <a:moveTo>
                    <a:pt x="92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92" y="0"/>
                    <a:pt x="92" y="0"/>
                    <a:pt x="92" y="0"/>
                  </a:cubicBezTo>
                  <a:moveTo>
                    <a:pt x="286" y="0"/>
                  </a:moveTo>
                  <a:cubicBezTo>
                    <a:pt x="223" y="0"/>
                    <a:pt x="223" y="0"/>
                    <a:pt x="223" y="0"/>
                  </a:cubicBezTo>
                  <a:cubicBezTo>
                    <a:pt x="315" y="92"/>
                    <a:pt x="315" y="92"/>
                    <a:pt x="315" y="92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15" y="13"/>
                    <a:pt x="302" y="0"/>
                    <a:pt x="286" y="0"/>
                  </a:cubicBezTo>
                </a:path>
              </a:pathLst>
            </a:custGeom>
            <a:solidFill>
              <a:srgbClr val="FDE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9" name="Freeform 33"/>
            <p:cNvSpPr>
              <a:spLocks/>
            </p:cNvSpPr>
            <p:nvPr userDrawn="1"/>
          </p:nvSpPr>
          <p:spPr bwMode="auto">
            <a:xfrm>
              <a:off x="115888" y="3060700"/>
              <a:ext cx="1631950" cy="1465263"/>
            </a:xfrm>
            <a:custGeom>
              <a:avLst/>
              <a:gdLst>
                <a:gd name="T0" fmla="*/ 183 w 397"/>
                <a:gd name="T1" fmla="*/ 0 h 420"/>
                <a:gd name="T2" fmla="*/ 163 w 397"/>
                <a:gd name="T3" fmla="*/ 8 h 420"/>
                <a:gd name="T4" fmla="*/ 118 w 397"/>
                <a:gd name="T5" fmla="*/ 53 h 420"/>
                <a:gd name="T6" fmla="*/ 26 w 397"/>
                <a:gd name="T7" fmla="*/ 145 h 420"/>
                <a:gd name="T8" fmla="*/ 0 w 397"/>
                <a:gd name="T9" fmla="*/ 171 h 420"/>
                <a:gd name="T10" fmla="*/ 0 w 397"/>
                <a:gd name="T11" fmla="*/ 248 h 420"/>
                <a:gd name="T12" fmla="*/ 26 w 397"/>
                <a:gd name="T13" fmla="*/ 275 h 420"/>
                <a:gd name="T14" fmla="*/ 118 w 397"/>
                <a:gd name="T15" fmla="*/ 367 h 420"/>
                <a:gd name="T16" fmla="*/ 163 w 397"/>
                <a:gd name="T17" fmla="*/ 412 h 420"/>
                <a:gd name="T18" fmla="*/ 183 w 397"/>
                <a:gd name="T19" fmla="*/ 420 h 420"/>
                <a:gd name="T20" fmla="*/ 204 w 397"/>
                <a:gd name="T21" fmla="*/ 412 h 420"/>
                <a:gd name="T22" fmla="*/ 249 w 397"/>
                <a:gd name="T23" fmla="*/ 367 h 420"/>
                <a:gd name="T24" fmla="*/ 341 w 397"/>
                <a:gd name="T25" fmla="*/ 275 h 420"/>
                <a:gd name="T26" fmla="*/ 385 w 397"/>
                <a:gd name="T27" fmla="*/ 231 h 420"/>
                <a:gd name="T28" fmla="*/ 385 w 397"/>
                <a:gd name="T29" fmla="*/ 189 h 420"/>
                <a:gd name="T30" fmla="*/ 341 w 397"/>
                <a:gd name="T31" fmla="*/ 145 h 420"/>
                <a:gd name="T32" fmla="*/ 249 w 397"/>
                <a:gd name="T33" fmla="*/ 53 h 420"/>
                <a:gd name="T34" fmla="*/ 204 w 397"/>
                <a:gd name="T35" fmla="*/ 8 h 420"/>
                <a:gd name="T36" fmla="*/ 183 w 397"/>
                <a:gd name="T3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97" h="420">
                  <a:moveTo>
                    <a:pt x="183" y="0"/>
                  </a:moveTo>
                  <a:cubicBezTo>
                    <a:pt x="176" y="0"/>
                    <a:pt x="169" y="2"/>
                    <a:pt x="163" y="8"/>
                  </a:cubicBezTo>
                  <a:cubicBezTo>
                    <a:pt x="118" y="53"/>
                    <a:pt x="118" y="53"/>
                    <a:pt x="118" y="53"/>
                  </a:cubicBezTo>
                  <a:cubicBezTo>
                    <a:pt x="26" y="145"/>
                    <a:pt x="26" y="145"/>
                    <a:pt x="26" y="145"/>
                  </a:cubicBezTo>
                  <a:cubicBezTo>
                    <a:pt x="0" y="171"/>
                    <a:pt x="0" y="171"/>
                    <a:pt x="0" y="171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26" y="275"/>
                    <a:pt x="26" y="275"/>
                    <a:pt x="26" y="275"/>
                  </a:cubicBezTo>
                  <a:cubicBezTo>
                    <a:pt x="118" y="367"/>
                    <a:pt x="118" y="367"/>
                    <a:pt x="118" y="367"/>
                  </a:cubicBezTo>
                  <a:cubicBezTo>
                    <a:pt x="163" y="412"/>
                    <a:pt x="163" y="412"/>
                    <a:pt x="163" y="412"/>
                  </a:cubicBezTo>
                  <a:cubicBezTo>
                    <a:pt x="169" y="417"/>
                    <a:pt x="176" y="420"/>
                    <a:pt x="183" y="420"/>
                  </a:cubicBezTo>
                  <a:cubicBezTo>
                    <a:pt x="191" y="420"/>
                    <a:pt x="198" y="417"/>
                    <a:pt x="204" y="412"/>
                  </a:cubicBezTo>
                  <a:cubicBezTo>
                    <a:pt x="249" y="367"/>
                    <a:pt x="249" y="367"/>
                    <a:pt x="249" y="367"/>
                  </a:cubicBezTo>
                  <a:cubicBezTo>
                    <a:pt x="341" y="275"/>
                    <a:pt x="341" y="275"/>
                    <a:pt x="341" y="275"/>
                  </a:cubicBezTo>
                  <a:cubicBezTo>
                    <a:pt x="385" y="231"/>
                    <a:pt x="385" y="231"/>
                    <a:pt x="385" y="231"/>
                  </a:cubicBezTo>
                  <a:cubicBezTo>
                    <a:pt x="397" y="219"/>
                    <a:pt x="397" y="201"/>
                    <a:pt x="385" y="189"/>
                  </a:cubicBezTo>
                  <a:cubicBezTo>
                    <a:pt x="341" y="145"/>
                    <a:pt x="341" y="145"/>
                    <a:pt x="341" y="145"/>
                  </a:cubicBezTo>
                  <a:cubicBezTo>
                    <a:pt x="249" y="53"/>
                    <a:pt x="249" y="53"/>
                    <a:pt x="249" y="53"/>
                  </a:cubicBezTo>
                  <a:cubicBezTo>
                    <a:pt x="204" y="8"/>
                    <a:pt x="204" y="8"/>
                    <a:pt x="204" y="8"/>
                  </a:cubicBezTo>
                  <a:cubicBezTo>
                    <a:pt x="198" y="2"/>
                    <a:pt x="191" y="0"/>
                    <a:pt x="183" y="0"/>
                  </a:cubicBezTo>
                </a:path>
              </a:pathLst>
            </a:custGeom>
            <a:solidFill>
              <a:srgbClr val="FDE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0" name="Freeform 34"/>
            <p:cNvSpPr>
              <a:spLocks noEditPoints="1"/>
            </p:cNvSpPr>
            <p:nvPr userDrawn="1"/>
          </p:nvSpPr>
          <p:spPr bwMode="auto">
            <a:xfrm>
              <a:off x="2386013" y="3244850"/>
              <a:ext cx="1292225" cy="1096963"/>
            </a:xfrm>
            <a:custGeom>
              <a:avLst/>
              <a:gdLst>
                <a:gd name="T0" fmla="*/ 314 w 314"/>
                <a:gd name="T1" fmla="*/ 222 h 314"/>
                <a:gd name="T2" fmla="*/ 222 w 314"/>
                <a:gd name="T3" fmla="*/ 314 h 314"/>
                <a:gd name="T4" fmla="*/ 285 w 314"/>
                <a:gd name="T5" fmla="*/ 314 h 314"/>
                <a:gd name="T6" fmla="*/ 314 w 314"/>
                <a:gd name="T7" fmla="*/ 285 h 314"/>
                <a:gd name="T8" fmla="*/ 314 w 314"/>
                <a:gd name="T9" fmla="*/ 222 h 314"/>
                <a:gd name="T10" fmla="*/ 0 w 314"/>
                <a:gd name="T11" fmla="*/ 222 h 314"/>
                <a:gd name="T12" fmla="*/ 0 w 314"/>
                <a:gd name="T13" fmla="*/ 285 h 314"/>
                <a:gd name="T14" fmla="*/ 29 w 314"/>
                <a:gd name="T15" fmla="*/ 314 h 314"/>
                <a:gd name="T16" fmla="*/ 92 w 314"/>
                <a:gd name="T17" fmla="*/ 314 h 314"/>
                <a:gd name="T18" fmla="*/ 0 w 314"/>
                <a:gd name="T19" fmla="*/ 222 h 314"/>
                <a:gd name="T20" fmla="*/ 92 w 314"/>
                <a:gd name="T21" fmla="*/ 0 h 314"/>
                <a:gd name="T22" fmla="*/ 29 w 314"/>
                <a:gd name="T23" fmla="*/ 0 h 314"/>
                <a:gd name="T24" fmla="*/ 0 w 314"/>
                <a:gd name="T25" fmla="*/ 29 h 314"/>
                <a:gd name="T26" fmla="*/ 0 w 314"/>
                <a:gd name="T27" fmla="*/ 92 h 314"/>
                <a:gd name="T28" fmla="*/ 92 w 314"/>
                <a:gd name="T29" fmla="*/ 0 h 314"/>
                <a:gd name="T30" fmla="*/ 285 w 314"/>
                <a:gd name="T31" fmla="*/ 0 h 314"/>
                <a:gd name="T32" fmla="*/ 222 w 314"/>
                <a:gd name="T33" fmla="*/ 0 h 314"/>
                <a:gd name="T34" fmla="*/ 314 w 314"/>
                <a:gd name="T35" fmla="*/ 92 h 314"/>
                <a:gd name="T36" fmla="*/ 314 w 314"/>
                <a:gd name="T37" fmla="*/ 29 h 314"/>
                <a:gd name="T38" fmla="*/ 285 w 314"/>
                <a:gd name="T39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4" h="314">
                  <a:moveTo>
                    <a:pt x="314" y="222"/>
                  </a:moveTo>
                  <a:cubicBezTo>
                    <a:pt x="222" y="314"/>
                    <a:pt x="222" y="314"/>
                    <a:pt x="222" y="314"/>
                  </a:cubicBezTo>
                  <a:cubicBezTo>
                    <a:pt x="285" y="314"/>
                    <a:pt x="285" y="314"/>
                    <a:pt x="285" y="314"/>
                  </a:cubicBezTo>
                  <a:cubicBezTo>
                    <a:pt x="301" y="314"/>
                    <a:pt x="314" y="301"/>
                    <a:pt x="314" y="285"/>
                  </a:cubicBezTo>
                  <a:cubicBezTo>
                    <a:pt x="314" y="222"/>
                    <a:pt x="314" y="222"/>
                    <a:pt x="314" y="222"/>
                  </a:cubicBezTo>
                  <a:moveTo>
                    <a:pt x="0" y="222"/>
                  </a:moveTo>
                  <a:cubicBezTo>
                    <a:pt x="0" y="285"/>
                    <a:pt x="0" y="285"/>
                    <a:pt x="0" y="285"/>
                  </a:cubicBezTo>
                  <a:cubicBezTo>
                    <a:pt x="0" y="301"/>
                    <a:pt x="13" y="314"/>
                    <a:pt x="29" y="314"/>
                  </a:cubicBezTo>
                  <a:cubicBezTo>
                    <a:pt x="92" y="314"/>
                    <a:pt x="92" y="314"/>
                    <a:pt x="92" y="314"/>
                  </a:cubicBezTo>
                  <a:cubicBezTo>
                    <a:pt x="0" y="222"/>
                    <a:pt x="0" y="222"/>
                    <a:pt x="0" y="222"/>
                  </a:cubicBezTo>
                  <a:moveTo>
                    <a:pt x="92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92" y="0"/>
                    <a:pt x="92" y="0"/>
                    <a:pt x="92" y="0"/>
                  </a:cubicBezTo>
                  <a:moveTo>
                    <a:pt x="285" y="0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314" y="92"/>
                    <a:pt x="314" y="92"/>
                    <a:pt x="314" y="92"/>
                  </a:cubicBezTo>
                  <a:cubicBezTo>
                    <a:pt x="314" y="29"/>
                    <a:pt x="314" y="29"/>
                    <a:pt x="314" y="29"/>
                  </a:cubicBezTo>
                  <a:cubicBezTo>
                    <a:pt x="314" y="13"/>
                    <a:pt x="301" y="0"/>
                    <a:pt x="285" y="0"/>
                  </a:cubicBezTo>
                </a:path>
              </a:pathLst>
            </a:custGeom>
            <a:solidFill>
              <a:srgbClr val="FDE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1" name="Freeform 35"/>
            <p:cNvSpPr>
              <a:spLocks/>
            </p:cNvSpPr>
            <p:nvPr userDrawn="1"/>
          </p:nvSpPr>
          <p:spPr bwMode="auto">
            <a:xfrm>
              <a:off x="2155825" y="3060700"/>
              <a:ext cx="1752600" cy="1465263"/>
            </a:xfrm>
            <a:custGeom>
              <a:avLst/>
              <a:gdLst>
                <a:gd name="T0" fmla="*/ 213 w 426"/>
                <a:gd name="T1" fmla="*/ 0 h 420"/>
                <a:gd name="T2" fmla="*/ 192 w 426"/>
                <a:gd name="T3" fmla="*/ 8 h 420"/>
                <a:gd name="T4" fmla="*/ 148 w 426"/>
                <a:gd name="T5" fmla="*/ 53 h 420"/>
                <a:gd name="T6" fmla="*/ 56 w 426"/>
                <a:gd name="T7" fmla="*/ 145 h 420"/>
                <a:gd name="T8" fmla="*/ 11 w 426"/>
                <a:gd name="T9" fmla="*/ 189 h 420"/>
                <a:gd name="T10" fmla="*/ 11 w 426"/>
                <a:gd name="T11" fmla="*/ 231 h 420"/>
                <a:gd name="T12" fmla="*/ 56 w 426"/>
                <a:gd name="T13" fmla="*/ 275 h 420"/>
                <a:gd name="T14" fmla="*/ 148 w 426"/>
                <a:gd name="T15" fmla="*/ 367 h 420"/>
                <a:gd name="T16" fmla="*/ 192 w 426"/>
                <a:gd name="T17" fmla="*/ 412 h 420"/>
                <a:gd name="T18" fmla="*/ 213 w 426"/>
                <a:gd name="T19" fmla="*/ 420 h 420"/>
                <a:gd name="T20" fmla="*/ 234 w 426"/>
                <a:gd name="T21" fmla="*/ 412 h 420"/>
                <a:gd name="T22" fmla="*/ 278 w 426"/>
                <a:gd name="T23" fmla="*/ 367 h 420"/>
                <a:gd name="T24" fmla="*/ 370 w 426"/>
                <a:gd name="T25" fmla="*/ 275 h 420"/>
                <a:gd name="T26" fmla="*/ 415 w 426"/>
                <a:gd name="T27" fmla="*/ 231 h 420"/>
                <a:gd name="T28" fmla="*/ 415 w 426"/>
                <a:gd name="T29" fmla="*/ 189 h 420"/>
                <a:gd name="T30" fmla="*/ 370 w 426"/>
                <a:gd name="T31" fmla="*/ 145 h 420"/>
                <a:gd name="T32" fmla="*/ 278 w 426"/>
                <a:gd name="T33" fmla="*/ 53 h 420"/>
                <a:gd name="T34" fmla="*/ 234 w 426"/>
                <a:gd name="T35" fmla="*/ 8 h 420"/>
                <a:gd name="T36" fmla="*/ 213 w 426"/>
                <a:gd name="T3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26" h="420">
                  <a:moveTo>
                    <a:pt x="213" y="0"/>
                  </a:moveTo>
                  <a:cubicBezTo>
                    <a:pt x="206" y="0"/>
                    <a:pt x="198" y="2"/>
                    <a:pt x="192" y="8"/>
                  </a:cubicBezTo>
                  <a:cubicBezTo>
                    <a:pt x="148" y="53"/>
                    <a:pt x="148" y="53"/>
                    <a:pt x="148" y="53"/>
                  </a:cubicBezTo>
                  <a:cubicBezTo>
                    <a:pt x="56" y="145"/>
                    <a:pt x="56" y="145"/>
                    <a:pt x="56" y="145"/>
                  </a:cubicBezTo>
                  <a:cubicBezTo>
                    <a:pt x="11" y="189"/>
                    <a:pt x="11" y="189"/>
                    <a:pt x="11" y="189"/>
                  </a:cubicBezTo>
                  <a:cubicBezTo>
                    <a:pt x="0" y="201"/>
                    <a:pt x="0" y="219"/>
                    <a:pt x="11" y="231"/>
                  </a:cubicBezTo>
                  <a:cubicBezTo>
                    <a:pt x="56" y="275"/>
                    <a:pt x="56" y="275"/>
                    <a:pt x="56" y="275"/>
                  </a:cubicBezTo>
                  <a:cubicBezTo>
                    <a:pt x="148" y="367"/>
                    <a:pt x="148" y="367"/>
                    <a:pt x="148" y="367"/>
                  </a:cubicBezTo>
                  <a:cubicBezTo>
                    <a:pt x="192" y="412"/>
                    <a:pt x="192" y="412"/>
                    <a:pt x="192" y="412"/>
                  </a:cubicBezTo>
                  <a:cubicBezTo>
                    <a:pt x="198" y="417"/>
                    <a:pt x="206" y="420"/>
                    <a:pt x="213" y="420"/>
                  </a:cubicBezTo>
                  <a:cubicBezTo>
                    <a:pt x="221" y="420"/>
                    <a:pt x="228" y="417"/>
                    <a:pt x="234" y="412"/>
                  </a:cubicBezTo>
                  <a:cubicBezTo>
                    <a:pt x="278" y="367"/>
                    <a:pt x="278" y="367"/>
                    <a:pt x="278" y="367"/>
                  </a:cubicBezTo>
                  <a:cubicBezTo>
                    <a:pt x="370" y="275"/>
                    <a:pt x="370" y="275"/>
                    <a:pt x="370" y="275"/>
                  </a:cubicBezTo>
                  <a:cubicBezTo>
                    <a:pt x="415" y="231"/>
                    <a:pt x="415" y="231"/>
                    <a:pt x="415" y="231"/>
                  </a:cubicBezTo>
                  <a:cubicBezTo>
                    <a:pt x="426" y="219"/>
                    <a:pt x="426" y="201"/>
                    <a:pt x="415" y="189"/>
                  </a:cubicBezTo>
                  <a:cubicBezTo>
                    <a:pt x="370" y="145"/>
                    <a:pt x="370" y="145"/>
                    <a:pt x="370" y="145"/>
                  </a:cubicBezTo>
                  <a:cubicBezTo>
                    <a:pt x="278" y="53"/>
                    <a:pt x="278" y="53"/>
                    <a:pt x="278" y="53"/>
                  </a:cubicBezTo>
                  <a:cubicBezTo>
                    <a:pt x="234" y="8"/>
                    <a:pt x="234" y="8"/>
                    <a:pt x="234" y="8"/>
                  </a:cubicBezTo>
                  <a:cubicBezTo>
                    <a:pt x="228" y="2"/>
                    <a:pt x="221" y="0"/>
                    <a:pt x="213" y="0"/>
                  </a:cubicBezTo>
                </a:path>
              </a:pathLst>
            </a:custGeom>
            <a:solidFill>
              <a:srgbClr val="FDE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2" name="Freeform 36"/>
            <p:cNvSpPr>
              <a:spLocks noEditPoints="1"/>
            </p:cNvSpPr>
            <p:nvPr userDrawn="1"/>
          </p:nvSpPr>
          <p:spPr bwMode="auto">
            <a:xfrm>
              <a:off x="4545013" y="3244850"/>
              <a:ext cx="1296988" cy="1096963"/>
            </a:xfrm>
            <a:custGeom>
              <a:avLst/>
              <a:gdLst>
                <a:gd name="T0" fmla="*/ 315 w 315"/>
                <a:gd name="T1" fmla="*/ 222 h 314"/>
                <a:gd name="T2" fmla="*/ 223 w 315"/>
                <a:gd name="T3" fmla="*/ 314 h 314"/>
                <a:gd name="T4" fmla="*/ 286 w 315"/>
                <a:gd name="T5" fmla="*/ 314 h 314"/>
                <a:gd name="T6" fmla="*/ 315 w 315"/>
                <a:gd name="T7" fmla="*/ 285 h 314"/>
                <a:gd name="T8" fmla="*/ 315 w 315"/>
                <a:gd name="T9" fmla="*/ 222 h 314"/>
                <a:gd name="T10" fmla="*/ 0 w 315"/>
                <a:gd name="T11" fmla="*/ 222 h 314"/>
                <a:gd name="T12" fmla="*/ 0 w 315"/>
                <a:gd name="T13" fmla="*/ 285 h 314"/>
                <a:gd name="T14" fmla="*/ 30 w 315"/>
                <a:gd name="T15" fmla="*/ 314 h 314"/>
                <a:gd name="T16" fmla="*/ 93 w 315"/>
                <a:gd name="T17" fmla="*/ 314 h 314"/>
                <a:gd name="T18" fmla="*/ 0 w 315"/>
                <a:gd name="T19" fmla="*/ 222 h 314"/>
                <a:gd name="T20" fmla="*/ 93 w 315"/>
                <a:gd name="T21" fmla="*/ 0 h 314"/>
                <a:gd name="T22" fmla="*/ 30 w 315"/>
                <a:gd name="T23" fmla="*/ 0 h 314"/>
                <a:gd name="T24" fmla="*/ 0 w 315"/>
                <a:gd name="T25" fmla="*/ 29 h 314"/>
                <a:gd name="T26" fmla="*/ 0 w 315"/>
                <a:gd name="T27" fmla="*/ 92 h 314"/>
                <a:gd name="T28" fmla="*/ 93 w 315"/>
                <a:gd name="T29" fmla="*/ 0 h 314"/>
                <a:gd name="T30" fmla="*/ 286 w 315"/>
                <a:gd name="T31" fmla="*/ 0 h 314"/>
                <a:gd name="T32" fmla="*/ 223 w 315"/>
                <a:gd name="T33" fmla="*/ 0 h 314"/>
                <a:gd name="T34" fmla="*/ 315 w 315"/>
                <a:gd name="T35" fmla="*/ 92 h 314"/>
                <a:gd name="T36" fmla="*/ 315 w 315"/>
                <a:gd name="T37" fmla="*/ 29 h 314"/>
                <a:gd name="T38" fmla="*/ 286 w 315"/>
                <a:gd name="T39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5" h="314">
                  <a:moveTo>
                    <a:pt x="315" y="222"/>
                  </a:moveTo>
                  <a:cubicBezTo>
                    <a:pt x="223" y="314"/>
                    <a:pt x="223" y="314"/>
                    <a:pt x="223" y="314"/>
                  </a:cubicBezTo>
                  <a:cubicBezTo>
                    <a:pt x="286" y="314"/>
                    <a:pt x="286" y="314"/>
                    <a:pt x="286" y="314"/>
                  </a:cubicBezTo>
                  <a:cubicBezTo>
                    <a:pt x="302" y="314"/>
                    <a:pt x="315" y="301"/>
                    <a:pt x="315" y="285"/>
                  </a:cubicBezTo>
                  <a:cubicBezTo>
                    <a:pt x="315" y="222"/>
                    <a:pt x="315" y="222"/>
                    <a:pt x="315" y="222"/>
                  </a:cubicBezTo>
                  <a:moveTo>
                    <a:pt x="0" y="222"/>
                  </a:moveTo>
                  <a:cubicBezTo>
                    <a:pt x="0" y="285"/>
                    <a:pt x="0" y="285"/>
                    <a:pt x="0" y="285"/>
                  </a:cubicBezTo>
                  <a:cubicBezTo>
                    <a:pt x="0" y="301"/>
                    <a:pt x="14" y="314"/>
                    <a:pt x="30" y="314"/>
                  </a:cubicBezTo>
                  <a:cubicBezTo>
                    <a:pt x="93" y="314"/>
                    <a:pt x="93" y="314"/>
                    <a:pt x="93" y="314"/>
                  </a:cubicBezTo>
                  <a:cubicBezTo>
                    <a:pt x="0" y="222"/>
                    <a:pt x="0" y="222"/>
                    <a:pt x="0" y="222"/>
                  </a:cubicBezTo>
                  <a:moveTo>
                    <a:pt x="93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14" y="0"/>
                    <a:pt x="0" y="13"/>
                    <a:pt x="0" y="29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93" y="0"/>
                    <a:pt x="93" y="0"/>
                    <a:pt x="93" y="0"/>
                  </a:cubicBezTo>
                  <a:moveTo>
                    <a:pt x="286" y="0"/>
                  </a:moveTo>
                  <a:cubicBezTo>
                    <a:pt x="223" y="0"/>
                    <a:pt x="223" y="0"/>
                    <a:pt x="223" y="0"/>
                  </a:cubicBezTo>
                  <a:cubicBezTo>
                    <a:pt x="315" y="92"/>
                    <a:pt x="315" y="92"/>
                    <a:pt x="315" y="92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15" y="13"/>
                    <a:pt x="302" y="0"/>
                    <a:pt x="286" y="0"/>
                  </a:cubicBezTo>
                </a:path>
              </a:pathLst>
            </a:custGeom>
            <a:solidFill>
              <a:srgbClr val="FDE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3" name="Freeform 37"/>
            <p:cNvSpPr>
              <a:spLocks/>
            </p:cNvSpPr>
            <p:nvPr userDrawn="1"/>
          </p:nvSpPr>
          <p:spPr bwMode="auto">
            <a:xfrm>
              <a:off x="4319588" y="3060700"/>
              <a:ext cx="1752600" cy="1465263"/>
            </a:xfrm>
            <a:custGeom>
              <a:avLst/>
              <a:gdLst>
                <a:gd name="T0" fmla="*/ 213 w 426"/>
                <a:gd name="T1" fmla="*/ 0 h 420"/>
                <a:gd name="T2" fmla="*/ 192 w 426"/>
                <a:gd name="T3" fmla="*/ 8 h 420"/>
                <a:gd name="T4" fmla="*/ 148 w 426"/>
                <a:gd name="T5" fmla="*/ 53 h 420"/>
                <a:gd name="T6" fmla="*/ 55 w 426"/>
                <a:gd name="T7" fmla="*/ 145 h 420"/>
                <a:gd name="T8" fmla="*/ 11 w 426"/>
                <a:gd name="T9" fmla="*/ 189 h 420"/>
                <a:gd name="T10" fmla="*/ 11 w 426"/>
                <a:gd name="T11" fmla="*/ 231 h 420"/>
                <a:gd name="T12" fmla="*/ 55 w 426"/>
                <a:gd name="T13" fmla="*/ 275 h 420"/>
                <a:gd name="T14" fmla="*/ 148 w 426"/>
                <a:gd name="T15" fmla="*/ 367 h 420"/>
                <a:gd name="T16" fmla="*/ 192 w 426"/>
                <a:gd name="T17" fmla="*/ 412 h 420"/>
                <a:gd name="T18" fmla="*/ 213 w 426"/>
                <a:gd name="T19" fmla="*/ 420 h 420"/>
                <a:gd name="T20" fmla="*/ 233 w 426"/>
                <a:gd name="T21" fmla="*/ 412 h 420"/>
                <a:gd name="T22" fmla="*/ 278 w 426"/>
                <a:gd name="T23" fmla="*/ 367 h 420"/>
                <a:gd name="T24" fmla="*/ 370 w 426"/>
                <a:gd name="T25" fmla="*/ 275 h 420"/>
                <a:gd name="T26" fmla="*/ 415 w 426"/>
                <a:gd name="T27" fmla="*/ 231 h 420"/>
                <a:gd name="T28" fmla="*/ 415 w 426"/>
                <a:gd name="T29" fmla="*/ 189 h 420"/>
                <a:gd name="T30" fmla="*/ 370 w 426"/>
                <a:gd name="T31" fmla="*/ 145 h 420"/>
                <a:gd name="T32" fmla="*/ 278 w 426"/>
                <a:gd name="T33" fmla="*/ 53 h 420"/>
                <a:gd name="T34" fmla="*/ 233 w 426"/>
                <a:gd name="T35" fmla="*/ 8 h 420"/>
                <a:gd name="T36" fmla="*/ 213 w 426"/>
                <a:gd name="T3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26" h="420">
                  <a:moveTo>
                    <a:pt x="213" y="0"/>
                  </a:moveTo>
                  <a:cubicBezTo>
                    <a:pt x="205" y="0"/>
                    <a:pt x="198" y="2"/>
                    <a:pt x="192" y="8"/>
                  </a:cubicBezTo>
                  <a:cubicBezTo>
                    <a:pt x="148" y="53"/>
                    <a:pt x="148" y="53"/>
                    <a:pt x="148" y="53"/>
                  </a:cubicBezTo>
                  <a:cubicBezTo>
                    <a:pt x="55" y="145"/>
                    <a:pt x="55" y="145"/>
                    <a:pt x="55" y="145"/>
                  </a:cubicBezTo>
                  <a:cubicBezTo>
                    <a:pt x="11" y="189"/>
                    <a:pt x="11" y="189"/>
                    <a:pt x="11" y="189"/>
                  </a:cubicBezTo>
                  <a:cubicBezTo>
                    <a:pt x="0" y="201"/>
                    <a:pt x="0" y="219"/>
                    <a:pt x="11" y="231"/>
                  </a:cubicBezTo>
                  <a:cubicBezTo>
                    <a:pt x="55" y="275"/>
                    <a:pt x="55" y="275"/>
                    <a:pt x="55" y="275"/>
                  </a:cubicBezTo>
                  <a:cubicBezTo>
                    <a:pt x="148" y="367"/>
                    <a:pt x="148" y="367"/>
                    <a:pt x="148" y="367"/>
                  </a:cubicBezTo>
                  <a:cubicBezTo>
                    <a:pt x="192" y="412"/>
                    <a:pt x="192" y="412"/>
                    <a:pt x="192" y="412"/>
                  </a:cubicBezTo>
                  <a:cubicBezTo>
                    <a:pt x="198" y="417"/>
                    <a:pt x="205" y="420"/>
                    <a:pt x="213" y="420"/>
                  </a:cubicBezTo>
                  <a:cubicBezTo>
                    <a:pt x="220" y="420"/>
                    <a:pt x="228" y="417"/>
                    <a:pt x="233" y="412"/>
                  </a:cubicBezTo>
                  <a:cubicBezTo>
                    <a:pt x="278" y="367"/>
                    <a:pt x="278" y="367"/>
                    <a:pt x="278" y="367"/>
                  </a:cubicBezTo>
                  <a:cubicBezTo>
                    <a:pt x="370" y="275"/>
                    <a:pt x="370" y="275"/>
                    <a:pt x="370" y="275"/>
                  </a:cubicBezTo>
                  <a:cubicBezTo>
                    <a:pt x="415" y="231"/>
                    <a:pt x="415" y="231"/>
                    <a:pt x="415" y="231"/>
                  </a:cubicBezTo>
                  <a:cubicBezTo>
                    <a:pt x="426" y="219"/>
                    <a:pt x="426" y="201"/>
                    <a:pt x="415" y="189"/>
                  </a:cubicBezTo>
                  <a:cubicBezTo>
                    <a:pt x="370" y="145"/>
                    <a:pt x="370" y="145"/>
                    <a:pt x="370" y="145"/>
                  </a:cubicBezTo>
                  <a:cubicBezTo>
                    <a:pt x="278" y="53"/>
                    <a:pt x="278" y="53"/>
                    <a:pt x="278" y="53"/>
                  </a:cubicBezTo>
                  <a:cubicBezTo>
                    <a:pt x="233" y="8"/>
                    <a:pt x="233" y="8"/>
                    <a:pt x="233" y="8"/>
                  </a:cubicBezTo>
                  <a:cubicBezTo>
                    <a:pt x="228" y="2"/>
                    <a:pt x="220" y="0"/>
                    <a:pt x="213" y="0"/>
                  </a:cubicBezTo>
                </a:path>
              </a:pathLst>
            </a:custGeom>
            <a:solidFill>
              <a:srgbClr val="FDE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4" name="Freeform 38"/>
            <p:cNvSpPr>
              <a:spLocks noEditPoints="1"/>
            </p:cNvSpPr>
            <p:nvPr userDrawn="1"/>
          </p:nvSpPr>
          <p:spPr bwMode="auto">
            <a:xfrm>
              <a:off x="6708775" y="3244850"/>
              <a:ext cx="1296988" cy="1096963"/>
            </a:xfrm>
            <a:custGeom>
              <a:avLst/>
              <a:gdLst>
                <a:gd name="T0" fmla="*/ 0 w 315"/>
                <a:gd name="T1" fmla="*/ 222 h 314"/>
                <a:gd name="T2" fmla="*/ 0 w 315"/>
                <a:gd name="T3" fmla="*/ 285 h 314"/>
                <a:gd name="T4" fmla="*/ 29 w 315"/>
                <a:gd name="T5" fmla="*/ 314 h 314"/>
                <a:gd name="T6" fmla="*/ 92 w 315"/>
                <a:gd name="T7" fmla="*/ 314 h 314"/>
                <a:gd name="T8" fmla="*/ 0 w 315"/>
                <a:gd name="T9" fmla="*/ 222 h 314"/>
                <a:gd name="T10" fmla="*/ 315 w 315"/>
                <a:gd name="T11" fmla="*/ 222 h 314"/>
                <a:gd name="T12" fmla="*/ 223 w 315"/>
                <a:gd name="T13" fmla="*/ 314 h 314"/>
                <a:gd name="T14" fmla="*/ 286 w 315"/>
                <a:gd name="T15" fmla="*/ 314 h 314"/>
                <a:gd name="T16" fmla="*/ 315 w 315"/>
                <a:gd name="T17" fmla="*/ 285 h 314"/>
                <a:gd name="T18" fmla="*/ 315 w 315"/>
                <a:gd name="T19" fmla="*/ 222 h 314"/>
                <a:gd name="T20" fmla="*/ 92 w 315"/>
                <a:gd name="T21" fmla="*/ 0 h 314"/>
                <a:gd name="T22" fmla="*/ 29 w 315"/>
                <a:gd name="T23" fmla="*/ 0 h 314"/>
                <a:gd name="T24" fmla="*/ 0 w 315"/>
                <a:gd name="T25" fmla="*/ 29 h 314"/>
                <a:gd name="T26" fmla="*/ 0 w 315"/>
                <a:gd name="T27" fmla="*/ 92 h 314"/>
                <a:gd name="T28" fmla="*/ 92 w 315"/>
                <a:gd name="T29" fmla="*/ 0 h 314"/>
                <a:gd name="T30" fmla="*/ 286 w 315"/>
                <a:gd name="T31" fmla="*/ 0 h 314"/>
                <a:gd name="T32" fmla="*/ 223 w 315"/>
                <a:gd name="T33" fmla="*/ 0 h 314"/>
                <a:gd name="T34" fmla="*/ 315 w 315"/>
                <a:gd name="T35" fmla="*/ 92 h 314"/>
                <a:gd name="T36" fmla="*/ 315 w 315"/>
                <a:gd name="T37" fmla="*/ 29 h 314"/>
                <a:gd name="T38" fmla="*/ 286 w 315"/>
                <a:gd name="T39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5" h="314">
                  <a:moveTo>
                    <a:pt x="0" y="222"/>
                  </a:moveTo>
                  <a:cubicBezTo>
                    <a:pt x="0" y="285"/>
                    <a:pt x="0" y="285"/>
                    <a:pt x="0" y="285"/>
                  </a:cubicBezTo>
                  <a:cubicBezTo>
                    <a:pt x="0" y="301"/>
                    <a:pt x="13" y="314"/>
                    <a:pt x="29" y="314"/>
                  </a:cubicBezTo>
                  <a:cubicBezTo>
                    <a:pt x="92" y="314"/>
                    <a:pt x="92" y="314"/>
                    <a:pt x="92" y="314"/>
                  </a:cubicBezTo>
                  <a:cubicBezTo>
                    <a:pt x="0" y="222"/>
                    <a:pt x="0" y="222"/>
                    <a:pt x="0" y="222"/>
                  </a:cubicBezTo>
                  <a:moveTo>
                    <a:pt x="315" y="222"/>
                  </a:moveTo>
                  <a:cubicBezTo>
                    <a:pt x="223" y="314"/>
                    <a:pt x="223" y="314"/>
                    <a:pt x="223" y="314"/>
                  </a:cubicBezTo>
                  <a:cubicBezTo>
                    <a:pt x="286" y="314"/>
                    <a:pt x="286" y="314"/>
                    <a:pt x="286" y="314"/>
                  </a:cubicBezTo>
                  <a:cubicBezTo>
                    <a:pt x="302" y="314"/>
                    <a:pt x="315" y="301"/>
                    <a:pt x="315" y="285"/>
                  </a:cubicBezTo>
                  <a:cubicBezTo>
                    <a:pt x="315" y="222"/>
                    <a:pt x="315" y="222"/>
                    <a:pt x="315" y="222"/>
                  </a:cubicBezTo>
                  <a:moveTo>
                    <a:pt x="92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92" y="0"/>
                    <a:pt x="92" y="0"/>
                    <a:pt x="92" y="0"/>
                  </a:cubicBezTo>
                  <a:moveTo>
                    <a:pt x="286" y="0"/>
                  </a:moveTo>
                  <a:cubicBezTo>
                    <a:pt x="223" y="0"/>
                    <a:pt x="223" y="0"/>
                    <a:pt x="223" y="0"/>
                  </a:cubicBezTo>
                  <a:cubicBezTo>
                    <a:pt x="315" y="92"/>
                    <a:pt x="315" y="92"/>
                    <a:pt x="315" y="92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15" y="13"/>
                    <a:pt x="302" y="0"/>
                    <a:pt x="286" y="0"/>
                  </a:cubicBezTo>
                </a:path>
              </a:pathLst>
            </a:custGeom>
            <a:solidFill>
              <a:srgbClr val="FDE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5" name="Freeform 39"/>
            <p:cNvSpPr>
              <a:spLocks/>
            </p:cNvSpPr>
            <p:nvPr userDrawn="1"/>
          </p:nvSpPr>
          <p:spPr bwMode="auto">
            <a:xfrm>
              <a:off x="6478588" y="3060700"/>
              <a:ext cx="1757363" cy="1465263"/>
            </a:xfrm>
            <a:custGeom>
              <a:avLst/>
              <a:gdLst>
                <a:gd name="T0" fmla="*/ 213 w 427"/>
                <a:gd name="T1" fmla="*/ 0 h 420"/>
                <a:gd name="T2" fmla="*/ 193 w 427"/>
                <a:gd name="T3" fmla="*/ 8 h 420"/>
                <a:gd name="T4" fmla="*/ 148 w 427"/>
                <a:gd name="T5" fmla="*/ 53 h 420"/>
                <a:gd name="T6" fmla="*/ 56 w 427"/>
                <a:gd name="T7" fmla="*/ 145 h 420"/>
                <a:gd name="T8" fmla="*/ 12 w 427"/>
                <a:gd name="T9" fmla="*/ 189 h 420"/>
                <a:gd name="T10" fmla="*/ 12 w 427"/>
                <a:gd name="T11" fmla="*/ 231 h 420"/>
                <a:gd name="T12" fmla="*/ 56 w 427"/>
                <a:gd name="T13" fmla="*/ 275 h 420"/>
                <a:gd name="T14" fmla="*/ 148 w 427"/>
                <a:gd name="T15" fmla="*/ 367 h 420"/>
                <a:gd name="T16" fmla="*/ 193 w 427"/>
                <a:gd name="T17" fmla="*/ 412 h 420"/>
                <a:gd name="T18" fmla="*/ 213 w 427"/>
                <a:gd name="T19" fmla="*/ 420 h 420"/>
                <a:gd name="T20" fmla="*/ 234 w 427"/>
                <a:gd name="T21" fmla="*/ 412 h 420"/>
                <a:gd name="T22" fmla="*/ 279 w 427"/>
                <a:gd name="T23" fmla="*/ 367 h 420"/>
                <a:gd name="T24" fmla="*/ 371 w 427"/>
                <a:gd name="T25" fmla="*/ 275 h 420"/>
                <a:gd name="T26" fmla="*/ 415 w 427"/>
                <a:gd name="T27" fmla="*/ 231 h 420"/>
                <a:gd name="T28" fmla="*/ 415 w 427"/>
                <a:gd name="T29" fmla="*/ 189 h 420"/>
                <a:gd name="T30" fmla="*/ 371 w 427"/>
                <a:gd name="T31" fmla="*/ 145 h 420"/>
                <a:gd name="T32" fmla="*/ 279 w 427"/>
                <a:gd name="T33" fmla="*/ 53 h 420"/>
                <a:gd name="T34" fmla="*/ 234 w 427"/>
                <a:gd name="T35" fmla="*/ 8 h 420"/>
                <a:gd name="T36" fmla="*/ 213 w 427"/>
                <a:gd name="T3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27" h="420">
                  <a:moveTo>
                    <a:pt x="213" y="0"/>
                  </a:moveTo>
                  <a:cubicBezTo>
                    <a:pt x="206" y="0"/>
                    <a:pt x="198" y="2"/>
                    <a:pt x="193" y="8"/>
                  </a:cubicBezTo>
                  <a:cubicBezTo>
                    <a:pt x="148" y="53"/>
                    <a:pt x="148" y="53"/>
                    <a:pt x="148" y="53"/>
                  </a:cubicBezTo>
                  <a:cubicBezTo>
                    <a:pt x="56" y="145"/>
                    <a:pt x="56" y="145"/>
                    <a:pt x="56" y="145"/>
                  </a:cubicBezTo>
                  <a:cubicBezTo>
                    <a:pt x="12" y="189"/>
                    <a:pt x="12" y="189"/>
                    <a:pt x="12" y="189"/>
                  </a:cubicBezTo>
                  <a:cubicBezTo>
                    <a:pt x="0" y="201"/>
                    <a:pt x="0" y="219"/>
                    <a:pt x="12" y="231"/>
                  </a:cubicBezTo>
                  <a:cubicBezTo>
                    <a:pt x="56" y="275"/>
                    <a:pt x="56" y="275"/>
                    <a:pt x="56" y="275"/>
                  </a:cubicBezTo>
                  <a:cubicBezTo>
                    <a:pt x="148" y="367"/>
                    <a:pt x="148" y="367"/>
                    <a:pt x="148" y="367"/>
                  </a:cubicBezTo>
                  <a:cubicBezTo>
                    <a:pt x="193" y="412"/>
                    <a:pt x="193" y="412"/>
                    <a:pt x="193" y="412"/>
                  </a:cubicBezTo>
                  <a:cubicBezTo>
                    <a:pt x="198" y="417"/>
                    <a:pt x="206" y="420"/>
                    <a:pt x="213" y="420"/>
                  </a:cubicBezTo>
                  <a:cubicBezTo>
                    <a:pt x="221" y="420"/>
                    <a:pt x="228" y="417"/>
                    <a:pt x="234" y="412"/>
                  </a:cubicBezTo>
                  <a:cubicBezTo>
                    <a:pt x="279" y="367"/>
                    <a:pt x="279" y="367"/>
                    <a:pt x="279" y="367"/>
                  </a:cubicBezTo>
                  <a:cubicBezTo>
                    <a:pt x="371" y="275"/>
                    <a:pt x="371" y="275"/>
                    <a:pt x="371" y="275"/>
                  </a:cubicBezTo>
                  <a:cubicBezTo>
                    <a:pt x="415" y="231"/>
                    <a:pt x="415" y="231"/>
                    <a:pt x="415" y="231"/>
                  </a:cubicBezTo>
                  <a:cubicBezTo>
                    <a:pt x="427" y="219"/>
                    <a:pt x="427" y="201"/>
                    <a:pt x="415" y="189"/>
                  </a:cubicBezTo>
                  <a:cubicBezTo>
                    <a:pt x="371" y="145"/>
                    <a:pt x="371" y="145"/>
                    <a:pt x="371" y="145"/>
                  </a:cubicBezTo>
                  <a:cubicBezTo>
                    <a:pt x="279" y="53"/>
                    <a:pt x="279" y="53"/>
                    <a:pt x="279" y="53"/>
                  </a:cubicBezTo>
                  <a:cubicBezTo>
                    <a:pt x="234" y="8"/>
                    <a:pt x="234" y="8"/>
                    <a:pt x="234" y="8"/>
                  </a:cubicBezTo>
                  <a:cubicBezTo>
                    <a:pt x="228" y="2"/>
                    <a:pt x="221" y="0"/>
                    <a:pt x="213" y="0"/>
                  </a:cubicBezTo>
                </a:path>
              </a:pathLst>
            </a:custGeom>
            <a:solidFill>
              <a:srgbClr val="FDE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6" name="Freeform 40"/>
            <p:cNvSpPr>
              <a:spLocks noEditPoints="1"/>
            </p:cNvSpPr>
            <p:nvPr userDrawn="1"/>
          </p:nvSpPr>
          <p:spPr bwMode="auto">
            <a:xfrm>
              <a:off x="8872538" y="3244850"/>
              <a:ext cx="1292225" cy="1096963"/>
            </a:xfrm>
            <a:custGeom>
              <a:avLst/>
              <a:gdLst>
                <a:gd name="T0" fmla="*/ 314 w 314"/>
                <a:gd name="T1" fmla="*/ 222 h 314"/>
                <a:gd name="T2" fmla="*/ 222 w 314"/>
                <a:gd name="T3" fmla="*/ 314 h 314"/>
                <a:gd name="T4" fmla="*/ 285 w 314"/>
                <a:gd name="T5" fmla="*/ 314 h 314"/>
                <a:gd name="T6" fmla="*/ 314 w 314"/>
                <a:gd name="T7" fmla="*/ 285 h 314"/>
                <a:gd name="T8" fmla="*/ 314 w 314"/>
                <a:gd name="T9" fmla="*/ 222 h 314"/>
                <a:gd name="T10" fmla="*/ 0 w 314"/>
                <a:gd name="T11" fmla="*/ 222 h 314"/>
                <a:gd name="T12" fmla="*/ 0 w 314"/>
                <a:gd name="T13" fmla="*/ 285 h 314"/>
                <a:gd name="T14" fmla="*/ 29 w 314"/>
                <a:gd name="T15" fmla="*/ 314 h 314"/>
                <a:gd name="T16" fmla="*/ 92 w 314"/>
                <a:gd name="T17" fmla="*/ 314 h 314"/>
                <a:gd name="T18" fmla="*/ 0 w 314"/>
                <a:gd name="T19" fmla="*/ 222 h 314"/>
                <a:gd name="T20" fmla="*/ 92 w 314"/>
                <a:gd name="T21" fmla="*/ 0 h 314"/>
                <a:gd name="T22" fmla="*/ 29 w 314"/>
                <a:gd name="T23" fmla="*/ 0 h 314"/>
                <a:gd name="T24" fmla="*/ 0 w 314"/>
                <a:gd name="T25" fmla="*/ 29 h 314"/>
                <a:gd name="T26" fmla="*/ 0 w 314"/>
                <a:gd name="T27" fmla="*/ 92 h 314"/>
                <a:gd name="T28" fmla="*/ 92 w 314"/>
                <a:gd name="T29" fmla="*/ 0 h 314"/>
                <a:gd name="T30" fmla="*/ 285 w 314"/>
                <a:gd name="T31" fmla="*/ 0 h 314"/>
                <a:gd name="T32" fmla="*/ 222 w 314"/>
                <a:gd name="T33" fmla="*/ 0 h 314"/>
                <a:gd name="T34" fmla="*/ 314 w 314"/>
                <a:gd name="T35" fmla="*/ 92 h 314"/>
                <a:gd name="T36" fmla="*/ 314 w 314"/>
                <a:gd name="T37" fmla="*/ 29 h 314"/>
                <a:gd name="T38" fmla="*/ 285 w 314"/>
                <a:gd name="T39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4" h="314">
                  <a:moveTo>
                    <a:pt x="314" y="222"/>
                  </a:moveTo>
                  <a:cubicBezTo>
                    <a:pt x="222" y="314"/>
                    <a:pt x="222" y="314"/>
                    <a:pt x="222" y="314"/>
                  </a:cubicBezTo>
                  <a:cubicBezTo>
                    <a:pt x="285" y="314"/>
                    <a:pt x="285" y="314"/>
                    <a:pt x="285" y="314"/>
                  </a:cubicBezTo>
                  <a:cubicBezTo>
                    <a:pt x="301" y="314"/>
                    <a:pt x="314" y="301"/>
                    <a:pt x="314" y="285"/>
                  </a:cubicBezTo>
                  <a:cubicBezTo>
                    <a:pt x="314" y="222"/>
                    <a:pt x="314" y="222"/>
                    <a:pt x="314" y="222"/>
                  </a:cubicBezTo>
                  <a:moveTo>
                    <a:pt x="0" y="222"/>
                  </a:moveTo>
                  <a:cubicBezTo>
                    <a:pt x="0" y="285"/>
                    <a:pt x="0" y="285"/>
                    <a:pt x="0" y="285"/>
                  </a:cubicBezTo>
                  <a:cubicBezTo>
                    <a:pt x="0" y="301"/>
                    <a:pt x="13" y="314"/>
                    <a:pt x="29" y="314"/>
                  </a:cubicBezTo>
                  <a:cubicBezTo>
                    <a:pt x="92" y="314"/>
                    <a:pt x="92" y="314"/>
                    <a:pt x="92" y="314"/>
                  </a:cubicBezTo>
                  <a:cubicBezTo>
                    <a:pt x="0" y="222"/>
                    <a:pt x="0" y="222"/>
                    <a:pt x="0" y="222"/>
                  </a:cubicBezTo>
                  <a:moveTo>
                    <a:pt x="92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92" y="0"/>
                    <a:pt x="92" y="0"/>
                    <a:pt x="92" y="0"/>
                  </a:cubicBezTo>
                  <a:moveTo>
                    <a:pt x="285" y="0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314" y="92"/>
                    <a:pt x="314" y="92"/>
                    <a:pt x="314" y="92"/>
                  </a:cubicBezTo>
                  <a:cubicBezTo>
                    <a:pt x="314" y="29"/>
                    <a:pt x="314" y="29"/>
                    <a:pt x="314" y="29"/>
                  </a:cubicBezTo>
                  <a:cubicBezTo>
                    <a:pt x="314" y="13"/>
                    <a:pt x="301" y="0"/>
                    <a:pt x="285" y="0"/>
                  </a:cubicBezTo>
                </a:path>
              </a:pathLst>
            </a:custGeom>
            <a:solidFill>
              <a:srgbClr val="FDE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7" name="Freeform 41"/>
            <p:cNvSpPr>
              <a:spLocks/>
            </p:cNvSpPr>
            <p:nvPr userDrawn="1"/>
          </p:nvSpPr>
          <p:spPr bwMode="auto">
            <a:xfrm>
              <a:off x="8642350" y="3060700"/>
              <a:ext cx="1752600" cy="1465263"/>
            </a:xfrm>
            <a:custGeom>
              <a:avLst/>
              <a:gdLst>
                <a:gd name="T0" fmla="*/ 213 w 426"/>
                <a:gd name="T1" fmla="*/ 0 h 420"/>
                <a:gd name="T2" fmla="*/ 192 w 426"/>
                <a:gd name="T3" fmla="*/ 8 h 420"/>
                <a:gd name="T4" fmla="*/ 148 w 426"/>
                <a:gd name="T5" fmla="*/ 53 h 420"/>
                <a:gd name="T6" fmla="*/ 56 w 426"/>
                <a:gd name="T7" fmla="*/ 145 h 420"/>
                <a:gd name="T8" fmla="*/ 11 w 426"/>
                <a:gd name="T9" fmla="*/ 189 h 420"/>
                <a:gd name="T10" fmla="*/ 11 w 426"/>
                <a:gd name="T11" fmla="*/ 231 h 420"/>
                <a:gd name="T12" fmla="*/ 56 w 426"/>
                <a:gd name="T13" fmla="*/ 275 h 420"/>
                <a:gd name="T14" fmla="*/ 148 w 426"/>
                <a:gd name="T15" fmla="*/ 367 h 420"/>
                <a:gd name="T16" fmla="*/ 192 w 426"/>
                <a:gd name="T17" fmla="*/ 412 h 420"/>
                <a:gd name="T18" fmla="*/ 213 w 426"/>
                <a:gd name="T19" fmla="*/ 420 h 420"/>
                <a:gd name="T20" fmla="*/ 234 w 426"/>
                <a:gd name="T21" fmla="*/ 412 h 420"/>
                <a:gd name="T22" fmla="*/ 278 w 426"/>
                <a:gd name="T23" fmla="*/ 367 h 420"/>
                <a:gd name="T24" fmla="*/ 370 w 426"/>
                <a:gd name="T25" fmla="*/ 275 h 420"/>
                <a:gd name="T26" fmla="*/ 415 w 426"/>
                <a:gd name="T27" fmla="*/ 231 h 420"/>
                <a:gd name="T28" fmla="*/ 415 w 426"/>
                <a:gd name="T29" fmla="*/ 189 h 420"/>
                <a:gd name="T30" fmla="*/ 370 w 426"/>
                <a:gd name="T31" fmla="*/ 145 h 420"/>
                <a:gd name="T32" fmla="*/ 278 w 426"/>
                <a:gd name="T33" fmla="*/ 53 h 420"/>
                <a:gd name="T34" fmla="*/ 234 w 426"/>
                <a:gd name="T35" fmla="*/ 8 h 420"/>
                <a:gd name="T36" fmla="*/ 213 w 426"/>
                <a:gd name="T3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26" h="420">
                  <a:moveTo>
                    <a:pt x="213" y="0"/>
                  </a:moveTo>
                  <a:cubicBezTo>
                    <a:pt x="206" y="0"/>
                    <a:pt x="198" y="2"/>
                    <a:pt x="192" y="8"/>
                  </a:cubicBezTo>
                  <a:cubicBezTo>
                    <a:pt x="148" y="53"/>
                    <a:pt x="148" y="53"/>
                    <a:pt x="148" y="53"/>
                  </a:cubicBezTo>
                  <a:cubicBezTo>
                    <a:pt x="56" y="145"/>
                    <a:pt x="56" y="145"/>
                    <a:pt x="56" y="145"/>
                  </a:cubicBezTo>
                  <a:cubicBezTo>
                    <a:pt x="11" y="189"/>
                    <a:pt x="11" y="189"/>
                    <a:pt x="11" y="189"/>
                  </a:cubicBezTo>
                  <a:cubicBezTo>
                    <a:pt x="0" y="201"/>
                    <a:pt x="0" y="219"/>
                    <a:pt x="11" y="231"/>
                  </a:cubicBezTo>
                  <a:cubicBezTo>
                    <a:pt x="56" y="275"/>
                    <a:pt x="56" y="275"/>
                    <a:pt x="56" y="275"/>
                  </a:cubicBezTo>
                  <a:cubicBezTo>
                    <a:pt x="148" y="367"/>
                    <a:pt x="148" y="367"/>
                    <a:pt x="148" y="367"/>
                  </a:cubicBezTo>
                  <a:cubicBezTo>
                    <a:pt x="192" y="412"/>
                    <a:pt x="192" y="412"/>
                    <a:pt x="192" y="412"/>
                  </a:cubicBezTo>
                  <a:cubicBezTo>
                    <a:pt x="198" y="417"/>
                    <a:pt x="206" y="420"/>
                    <a:pt x="213" y="420"/>
                  </a:cubicBezTo>
                  <a:cubicBezTo>
                    <a:pt x="221" y="420"/>
                    <a:pt x="228" y="417"/>
                    <a:pt x="234" y="412"/>
                  </a:cubicBezTo>
                  <a:cubicBezTo>
                    <a:pt x="278" y="367"/>
                    <a:pt x="278" y="367"/>
                    <a:pt x="278" y="367"/>
                  </a:cubicBezTo>
                  <a:cubicBezTo>
                    <a:pt x="370" y="275"/>
                    <a:pt x="370" y="275"/>
                    <a:pt x="370" y="275"/>
                  </a:cubicBezTo>
                  <a:cubicBezTo>
                    <a:pt x="415" y="231"/>
                    <a:pt x="415" y="231"/>
                    <a:pt x="415" y="231"/>
                  </a:cubicBezTo>
                  <a:cubicBezTo>
                    <a:pt x="426" y="219"/>
                    <a:pt x="426" y="201"/>
                    <a:pt x="415" y="189"/>
                  </a:cubicBezTo>
                  <a:cubicBezTo>
                    <a:pt x="370" y="145"/>
                    <a:pt x="370" y="145"/>
                    <a:pt x="370" y="145"/>
                  </a:cubicBezTo>
                  <a:cubicBezTo>
                    <a:pt x="278" y="53"/>
                    <a:pt x="278" y="53"/>
                    <a:pt x="278" y="53"/>
                  </a:cubicBezTo>
                  <a:cubicBezTo>
                    <a:pt x="234" y="8"/>
                    <a:pt x="234" y="8"/>
                    <a:pt x="234" y="8"/>
                  </a:cubicBezTo>
                  <a:cubicBezTo>
                    <a:pt x="228" y="2"/>
                    <a:pt x="221" y="0"/>
                    <a:pt x="213" y="0"/>
                  </a:cubicBezTo>
                </a:path>
              </a:pathLst>
            </a:custGeom>
            <a:solidFill>
              <a:srgbClr val="FDE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8" name="Freeform 42"/>
            <p:cNvSpPr>
              <a:spLocks noEditPoints="1"/>
            </p:cNvSpPr>
            <p:nvPr userDrawn="1"/>
          </p:nvSpPr>
          <p:spPr bwMode="auto">
            <a:xfrm>
              <a:off x="11033125" y="3244850"/>
              <a:ext cx="1295400" cy="1096963"/>
            </a:xfrm>
            <a:custGeom>
              <a:avLst/>
              <a:gdLst>
                <a:gd name="T0" fmla="*/ 0 w 315"/>
                <a:gd name="T1" fmla="*/ 222 h 314"/>
                <a:gd name="T2" fmla="*/ 0 w 315"/>
                <a:gd name="T3" fmla="*/ 285 h 314"/>
                <a:gd name="T4" fmla="*/ 30 w 315"/>
                <a:gd name="T5" fmla="*/ 314 h 314"/>
                <a:gd name="T6" fmla="*/ 93 w 315"/>
                <a:gd name="T7" fmla="*/ 314 h 314"/>
                <a:gd name="T8" fmla="*/ 0 w 315"/>
                <a:gd name="T9" fmla="*/ 222 h 314"/>
                <a:gd name="T10" fmla="*/ 315 w 315"/>
                <a:gd name="T11" fmla="*/ 222 h 314"/>
                <a:gd name="T12" fmla="*/ 223 w 315"/>
                <a:gd name="T13" fmla="*/ 314 h 314"/>
                <a:gd name="T14" fmla="*/ 286 w 315"/>
                <a:gd name="T15" fmla="*/ 314 h 314"/>
                <a:gd name="T16" fmla="*/ 315 w 315"/>
                <a:gd name="T17" fmla="*/ 285 h 314"/>
                <a:gd name="T18" fmla="*/ 315 w 315"/>
                <a:gd name="T19" fmla="*/ 222 h 314"/>
                <a:gd name="T20" fmla="*/ 93 w 315"/>
                <a:gd name="T21" fmla="*/ 0 h 314"/>
                <a:gd name="T22" fmla="*/ 30 w 315"/>
                <a:gd name="T23" fmla="*/ 0 h 314"/>
                <a:gd name="T24" fmla="*/ 0 w 315"/>
                <a:gd name="T25" fmla="*/ 29 h 314"/>
                <a:gd name="T26" fmla="*/ 0 w 315"/>
                <a:gd name="T27" fmla="*/ 92 h 314"/>
                <a:gd name="T28" fmla="*/ 93 w 315"/>
                <a:gd name="T29" fmla="*/ 0 h 314"/>
                <a:gd name="T30" fmla="*/ 286 w 315"/>
                <a:gd name="T31" fmla="*/ 0 h 314"/>
                <a:gd name="T32" fmla="*/ 223 w 315"/>
                <a:gd name="T33" fmla="*/ 0 h 314"/>
                <a:gd name="T34" fmla="*/ 315 w 315"/>
                <a:gd name="T35" fmla="*/ 92 h 314"/>
                <a:gd name="T36" fmla="*/ 315 w 315"/>
                <a:gd name="T37" fmla="*/ 29 h 314"/>
                <a:gd name="T38" fmla="*/ 286 w 315"/>
                <a:gd name="T39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5" h="314">
                  <a:moveTo>
                    <a:pt x="0" y="222"/>
                  </a:moveTo>
                  <a:cubicBezTo>
                    <a:pt x="0" y="285"/>
                    <a:pt x="0" y="285"/>
                    <a:pt x="0" y="285"/>
                  </a:cubicBezTo>
                  <a:cubicBezTo>
                    <a:pt x="0" y="301"/>
                    <a:pt x="13" y="314"/>
                    <a:pt x="30" y="314"/>
                  </a:cubicBezTo>
                  <a:cubicBezTo>
                    <a:pt x="93" y="314"/>
                    <a:pt x="93" y="314"/>
                    <a:pt x="93" y="314"/>
                  </a:cubicBezTo>
                  <a:cubicBezTo>
                    <a:pt x="0" y="222"/>
                    <a:pt x="0" y="222"/>
                    <a:pt x="0" y="222"/>
                  </a:cubicBezTo>
                  <a:moveTo>
                    <a:pt x="315" y="222"/>
                  </a:moveTo>
                  <a:cubicBezTo>
                    <a:pt x="223" y="314"/>
                    <a:pt x="223" y="314"/>
                    <a:pt x="223" y="314"/>
                  </a:cubicBezTo>
                  <a:cubicBezTo>
                    <a:pt x="286" y="314"/>
                    <a:pt x="286" y="314"/>
                    <a:pt x="286" y="314"/>
                  </a:cubicBezTo>
                  <a:cubicBezTo>
                    <a:pt x="302" y="314"/>
                    <a:pt x="315" y="301"/>
                    <a:pt x="315" y="285"/>
                  </a:cubicBezTo>
                  <a:cubicBezTo>
                    <a:pt x="315" y="222"/>
                    <a:pt x="315" y="222"/>
                    <a:pt x="315" y="222"/>
                  </a:cubicBezTo>
                  <a:moveTo>
                    <a:pt x="93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93" y="0"/>
                    <a:pt x="93" y="0"/>
                    <a:pt x="93" y="0"/>
                  </a:cubicBezTo>
                  <a:moveTo>
                    <a:pt x="286" y="0"/>
                  </a:moveTo>
                  <a:cubicBezTo>
                    <a:pt x="223" y="0"/>
                    <a:pt x="223" y="0"/>
                    <a:pt x="223" y="0"/>
                  </a:cubicBezTo>
                  <a:cubicBezTo>
                    <a:pt x="315" y="92"/>
                    <a:pt x="315" y="92"/>
                    <a:pt x="315" y="92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15" y="13"/>
                    <a:pt x="302" y="0"/>
                    <a:pt x="286" y="0"/>
                  </a:cubicBezTo>
                </a:path>
              </a:pathLst>
            </a:custGeom>
            <a:solidFill>
              <a:srgbClr val="FDE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9" name="Freeform 43"/>
            <p:cNvSpPr>
              <a:spLocks/>
            </p:cNvSpPr>
            <p:nvPr userDrawn="1"/>
          </p:nvSpPr>
          <p:spPr bwMode="auto">
            <a:xfrm>
              <a:off x="10802938" y="3060700"/>
              <a:ext cx="1652588" cy="1465263"/>
            </a:xfrm>
            <a:custGeom>
              <a:avLst/>
              <a:gdLst>
                <a:gd name="T0" fmla="*/ 214 w 402"/>
                <a:gd name="T1" fmla="*/ 0 h 420"/>
                <a:gd name="T2" fmla="*/ 193 w 402"/>
                <a:gd name="T3" fmla="*/ 8 h 420"/>
                <a:gd name="T4" fmla="*/ 149 w 402"/>
                <a:gd name="T5" fmla="*/ 53 h 420"/>
                <a:gd name="T6" fmla="*/ 56 w 402"/>
                <a:gd name="T7" fmla="*/ 145 h 420"/>
                <a:gd name="T8" fmla="*/ 12 w 402"/>
                <a:gd name="T9" fmla="*/ 189 h 420"/>
                <a:gd name="T10" fmla="*/ 12 w 402"/>
                <a:gd name="T11" fmla="*/ 231 h 420"/>
                <a:gd name="T12" fmla="*/ 56 w 402"/>
                <a:gd name="T13" fmla="*/ 275 h 420"/>
                <a:gd name="T14" fmla="*/ 149 w 402"/>
                <a:gd name="T15" fmla="*/ 367 h 420"/>
                <a:gd name="T16" fmla="*/ 193 w 402"/>
                <a:gd name="T17" fmla="*/ 412 h 420"/>
                <a:gd name="T18" fmla="*/ 214 w 402"/>
                <a:gd name="T19" fmla="*/ 420 h 420"/>
                <a:gd name="T20" fmla="*/ 234 w 402"/>
                <a:gd name="T21" fmla="*/ 412 h 420"/>
                <a:gd name="T22" fmla="*/ 279 w 402"/>
                <a:gd name="T23" fmla="*/ 367 h 420"/>
                <a:gd name="T24" fmla="*/ 371 w 402"/>
                <a:gd name="T25" fmla="*/ 275 h 420"/>
                <a:gd name="T26" fmla="*/ 402 w 402"/>
                <a:gd name="T27" fmla="*/ 245 h 420"/>
                <a:gd name="T28" fmla="*/ 402 w 402"/>
                <a:gd name="T29" fmla="*/ 175 h 420"/>
                <a:gd name="T30" fmla="*/ 371 w 402"/>
                <a:gd name="T31" fmla="*/ 145 h 420"/>
                <a:gd name="T32" fmla="*/ 279 w 402"/>
                <a:gd name="T33" fmla="*/ 53 h 420"/>
                <a:gd name="T34" fmla="*/ 234 w 402"/>
                <a:gd name="T35" fmla="*/ 8 h 420"/>
                <a:gd name="T36" fmla="*/ 214 w 402"/>
                <a:gd name="T3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02" h="420">
                  <a:moveTo>
                    <a:pt x="214" y="0"/>
                  </a:moveTo>
                  <a:cubicBezTo>
                    <a:pt x="206" y="0"/>
                    <a:pt x="199" y="2"/>
                    <a:pt x="193" y="8"/>
                  </a:cubicBezTo>
                  <a:cubicBezTo>
                    <a:pt x="149" y="53"/>
                    <a:pt x="149" y="53"/>
                    <a:pt x="149" y="53"/>
                  </a:cubicBezTo>
                  <a:cubicBezTo>
                    <a:pt x="56" y="145"/>
                    <a:pt x="56" y="145"/>
                    <a:pt x="56" y="145"/>
                  </a:cubicBezTo>
                  <a:cubicBezTo>
                    <a:pt x="12" y="189"/>
                    <a:pt x="12" y="189"/>
                    <a:pt x="12" y="189"/>
                  </a:cubicBezTo>
                  <a:cubicBezTo>
                    <a:pt x="0" y="201"/>
                    <a:pt x="0" y="219"/>
                    <a:pt x="12" y="231"/>
                  </a:cubicBezTo>
                  <a:cubicBezTo>
                    <a:pt x="56" y="275"/>
                    <a:pt x="56" y="275"/>
                    <a:pt x="56" y="275"/>
                  </a:cubicBezTo>
                  <a:cubicBezTo>
                    <a:pt x="149" y="367"/>
                    <a:pt x="149" y="367"/>
                    <a:pt x="149" y="367"/>
                  </a:cubicBezTo>
                  <a:cubicBezTo>
                    <a:pt x="193" y="412"/>
                    <a:pt x="193" y="412"/>
                    <a:pt x="193" y="412"/>
                  </a:cubicBezTo>
                  <a:cubicBezTo>
                    <a:pt x="199" y="417"/>
                    <a:pt x="206" y="420"/>
                    <a:pt x="214" y="420"/>
                  </a:cubicBezTo>
                  <a:cubicBezTo>
                    <a:pt x="221" y="420"/>
                    <a:pt x="229" y="417"/>
                    <a:pt x="234" y="412"/>
                  </a:cubicBezTo>
                  <a:cubicBezTo>
                    <a:pt x="279" y="367"/>
                    <a:pt x="279" y="367"/>
                    <a:pt x="279" y="367"/>
                  </a:cubicBezTo>
                  <a:cubicBezTo>
                    <a:pt x="371" y="275"/>
                    <a:pt x="371" y="275"/>
                    <a:pt x="371" y="275"/>
                  </a:cubicBezTo>
                  <a:cubicBezTo>
                    <a:pt x="402" y="245"/>
                    <a:pt x="402" y="245"/>
                    <a:pt x="402" y="245"/>
                  </a:cubicBezTo>
                  <a:cubicBezTo>
                    <a:pt x="402" y="175"/>
                    <a:pt x="402" y="175"/>
                    <a:pt x="402" y="175"/>
                  </a:cubicBezTo>
                  <a:cubicBezTo>
                    <a:pt x="371" y="145"/>
                    <a:pt x="371" y="145"/>
                    <a:pt x="371" y="145"/>
                  </a:cubicBezTo>
                  <a:cubicBezTo>
                    <a:pt x="279" y="53"/>
                    <a:pt x="279" y="53"/>
                    <a:pt x="279" y="53"/>
                  </a:cubicBezTo>
                  <a:cubicBezTo>
                    <a:pt x="234" y="8"/>
                    <a:pt x="234" y="8"/>
                    <a:pt x="234" y="8"/>
                  </a:cubicBezTo>
                  <a:cubicBezTo>
                    <a:pt x="229" y="2"/>
                    <a:pt x="221" y="0"/>
                    <a:pt x="214" y="0"/>
                  </a:cubicBezTo>
                </a:path>
              </a:pathLst>
            </a:custGeom>
            <a:solidFill>
              <a:srgbClr val="FDE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0" name="Freeform 44"/>
            <p:cNvSpPr>
              <a:spLocks noEditPoints="1"/>
            </p:cNvSpPr>
            <p:nvPr userDrawn="1"/>
          </p:nvSpPr>
          <p:spPr bwMode="auto">
            <a:xfrm>
              <a:off x="222250" y="4875212"/>
              <a:ext cx="1295400" cy="1096963"/>
            </a:xfrm>
            <a:custGeom>
              <a:avLst/>
              <a:gdLst>
                <a:gd name="T0" fmla="*/ 0 w 315"/>
                <a:gd name="T1" fmla="*/ 222 h 314"/>
                <a:gd name="T2" fmla="*/ 0 w 315"/>
                <a:gd name="T3" fmla="*/ 285 h 314"/>
                <a:gd name="T4" fmla="*/ 29 w 315"/>
                <a:gd name="T5" fmla="*/ 314 h 314"/>
                <a:gd name="T6" fmla="*/ 92 w 315"/>
                <a:gd name="T7" fmla="*/ 314 h 314"/>
                <a:gd name="T8" fmla="*/ 0 w 315"/>
                <a:gd name="T9" fmla="*/ 222 h 314"/>
                <a:gd name="T10" fmla="*/ 315 w 315"/>
                <a:gd name="T11" fmla="*/ 222 h 314"/>
                <a:gd name="T12" fmla="*/ 223 w 315"/>
                <a:gd name="T13" fmla="*/ 314 h 314"/>
                <a:gd name="T14" fmla="*/ 286 w 315"/>
                <a:gd name="T15" fmla="*/ 314 h 314"/>
                <a:gd name="T16" fmla="*/ 315 w 315"/>
                <a:gd name="T17" fmla="*/ 285 h 314"/>
                <a:gd name="T18" fmla="*/ 315 w 315"/>
                <a:gd name="T19" fmla="*/ 222 h 314"/>
                <a:gd name="T20" fmla="*/ 92 w 315"/>
                <a:gd name="T21" fmla="*/ 0 h 314"/>
                <a:gd name="T22" fmla="*/ 29 w 315"/>
                <a:gd name="T23" fmla="*/ 0 h 314"/>
                <a:gd name="T24" fmla="*/ 0 w 315"/>
                <a:gd name="T25" fmla="*/ 29 h 314"/>
                <a:gd name="T26" fmla="*/ 0 w 315"/>
                <a:gd name="T27" fmla="*/ 92 h 314"/>
                <a:gd name="T28" fmla="*/ 92 w 315"/>
                <a:gd name="T29" fmla="*/ 0 h 314"/>
                <a:gd name="T30" fmla="*/ 286 w 315"/>
                <a:gd name="T31" fmla="*/ 0 h 314"/>
                <a:gd name="T32" fmla="*/ 223 w 315"/>
                <a:gd name="T33" fmla="*/ 0 h 314"/>
                <a:gd name="T34" fmla="*/ 315 w 315"/>
                <a:gd name="T35" fmla="*/ 92 h 314"/>
                <a:gd name="T36" fmla="*/ 315 w 315"/>
                <a:gd name="T37" fmla="*/ 29 h 314"/>
                <a:gd name="T38" fmla="*/ 286 w 315"/>
                <a:gd name="T39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5" h="314">
                  <a:moveTo>
                    <a:pt x="0" y="222"/>
                  </a:moveTo>
                  <a:cubicBezTo>
                    <a:pt x="0" y="285"/>
                    <a:pt x="0" y="285"/>
                    <a:pt x="0" y="285"/>
                  </a:cubicBezTo>
                  <a:cubicBezTo>
                    <a:pt x="0" y="301"/>
                    <a:pt x="13" y="314"/>
                    <a:pt x="29" y="314"/>
                  </a:cubicBezTo>
                  <a:cubicBezTo>
                    <a:pt x="92" y="314"/>
                    <a:pt x="92" y="314"/>
                    <a:pt x="92" y="314"/>
                  </a:cubicBezTo>
                  <a:cubicBezTo>
                    <a:pt x="0" y="222"/>
                    <a:pt x="0" y="222"/>
                    <a:pt x="0" y="222"/>
                  </a:cubicBezTo>
                  <a:moveTo>
                    <a:pt x="315" y="222"/>
                  </a:moveTo>
                  <a:cubicBezTo>
                    <a:pt x="223" y="314"/>
                    <a:pt x="223" y="314"/>
                    <a:pt x="223" y="314"/>
                  </a:cubicBezTo>
                  <a:cubicBezTo>
                    <a:pt x="286" y="314"/>
                    <a:pt x="286" y="314"/>
                    <a:pt x="286" y="314"/>
                  </a:cubicBezTo>
                  <a:cubicBezTo>
                    <a:pt x="302" y="314"/>
                    <a:pt x="315" y="301"/>
                    <a:pt x="315" y="285"/>
                  </a:cubicBezTo>
                  <a:cubicBezTo>
                    <a:pt x="315" y="222"/>
                    <a:pt x="315" y="222"/>
                    <a:pt x="315" y="222"/>
                  </a:cubicBezTo>
                  <a:moveTo>
                    <a:pt x="92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92" y="0"/>
                    <a:pt x="92" y="0"/>
                    <a:pt x="92" y="0"/>
                  </a:cubicBezTo>
                  <a:moveTo>
                    <a:pt x="286" y="0"/>
                  </a:moveTo>
                  <a:cubicBezTo>
                    <a:pt x="223" y="0"/>
                    <a:pt x="223" y="0"/>
                    <a:pt x="223" y="0"/>
                  </a:cubicBezTo>
                  <a:cubicBezTo>
                    <a:pt x="315" y="92"/>
                    <a:pt x="315" y="92"/>
                    <a:pt x="315" y="92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15" y="13"/>
                    <a:pt x="302" y="0"/>
                    <a:pt x="286" y="0"/>
                  </a:cubicBezTo>
                </a:path>
              </a:pathLst>
            </a:custGeom>
            <a:solidFill>
              <a:srgbClr val="FDE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1" name="Freeform 45"/>
            <p:cNvSpPr>
              <a:spLocks/>
            </p:cNvSpPr>
            <p:nvPr userDrawn="1"/>
          </p:nvSpPr>
          <p:spPr bwMode="auto">
            <a:xfrm>
              <a:off x="115888" y="4687887"/>
              <a:ext cx="1631950" cy="1470025"/>
            </a:xfrm>
            <a:custGeom>
              <a:avLst/>
              <a:gdLst>
                <a:gd name="T0" fmla="*/ 183 w 397"/>
                <a:gd name="T1" fmla="*/ 0 h 421"/>
                <a:gd name="T2" fmla="*/ 163 w 397"/>
                <a:gd name="T3" fmla="*/ 9 h 421"/>
                <a:gd name="T4" fmla="*/ 118 w 397"/>
                <a:gd name="T5" fmla="*/ 54 h 421"/>
                <a:gd name="T6" fmla="*/ 26 w 397"/>
                <a:gd name="T7" fmla="*/ 146 h 421"/>
                <a:gd name="T8" fmla="*/ 0 w 397"/>
                <a:gd name="T9" fmla="*/ 172 h 421"/>
                <a:gd name="T10" fmla="*/ 0 w 397"/>
                <a:gd name="T11" fmla="*/ 249 h 421"/>
                <a:gd name="T12" fmla="*/ 26 w 397"/>
                <a:gd name="T13" fmla="*/ 276 h 421"/>
                <a:gd name="T14" fmla="*/ 118 w 397"/>
                <a:gd name="T15" fmla="*/ 368 h 421"/>
                <a:gd name="T16" fmla="*/ 163 w 397"/>
                <a:gd name="T17" fmla="*/ 413 h 421"/>
                <a:gd name="T18" fmla="*/ 183 w 397"/>
                <a:gd name="T19" fmla="*/ 421 h 421"/>
                <a:gd name="T20" fmla="*/ 204 w 397"/>
                <a:gd name="T21" fmla="*/ 413 h 421"/>
                <a:gd name="T22" fmla="*/ 249 w 397"/>
                <a:gd name="T23" fmla="*/ 368 h 421"/>
                <a:gd name="T24" fmla="*/ 341 w 397"/>
                <a:gd name="T25" fmla="*/ 276 h 421"/>
                <a:gd name="T26" fmla="*/ 385 w 397"/>
                <a:gd name="T27" fmla="*/ 232 h 421"/>
                <a:gd name="T28" fmla="*/ 385 w 397"/>
                <a:gd name="T29" fmla="*/ 190 h 421"/>
                <a:gd name="T30" fmla="*/ 341 w 397"/>
                <a:gd name="T31" fmla="*/ 146 h 421"/>
                <a:gd name="T32" fmla="*/ 249 w 397"/>
                <a:gd name="T33" fmla="*/ 54 h 421"/>
                <a:gd name="T34" fmla="*/ 204 w 397"/>
                <a:gd name="T35" fmla="*/ 9 h 421"/>
                <a:gd name="T36" fmla="*/ 183 w 397"/>
                <a:gd name="T3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97" h="421">
                  <a:moveTo>
                    <a:pt x="183" y="0"/>
                  </a:moveTo>
                  <a:cubicBezTo>
                    <a:pt x="176" y="0"/>
                    <a:pt x="169" y="3"/>
                    <a:pt x="163" y="9"/>
                  </a:cubicBezTo>
                  <a:cubicBezTo>
                    <a:pt x="118" y="54"/>
                    <a:pt x="118" y="54"/>
                    <a:pt x="118" y="54"/>
                  </a:cubicBezTo>
                  <a:cubicBezTo>
                    <a:pt x="26" y="146"/>
                    <a:pt x="26" y="146"/>
                    <a:pt x="26" y="146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0" y="249"/>
                    <a:pt x="0" y="249"/>
                    <a:pt x="0" y="249"/>
                  </a:cubicBezTo>
                  <a:cubicBezTo>
                    <a:pt x="26" y="276"/>
                    <a:pt x="26" y="276"/>
                    <a:pt x="26" y="276"/>
                  </a:cubicBezTo>
                  <a:cubicBezTo>
                    <a:pt x="118" y="368"/>
                    <a:pt x="118" y="368"/>
                    <a:pt x="118" y="368"/>
                  </a:cubicBezTo>
                  <a:cubicBezTo>
                    <a:pt x="163" y="413"/>
                    <a:pt x="163" y="413"/>
                    <a:pt x="163" y="413"/>
                  </a:cubicBezTo>
                  <a:cubicBezTo>
                    <a:pt x="169" y="418"/>
                    <a:pt x="176" y="421"/>
                    <a:pt x="183" y="421"/>
                  </a:cubicBezTo>
                  <a:cubicBezTo>
                    <a:pt x="191" y="421"/>
                    <a:pt x="198" y="418"/>
                    <a:pt x="204" y="413"/>
                  </a:cubicBezTo>
                  <a:cubicBezTo>
                    <a:pt x="249" y="368"/>
                    <a:pt x="249" y="368"/>
                    <a:pt x="249" y="368"/>
                  </a:cubicBezTo>
                  <a:cubicBezTo>
                    <a:pt x="341" y="276"/>
                    <a:pt x="341" y="276"/>
                    <a:pt x="341" y="276"/>
                  </a:cubicBezTo>
                  <a:cubicBezTo>
                    <a:pt x="385" y="232"/>
                    <a:pt x="385" y="232"/>
                    <a:pt x="385" y="232"/>
                  </a:cubicBezTo>
                  <a:cubicBezTo>
                    <a:pt x="397" y="220"/>
                    <a:pt x="397" y="202"/>
                    <a:pt x="385" y="190"/>
                  </a:cubicBezTo>
                  <a:cubicBezTo>
                    <a:pt x="341" y="146"/>
                    <a:pt x="341" y="146"/>
                    <a:pt x="341" y="146"/>
                  </a:cubicBezTo>
                  <a:cubicBezTo>
                    <a:pt x="249" y="54"/>
                    <a:pt x="249" y="54"/>
                    <a:pt x="249" y="54"/>
                  </a:cubicBezTo>
                  <a:cubicBezTo>
                    <a:pt x="204" y="9"/>
                    <a:pt x="204" y="9"/>
                    <a:pt x="204" y="9"/>
                  </a:cubicBezTo>
                  <a:cubicBezTo>
                    <a:pt x="198" y="3"/>
                    <a:pt x="191" y="0"/>
                    <a:pt x="183" y="0"/>
                  </a:cubicBezTo>
                </a:path>
              </a:pathLst>
            </a:custGeom>
            <a:solidFill>
              <a:srgbClr val="FDE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2" name="Freeform 46"/>
            <p:cNvSpPr>
              <a:spLocks noEditPoints="1"/>
            </p:cNvSpPr>
            <p:nvPr userDrawn="1"/>
          </p:nvSpPr>
          <p:spPr bwMode="auto">
            <a:xfrm>
              <a:off x="2386013" y="4875212"/>
              <a:ext cx="1292225" cy="1096963"/>
            </a:xfrm>
            <a:custGeom>
              <a:avLst/>
              <a:gdLst>
                <a:gd name="T0" fmla="*/ 314 w 314"/>
                <a:gd name="T1" fmla="*/ 222 h 314"/>
                <a:gd name="T2" fmla="*/ 222 w 314"/>
                <a:gd name="T3" fmla="*/ 314 h 314"/>
                <a:gd name="T4" fmla="*/ 285 w 314"/>
                <a:gd name="T5" fmla="*/ 314 h 314"/>
                <a:gd name="T6" fmla="*/ 314 w 314"/>
                <a:gd name="T7" fmla="*/ 285 h 314"/>
                <a:gd name="T8" fmla="*/ 314 w 314"/>
                <a:gd name="T9" fmla="*/ 222 h 314"/>
                <a:gd name="T10" fmla="*/ 0 w 314"/>
                <a:gd name="T11" fmla="*/ 222 h 314"/>
                <a:gd name="T12" fmla="*/ 0 w 314"/>
                <a:gd name="T13" fmla="*/ 285 h 314"/>
                <a:gd name="T14" fmla="*/ 29 w 314"/>
                <a:gd name="T15" fmla="*/ 314 h 314"/>
                <a:gd name="T16" fmla="*/ 92 w 314"/>
                <a:gd name="T17" fmla="*/ 314 h 314"/>
                <a:gd name="T18" fmla="*/ 0 w 314"/>
                <a:gd name="T19" fmla="*/ 222 h 314"/>
                <a:gd name="T20" fmla="*/ 92 w 314"/>
                <a:gd name="T21" fmla="*/ 0 h 314"/>
                <a:gd name="T22" fmla="*/ 29 w 314"/>
                <a:gd name="T23" fmla="*/ 0 h 314"/>
                <a:gd name="T24" fmla="*/ 0 w 314"/>
                <a:gd name="T25" fmla="*/ 29 h 314"/>
                <a:gd name="T26" fmla="*/ 0 w 314"/>
                <a:gd name="T27" fmla="*/ 92 h 314"/>
                <a:gd name="T28" fmla="*/ 92 w 314"/>
                <a:gd name="T29" fmla="*/ 0 h 314"/>
                <a:gd name="T30" fmla="*/ 285 w 314"/>
                <a:gd name="T31" fmla="*/ 0 h 314"/>
                <a:gd name="T32" fmla="*/ 222 w 314"/>
                <a:gd name="T33" fmla="*/ 0 h 314"/>
                <a:gd name="T34" fmla="*/ 314 w 314"/>
                <a:gd name="T35" fmla="*/ 92 h 314"/>
                <a:gd name="T36" fmla="*/ 314 w 314"/>
                <a:gd name="T37" fmla="*/ 29 h 314"/>
                <a:gd name="T38" fmla="*/ 285 w 314"/>
                <a:gd name="T39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4" h="314">
                  <a:moveTo>
                    <a:pt x="314" y="222"/>
                  </a:moveTo>
                  <a:cubicBezTo>
                    <a:pt x="222" y="314"/>
                    <a:pt x="222" y="314"/>
                    <a:pt x="222" y="314"/>
                  </a:cubicBezTo>
                  <a:cubicBezTo>
                    <a:pt x="285" y="314"/>
                    <a:pt x="285" y="314"/>
                    <a:pt x="285" y="314"/>
                  </a:cubicBezTo>
                  <a:cubicBezTo>
                    <a:pt x="301" y="314"/>
                    <a:pt x="314" y="301"/>
                    <a:pt x="314" y="285"/>
                  </a:cubicBezTo>
                  <a:cubicBezTo>
                    <a:pt x="314" y="222"/>
                    <a:pt x="314" y="222"/>
                    <a:pt x="314" y="222"/>
                  </a:cubicBezTo>
                  <a:moveTo>
                    <a:pt x="0" y="222"/>
                  </a:moveTo>
                  <a:cubicBezTo>
                    <a:pt x="0" y="285"/>
                    <a:pt x="0" y="285"/>
                    <a:pt x="0" y="285"/>
                  </a:cubicBezTo>
                  <a:cubicBezTo>
                    <a:pt x="0" y="301"/>
                    <a:pt x="13" y="314"/>
                    <a:pt x="29" y="314"/>
                  </a:cubicBezTo>
                  <a:cubicBezTo>
                    <a:pt x="92" y="314"/>
                    <a:pt x="92" y="314"/>
                    <a:pt x="92" y="314"/>
                  </a:cubicBezTo>
                  <a:cubicBezTo>
                    <a:pt x="0" y="222"/>
                    <a:pt x="0" y="222"/>
                    <a:pt x="0" y="222"/>
                  </a:cubicBezTo>
                  <a:moveTo>
                    <a:pt x="92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92" y="0"/>
                    <a:pt x="92" y="0"/>
                    <a:pt x="92" y="0"/>
                  </a:cubicBezTo>
                  <a:moveTo>
                    <a:pt x="285" y="0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314" y="92"/>
                    <a:pt x="314" y="92"/>
                    <a:pt x="314" y="92"/>
                  </a:cubicBezTo>
                  <a:cubicBezTo>
                    <a:pt x="314" y="29"/>
                    <a:pt x="314" y="29"/>
                    <a:pt x="314" y="29"/>
                  </a:cubicBezTo>
                  <a:cubicBezTo>
                    <a:pt x="314" y="13"/>
                    <a:pt x="301" y="0"/>
                    <a:pt x="285" y="0"/>
                  </a:cubicBezTo>
                </a:path>
              </a:pathLst>
            </a:custGeom>
            <a:solidFill>
              <a:srgbClr val="FDE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3" name="Freeform 47"/>
            <p:cNvSpPr>
              <a:spLocks/>
            </p:cNvSpPr>
            <p:nvPr userDrawn="1"/>
          </p:nvSpPr>
          <p:spPr bwMode="auto">
            <a:xfrm>
              <a:off x="2155825" y="4687887"/>
              <a:ext cx="1752600" cy="1470025"/>
            </a:xfrm>
            <a:custGeom>
              <a:avLst/>
              <a:gdLst>
                <a:gd name="T0" fmla="*/ 213 w 426"/>
                <a:gd name="T1" fmla="*/ 0 h 421"/>
                <a:gd name="T2" fmla="*/ 192 w 426"/>
                <a:gd name="T3" fmla="*/ 9 h 421"/>
                <a:gd name="T4" fmla="*/ 148 w 426"/>
                <a:gd name="T5" fmla="*/ 54 h 421"/>
                <a:gd name="T6" fmla="*/ 56 w 426"/>
                <a:gd name="T7" fmla="*/ 146 h 421"/>
                <a:gd name="T8" fmla="*/ 11 w 426"/>
                <a:gd name="T9" fmla="*/ 190 h 421"/>
                <a:gd name="T10" fmla="*/ 11 w 426"/>
                <a:gd name="T11" fmla="*/ 232 h 421"/>
                <a:gd name="T12" fmla="*/ 56 w 426"/>
                <a:gd name="T13" fmla="*/ 276 h 421"/>
                <a:gd name="T14" fmla="*/ 148 w 426"/>
                <a:gd name="T15" fmla="*/ 368 h 421"/>
                <a:gd name="T16" fmla="*/ 192 w 426"/>
                <a:gd name="T17" fmla="*/ 413 h 421"/>
                <a:gd name="T18" fmla="*/ 213 w 426"/>
                <a:gd name="T19" fmla="*/ 421 h 421"/>
                <a:gd name="T20" fmla="*/ 234 w 426"/>
                <a:gd name="T21" fmla="*/ 413 h 421"/>
                <a:gd name="T22" fmla="*/ 278 w 426"/>
                <a:gd name="T23" fmla="*/ 368 h 421"/>
                <a:gd name="T24" fmla="*/ 370 w 426"/>
                <a:gd name="T25" fmla="*/ 276 h 421"/>
                <a:gd name="T26" fmla="*/ 415 w 426"/>
                <a:gd name="T27" fmla="*/ 232 h 421"/>
                <a:gd name="T28" fmla="*/ 415 w 426"/>
                <a:gd name="T29" fmla="*/ 190 h 421"/>
                <a:gd name="T30" fmla="*/ 370 w 426"/>
                <a:gd name="T31" fmla="*/ 146 h 421"/>
                <a:gd name="T32" fmla="*/ 278 w 426"/>
                <a:gd name="T33" fmla="*/ 54 h 421"/>
                <a:gd name="T34" fmla="*/ 234 w 426"/>
                <a:gd name="T35" fmla="*/ 9 h 421"/>
                <a:gd name="T36" fmla="*/ 213 w 426"/>
                <a:gd name="T3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26" h="421">
                  <a:moveTo>
                    <a:pt x="213" y="0"/>
                  </a:moveTo>
                  <a:cubicBezTo>
                    <a:pt x="206" y="0"/>
                    <a:pt x="198" y="3"/>
                    <a:pt x="192" y="9"/>
                  </a:cubicBezTo>
                  <a:cubicBezTo>
                    <a:pt x="148" y="54"/>
                    <a:pt x="148" y="54"/>
                    <a:pt x="148" y="54"/>
                  </a:cubicBezTo>
                  <a:cubicBezTo>
                    <a:pt x="56" y="146"/>
                    <a:pt x="56" y="146"/>
                    <a:pt x="56" y="146"/>
                  </a:cubicBezTo>
                  <a:cubicBezTo>
                    <a:pt x="11" y="190"/>
                    <a:pt x="11" y="190"/>
                    <a:pt x="11" y="190"/>
                  </a:cubicBezTo>
                  <a:cubicBezTo>
                    <a:pt x="0" y="202"/>
                    <a:pt x="0" y="220"/>
                    <a:pt x="11" y="232"/>
                  </a:cubicBezTo>
                  <a:cubicBezTo>
                    <a:pt x="56" y="276"/>
                    <a:pt x="56" y="276"/>
                    <a:pt x="56" y="276"/>
                  </a:cubicBezTo>
                  <a:cubicBezTo>
                    <a:pt x="148" y="368"/>
                    <a:pt x="148" y="368"/>
                    <a:pt x="148" y="368"/>
                  </a:cubicBezTo>
                  <a:cubicBezTo>
                    <a:pt x="192" y="413"/>
                    <a:pt x="192" y="413"/>
                    <a:pt x="192" y="413"/>
                  </a:cubicBezTo>
                  <a:cubicBezTo>
                    <a:pt x="198" y="418"/>
                    <a:pt x="206" y="421"/>
                    <a:pt x="213" y="421"/>
                  </a:cubicBezTo>
                  <a:cubicBezTo>
                    <a:pt x="221" y="421"/>
                    <a:pt x="228" y="418"/>
                    <a:pt x="234" y="413"/>
                  </a:cubicBezTo>
                  <a:cubicBezTo>
                    <a:pt x="278" y="368"/>
                    <a:pt x="278" y="368"/>
                    <a:pt x="278" y="368"/>
                  </a:cubicBezTo>
                  <a:cubicBezTo>
                    <a:pt x="370" y="276"/>
                    <a:pt x="370" y="276"/>
                    <a:pt x="370" y="276"/>
                  </a:cubicBezTo>
                  <a:cubicBezTo>
                    <a:pt x="415" y="232"/>
                    <a:pt x="415" y="232"/>
                    <a:pt x="415" y="232"/>
                  </a:cubicBezTo>
                  <a:cubicBezTo>
                    <a:pt x="426" y="220"/>
                    <a:pt x="426" y="202"/>
                    <a:pt x="415" y="190"/>
                  </a:cubicBezTo>
                  <a:cubicBezTo>
                    <a:pt x="370" y="146"/>
                    <a:pt x="370" y="146"/>
                    <a:pt x="370" y="146"/>
                  </a:cubicBezTo>
                  <a:cubicBezTo>
                    <a:pt x="278" y="54"/>
                    <a:pt x="278" y="54"/>
                    <a:pt x="278" y="54"/>
                  </a:cubicBezTo>
                  <a:cubicBezTo>
                    <a:pt x="234" y="9"/>
                    <a:pt x="234" y="9"/>
                    <a:pt x="234" y="9"/>
                  </a:cubicBezTo>
                  <a:cubicBezTo>
                    <a:pt x="228" y="3"/>
                    <a:pt x="221" y="0"/>
                    <a:pt x="213" y="0"/>
                  </a:cubicBezTo>
                </a:path>
              </a:pathLst>
            </a:custGeom>
            <a:solidFill>
              <a:srgbClr val="FDE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24" name="Freeform 48"/>
            <p:cNvSpPr>
              <a:spLocks noEditPoints="1"/>
            </p:cNvSpPr>
            <p:nvPr userDrawn="1"/>
          </p:nvSpPr>
          <p:spPr bwMode="auto">
            <a:xfrm>
              <a:off x="4545013" y="4875212"/>
              <a:ext cx="1296988" cy="1096963"/>
            </a:xfrm>
            <a:custGeom>
              <a:avLst/>
              <a:gdLst>
                <a:gd name="T0" fmla="*/ 315 w 315"/>
                <a:gd name="T1" fmla="*/ 222 h 314"/>
                <a:gd name="T2" fmla="*/ 223 w 315"/>
                <a:gd name="T3" fmla="*/ 314 h 314"/>
                <a:gd name="T4" fmla="*/ 286 w 315"/>
                <a:gd name="T5" fmla="*/ 314 h 314"/>
                <a:gd name="T6" fmla="*/ 315 w 315"/>
                <a:gd name="T7" fmla="*/ 285 h 314"/>
                <a:gd name="T8" fmla="*/ 315 w 315"/>
                <a:gd name="T9" fmla="*/ 222 h 314"/>
                <a:gd name="T10" fmla="*/ 0 w 315"/>
                <a:gd name="T11" fmla="*/ 222 h 314"/>
                <a:gd name="T12" fmla="*/ 0 w 315"/>
                <a:gd name="T13" fmla="*/ 285 h 314"/>
                <a:gd name="T14" fmla="*/ 30 w 315"/>
                <a:gd name="T15" fmla="*/ 314 h 314"/>
                <a:gd name="T16" fmla="*/ 93 w 315"/>
                <a:gd name="T17" fmla="*/ 314 h 314"/>
                <a:gd name="T18" fmla="*/ 0 w 315"/>
                <a:gd name="T19" fmla="*/ 222 h 314"/>
                <a:gd name="T20" fmla="*/ 93 w 315"/>
                <a:gd name="T21" fmla="*/ 0 h 314"/>
                <a:gd name="T22" fmla="*/ 30 w 315"/>
                <a:gd name="T23" fmla="*/ 0 h 314"/>
                <a:gd name="T24" fmla="*/ 0 w 315"/>
                <a:gd name="T25" fmla="*/ 29 h 314"/>
                <a:gd name="T26" fmla="*/ 0 w 315"/>
                <a:gd name="T27" fmla="*/ 92 h 314"/>
                <a:gd name="T28" fmla="*/ 93 w 315"/>
                <a:gd name="T29" fmla="*/ 0 h 314"/>
                <a:gd name="T30" fmla="*/ 286 w 315"/>
                <a:gd name="T31" fmla="*/ 0 h 314"/>
                <a:gd name="T32" fmla="*/ 223 w 315"/>
                <a:gd name="T33" fmla="*/ 0 h 314"/>
                <a:gd name="T34" fmla="*/ 315 w 315"/>
                <a:gd name="T35" fmla="*/ 92 h 314"/>
                <a:gd name="T36" fmla="*/ 315 w 315"/>
                <a:gd name="T37" fmla="*/ 29 h 314"/>
                <a:gd name="T38" fmla="*/ 286 w 315"/>
                <a:gd name="T39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5" h="314">
                  <a:moveTo>
                    <a:pt x="315" y="222"/>
                  </a:moveTo>
                  <a:cubicBezTo>
                    <a:pt x="223" y="314"/>
                    <a:pt x="223" y="314"/>
                    <a:pt x="223" y="314"/>
                  </a:cubicBezTo>
                  <a:cubicBezTo>
                    <a:pt x="286" y="314"/>
                    <a:pt x="286" y="314"/>
                    <a:pt x="286" y="314"/>
                  </a:cubicBezTo>
                  <a:cubicBezTo>
                    <a:pt x="302" y="314"/>
                    <a:pt x="315" y="301"/>
                    <a:pt x="315" y="285"/>
                  </a:cubicBezTo>
                  <a:cubicBezTo>
                    <a:pt x="315" y="222"/>
                    <a:pt x="315" y="222"/>
                    <a:pt x="315" y="222"/>
                  </a:cubicBezTo>
                  <a:moveTo>
                    <a:pt x="0" y="222"/>
                  </a:moveTo>
                  <a:cubicBezTo>
                    <a:pt x="0" y="285"/>
                    <a:pt x="0" y="285"/>
                    <a:pt x="0" y="285"/>
                  </a:cubicBezTo>
                  <a:cubicBezTo>
                    <a:pt x="0" y="301"/>
                    <a:pt x="14" y="314"/>
                    <a:pt x="30" y="314"/>
                  </a:cubicBezTo>
                  <a:cubicBezTo>
                    <a:pt x="93" y="314"/>
                    <a:pt x="93" y="314"/>
                    <a:pt x="93" y="314"/>
                  </a:cubicBezTo>
                  <a:cubicBezTo>
                    <a:pt x="0" y="222"/>
                    <a:pt x="0" y="222"/>
                    <a:pt x="0" y="222"/>
                  </a:cubicBezTo>
                  <a:moveTo>
                    <a:pt x="93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14" y="0"/>
                    <a:pt x="0" y="13"/>
                    <a:pt x="0" y="29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93" y="0"/>
                    <a:pt x="93" y="0"/>
                    <a:pt x="93" y="0"/>
                  </a:cubicBezTo>
                  <a:moveTo>
                    <a:pt x="286" y="0"/>
                  </a:moveTo>
                  <a:cubicBezTo>
                    <a:pt x="223" y="0"/>
                    <a:pt x="223" y="0"/>
                    <a:pt x="223" y="0"/>
                  </a:cubicBezTo>
                  <a:cubicBezTo>
                    <a:pt x="315" y="92"/>
                    <a:pt x="315" y="92"/>
                    <a:pt x="315" y="92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15" y="13"/>
                    <a:pt x="302" y="0"/>
                    <a:pt x="286" y="0"/>
                  </a:cubicBezTo>
                </a:path>
              </a:pathLst>
            </a:custGeom>
            <a:solidFill>
              <a:srgbClr val="FDE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25" name="Freeform 49"/>
            <p:cNvSpPr>
              <a:spLocks/>
            </p:cNvSpPr>
            <p:nvPr userDrawn="1"/>
          </p:nvSpPr>
          <p:spPr bwMode="auto">
            <a:xfrm>
              <a:off x="4319588" y="4687887"/>
              <a:ext cx="1752600" cy="1470025"/>
            </a:xfrm>
            <a:custGeom>
              <a:avLst/>
              <a:gdLst>
                <a:gd name="T0" fmla="*/ 213 w 426"/>
                <a:gd name="T1" fmla="*/ 0 h 421"/>
                <a:gd name="T2" fmla="*/ 192 w 426"/>
                <a:gd name="T3" fmla="*/ 9 h 421"/>
                <a:gd name="T4" fmla="*/ 148 w 426"/>
                <a:gd name="T5" fmla="*/ 54 h 421"/>
                <a:gd name="T6" fmla="*/ 55 w 426"/>
                <a:gd name="T7" fmla="*/ 146 h 421"/>
                <a:gd name="T8" fmla="*/ 11 w 426"/>
                <a:gd name="T9" fmla="*/ 190 h 421"/>
                <a:gd name="T10" fmla="*/ 11 w 426"/>
                <a:gd name="T11" fmla="*/ 232 h 421"/>
                <a:gd name="T12" fmla="*/ 55 w 426"/>
                <a:gd name="T13" fmla="*/ 276 h 421"/>
                <a:gd name="T14" fmla="*/ 148 w 426"/>
                <a:gd name="T15" fmla="*/ 368 h 421"/>
                <a:gd name="T16" fmla="*/ 192 w 426"/>
                <a:gd name="T17" fmla="*/ 413 h 421"/>
                <a:gd name="T18" fmla="*/ 213 w 426"/>
                <a:gd name="T19" fmla="*/ 421 h 421"/>
                <a:gd name="T20" fmla="*/ 233 w 426"/>
                <a:gd name="T21" fmla="*/ 413 h 421"/>
                <a:gd name="T22" fmla="*/ 278 w 426"/>
                <a:gd name="T23" fmla="*/ 368 h 421"/>
                <a:gd name="T24" fmla="*/ 370 w 426"/>
                <a:gd name="T25" fmla="*/ 276 h 421"/>
                <a:gd name="T26" fmla="*/ 415 w 426"/>
                <a:gd name="T27" fmla="*/ 232 h 421"/>
                <a:gd name="T28" fmla="*/ 415 w 426"/>
                <a:gd name="T29" fmla="*/ 190 h 421"/>
                <a:gd name="T30" fmla="*/ 370 w 426"/>
                <a:gd name="T31" fmla="*/ 146 h 421"/>
                <a:gd name="T32" fmla="*/ 278 w 426"/>
                <a:gd name="T33" fmla="*/ 54 h 421"/>
                <a:gd name="T34" fmla="*/ 233 w 426"/>
                <a:gd name="T35" fmla="*/ 9 h 421"/>
                <a:gd name="T36" fmla="*/ 213 w 426"/>
                <a:gd name="T3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26" h="421">
                  <a:moveTo>
                    <a:pt x="213" y="0"/>
                  </a:moveTo>
                  <a:cubicBezTo>
                    <a:pt x="205" y="0"/>
                    <a:pt x="198" y="3"/>
                    <a:pt x="192" y="9"/>
                  </a:cubicBezTo>
                  <a:cubicBezTo>
                    <a:pt x="148" y="54"/>
                    <a:pt x="148" y="54"/>
                    <a:pt x="148" y="54"/>
                  </a:cubicBezTo>
                  <a:cubicBezTo>
                    <a:pt x="55" y="146"/>
                    <a:pt x="55" y="146"/>
                    <a:pt x="55" y="146"/>
                  </a:cubicBezTo>
                  <a:cubicBezTo>
                    <a:pt x="11" y="190"/>
                    <a:pt x="11" y="190"/>
                    <a:pt x="11" y="190"/>
                  </a:cubicBezTo>
                  <a:cubicBezTo>
                    <a:pt x="0" y="202"/>
                    <a:pt x="0" y="220"/>
                    <a:pt x="11" y="232"/>
                  </a:cubicBezTo>
                  <a:cubicBezTo>
                    <a:pt x="55" y="276"/>
                    <a:pt x="55" y="276"/>
                    <a:pt x="55" y="276"/>
                  </a:cubicBezTo>
                  <a:cubicBezTo>
                    <a:pt x="148" y="368"/>
                    <a:pt x="148" y="368"/>
                    <a:pt x="148" y="368"/>
                  </a:cubicBezTo>
                  <a:cubicBezTo>
                    <a:pt x="192" y="413"/>
                    <a:pt x="192" y="413"/>
                    <a:pt x="192" y="413"/>
                  </a:cubicBezTo>
                  <a:cubicBezTo>
                    <a:pt x="198" y="418"/>
                    <a:pt x="205" y="421"/>
                    <a:pt x="213" y="421"/>
                  </a:cubicBezTo>
                  <a:cubicBezTo>
                    <a:pt x="220" y="421"/>
                    <a:pt x="228" y="418"/>
                    <a:pt x="233" y="413"/>
                  </a:cubicBezTo>
                  <a:cubicBezTo>
                    <a:pt x="278" y="368"/>
                    <a:pt x="278" y="368"/>
                    <a:pt x="278" y="368"/>
                  </a:cubicBezTo>
                  <a:cubicBezTo>
                    <a:pt x="370" y="276"/>
                    <a:pt x="370" y="276"/>
                    <a:pt x="370" y="276"/>
                  </a:cubicBezTo>
                  <a:cubicBezTo>
                    <a:pt x="415" y="232"/>
                    <a:pt x="415" y="232"/>
                    <a:pt x="415" y="232"/>
                  </a:cubicBezTo>
                  <a:cubicBezTo>
                    <a:pt x="426" y="220"/>
                    <a:pt x="426" y="202"/>
                    <a:pt x="415" y="190"/>
                  </a:cubicBezTo>
                  <a:cubicBezTo>
                    <a:pt x="370" y="146"/>
                    <a:pt x="370" y="146"/>
                    <a:pt x="370" y="146"/>
                  </a:cubicBezTo>
                  <a:cubicBezTo>
                    <a:pt x="278" y="54"/>
                    <a:pt x="278" y="54"/>
                    <a:pt x="278" y="54"/>
                  </a:cubicBezTo>
                  <a:cubicBezTo>
                    <a:pt x="233" y="9"/>
                    <a:pt x="233" y="9"/>
                    <a:pt x="233" y="9"/>
                  </a:cubicBezTo>
                  <a:cubicBezTo>
                    <a:pt x="228" y="3"/>
                    <a:pt x="220" y="0"/>
                    <a:pt x="213" y="0"/>
                  </a:cubicBezTo>
                </a:path>
              </a:pathLst>
            </a:custGeom>
            <a:solidFill>
              <a:srgbClr val="FDE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26" name="Freeform 50"/>
            <p:cNvSpPr>
              <a:spLocks noEditPoints="1"/>
            </p:cNvSpPr>
            <p:nvPr userDrawn="1"/>
          </p:nvSpPr>
          <p:spPr bwMode="auto">
            <a:xfrm>
              <a:off x="6708775" y="4875212"/>
              <a:ext cx="1296988" cy="1096963"/>
            </a:xfrm>
            <a:custGeom>
              <a:avLst/>
              <a:gdLst>
                <a:gd name="T0" fmla="*/ 0 w 315"/>
                <a:gd name="T1" fmla="*/ 222 h 314"/>
                <a:gd name="T2" fmla="*/ 0 w 315"/>
                <a:gd name="T3" fmla="*/ 285 h 314"/>
                <a:gd name="T4" fmla="*/ 29 w 315"/>
                <a:gd name="T5" fmla="*/ 314 h 314"/>
                <a:gd name="T6" fmla="*/ 92 w 315"/>
                <a:gd name="T7" fmla="*/ 314 h 314"/>
                <a:gd name="T8" fmla="*/ 0 w 315"/>
                <a:gd name="T9" fmla="*/ 222 h 314"/>
                <a:gd name="T10" fmla="*/ 315 w 315"/>
                <a:gd name="T11" fmla="*/ 222 h 314"/>
                <a:gd name="T12" fmla="*/ 223 w 315"/>
                <a:gd name="T13" fmla="*/ 314 h 314"/>
                <a:gd name="T14" fmla="*/ 286 w 315"/>
                <a:gd name="T15" fmla="*/ 314 h 314"/>
                <a:gd name="T16" fmla="*/ 315 w 315"/>
                <a:gd name="T17" fmla="*/ 285 h 314"/>
                <a:gd name="T18" fmla="*/ 315 w 315"/>
                <a:gd name="T19" fmla="*/ 222 h 314"/>
                <a:gd name="T20" fmla="*/ 92 w 315"/>
                <a:gd name="T21" fmla="*/ 0 h 314"/>
                <a:gd name="T22" fmla="*/ 29 w 315"/>
                <a:gd name="T23" fmla="*/ 0 h 314"/>
                <a:gd name="T24" fmla="*/ 0 w 315"/>
                <a:gd name="T25" fmla="*/ 29 h 314"/>
                <a:gd name="T26" fmla="*/ 0 w 315"/>
                <a:gd name="T27" fmla="*/ 92 h 314"/>
                <a:gd name="T28" fmla="*/ 92 w 315"/>
                <a:gd name="T29" fmla="*/ 0 h 314"/>
                <a:gd name="T30" fmla="*/ 286 w 315"/>
                <a:gd name="T31" fmla="*/ 0 h 314"/>
                <a:gd name="T32" fmla="*/ 223 w 315"/>
                <a:gd name="T33" fmla="*/ 0 h 314"/>
                <a:gd name="T34" fmla="*/ 315 w 315"/>
                <a:gd name="T35" fmla="*/ 92 h 314"/>
                <a:gd name="T36" fmla="*/ 315 w 315"/>
                <a:gd name="T37" fmla="*/ 29 h 314"/>
                <a:gd name="T38" fmla="*/ 286 w 315"/>
                <a:gd name="T39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5" h="314">
                  <a:moveTo>
                    <a:pt x="0" y="222"/>
                  </a:moveTo>
                  <a:cubicBezTo>
                    <a:pt x="0" y="285"/>
                    <a:pt x="0" y="285"/>
                    <a:pt x="0" y="285"/>
                  </a:cubicBezTo>
                  <a:cubicBezTo>
                    <a:pt x="0" y="301"/>
                    <a:pt x="13" y="314"/>
                    <a:pt x="29" y="314"/>
                  </a:cubicBezTo>
                  <a:cubicBezTo>
                    <a:pt x="92" y="314"/>
                    <a:pt x="92" y="314"/>
                    <a:pt x="92" y="314"/>
                  </a:cubicBezTo>
                  <a:cubicBezTo>
                    <a:pt x="0" y="222"/>
                    <a:pt x="0" y="222"/>
                    <a:pt x="0" y="222"/>
                  </a:cubicBezTo>
                  <a:moveTo>
                    <a:pt x="315" y="222"/>
                  </a:moveTo>
                  <a:cubicBezTo>
                    <a:pt x="223" y="314"/>
                    <a:pt x="223" y="314"/>
                    <a:pt x="223" y="314"/>
                  </a:cubicBezTo>
                  <a:cubicBezTo>
                    <a:pt x="286" y="314"/>
                    <a:pt x="286" y="314"/>
                    <a:pt x="286" y="314"/>
                  </a:cubicBezTo>
                  <a:cubicBezTo>
                    <a:pt x="302" y="314"/>
                    <a:pt x="315" y="301"/>
                    <a:pt x="315" y="285"/>
                  </a:cubicBezTo>
                  <a:cubicBezTo>
                    <a:pt x="315" y="222"/>
                    <a:pt x="315" y="222"/>
                    <a:pt x="315" y="222"/>
                  </a:cubicBezTo>
                  <a:moveTo>
                    <a:pt x="92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92" y="0"/>
                    <a:pt x="92" y="0"/>
                    <a:pt x="92" y="0"/>
                  </a:cubicBezTo>
                  <a:moveTo>
                    <a:pt x="286" y="0"/>
                  </a:moveTo>
                  <a:cubicBezTo>
                    <a:pt x="223" y="0"/>
                    <a:pt x="223" y="0"/>
                    <a:pt x="223" y="0"/>
                  </a:cubicBezTo>
                  <a:cubicBezTo>
                    <a:pt x="315" y="92"/>
                    <a:pt x="315" y="92"/>
                    <a:pt x="315" y="92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15" y="13"/>
                    <a:pt x="302" y="0"/>
                    <a:pt x="286" y="0"/>
                  </a:cubicBezTo>
                </a:path>
              </a:pathLst>
            </a:custGeom>
            <a:solidFill>
              <a:srgbClr val="FDE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27" name="Freeform 51"/>
            <p:cNvSpPr>
              <a:spLocks/>
            </p:cNvSpPr>
            <p:nvPr userDrawn="1"/>
          </p:nvSpPr>
          <p:spPr bwMode="auto">
            <a:xfrm>
              <a:off x="6478588" y="4687887"/>
              <a:ext cx="1757363" cy="1470025"/>
            </a:xfrm>
            <a:custGeom>
              <a:avLst/>
              <a:gdLst>
                <a:gd name="T0" fmla="*/ 213 w 427"/>
                <a:gd name="T1" fmla="*/ 0 h 421"/>
                <a:gd name="T2" fmla="*/ 193 w 427"/>
                <a:gd name="T3" fmla="*/ 9 h 421"/>
                <a:gd name="T4" fmla="*/ 148 w 427"/>
                <a:gd name="T5" fmla="*/ 54 h 421"/>
                <a:gd name="T6" fmla="*/ 56 w 427"/>
                <a:gd name="T7" fmla="*/ 146 h 421"/>
                <a:gd name="T8" fmla="*/ 12 w 427"/>
                <a:gd name="T9" fmla="*/ 190 h 421"/>
                <a:gd name="T10" fmla="*/ 12 w 427"/>
                <a:gd name="T11" fmla="*/ 232 h 421"/>
                <a:gd name="T12" fmla="*/ 56 w 427"/>
                <a:gd name="T13" fmla="*/ 276 h 421"/>
                <a:gd name="T14" fmla="*/ 148 w 427"/>
                <a:gd name="T15" fmla="*/ 368 h 421"/>
                <a:gd name="T16" fmla="*/ 193 w 427"/>
                <a:gd name="T17" fmla="*/ 413 h 421"/>
                <a:gd name="T18" fmla="*/ 213 w 427"/>
                <a:gd name="T19" fmla="*/ 421 h 421"/>
                <a:gd name="T20" fmla="*/ 234 w 427"/>
                <a:gd name="T21" fmla="*/ 413 h 421"/>
                <a:gd name="T22" fmla="*/ 279 w 427"/>
                <a:gd name="T23" fmla="*/ 368 h 421"/>
                <a:gd name="T24" fmla="*/ 371 w 427"/>
                <a:gd name="T25" fmla="*/ 276 h 421"/>
                <a:gd name="T26" fmla="*/ 415 w 427"/>
                <a:gd name="T27" fmla="*/ 232 h 421"/>
                <a:gd name="T28" fmla="*/ 415 w 427"/>
                <a:gd name="T29" fmla="*/ 190 h 421"/>
                <a:gd name="T30" fmla="*/ 371 w 427"/>
                <a:gd name="T31" fmla="*/ 146 h 421"/>
                <a:gd name="T32" fmla="*/ 279 w 427"/>
                <a:gd name="T33" fmla="*/ 54 h 421"/>
                <a:gd name="T34" fmla="*/ 234 w 427"/>
                <a:gd name="T35" fmla="*/ 9 h 421"/>
                <a:gd name="T36" fmla="*/ 213 w 427"/>
                <a:gd name="T3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27" h="421">
                  <a:moveTo>
                    <a:pt x="213" y="0"/>
                  </a:moveTo>
                  <a:cubicBezTo>
                    <a:pt x="206" y="0"/>
                    <a:pt x="198" y="3"/>
                    <a:pt x="193" y="9"/>
                  </a:cubicBezTo>
                  <a:cubicBezTo>
                    <a:pt x="148" y="54"/>
                    <a:pt x="148" y="54"/>
                    <a:pt x="148" y="54"/>
                  </a:cubicBezTo>
                  <a:cubicBezTo>
                    <a:pt x="56" y="146"/>
                    <a:pt x="56" y="146"/>
                    <a:pt x="56" y="146"/>
                  </a:cubicBezTo>
                  <a:cubicBezTo>
                    <a:pt x="12" y="190"/>
                    <a:pt x="12" y="190"/>
                    <a:pt x="12" y="190"/>
                  </a:cubicBezTo>
                  <a:cubicBezTo>
                    <a:pt x="0" y="202"/>
                    <a:pt x="0" y="220"/>
                    <a:pt x="12" y="232"/>
                  </a:cubicBezTo>
                  <a:cubicBezTo>
                    <a:pt x="56" y="276"/>
                    <a:pt x="56" y="276"/>
                    <a:pt x="56" y="276"/>
                  </a:cubicBezTo>
                  <a:cubicBezTo>
                    <a:pt x="148" y="368"/>
                    <a:pt x="148" y="368"/>
                    <a:pt x="148" y="368"/>
                  </a:cubicBezTo>
                  <a:cubicBezTo>
                    <a:pt x="193" y="413"/>
                    <a:pt x="193" y="413"/>
                    <a:pt x="193" y="413"/>
                  </a:cubicBezTo>
                  <a:cubicBezTo>
                    <a:pt x="198" y="418"/>
                    <a:pt x="206" y="421"/>
                    <a:pt x="213" y="421"/>
                  </a:cubicBezTo>
                  <a:cubicBezTo>
                    <a:pt x="221" y="421"/>
                    <a:pt x="228" y="418"/>
                    <a:pt x="234" y="413"/>
                  </a:cubicBezTo>
                  <a:cubicBezTo>
                    <a:pt x="279" y="368"/>
                    <a:pt x="279" y="368"/>
                    <a:pt x="279" y="368"/>
                  </a:cubicBezTo>
                  <a:cubicBezTo>
                    <a:pt x="371" y="276"/>
                    <a:pt x="371" y="276"/>
                    <a:pt x="371" y="276"/>
                  </a:cubicBezTo>
                  <a:cubicBezTo>
                    <a:pt x="415" y="232"/>
                    <a:pt x="415" y="232"/>
                    <a:pt x="415" y="232"/>
                  </a:cubicBezTo>
                  <a:cubicBezTo>
                    <a:pt x="427" y="220"/>
                    <a:pt x="427" y="202"/>
                    <a:pt x="415" y="190"/>
                  </a:cubicBezTo>
                  <a:cubicBezTo>
                    <a:pt x="371" y="146"/>
                    <a:pt x="371" y="146"/>
                    <a:pt x="371" y="146"/>
                  </a:cubicBezTo>
                  <a:cubicBezTo>
                    <a:pt x="279" y="54"/>
                    <a:pt x="279" y="54"/>
                    <a:pt x="279" y="54"/>
                  </a:cubicBezTo>
                  <a:cubicBezTo>
                    <a:pt x="234" y="9"/>
                    <a:pt x="234" y="9"/>
                    <a:pt x="234" y="9"/>
                  </a:cubicBezTo>
                  <a:cubicBezTo>
                    <a:pt x="228" y="3"/>
                    <a:pt x="221" y="0"/>
                    <a:pt x="213" y="0"/>
                  </a:cubicBezTo>
                </a:path>
              </a:pathLst>
            </a:custGeom>
            <a:solidFill>
              <a:srgbClr val="FDE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28" name="Freeform 52"/>
            <p:cNvSpPr>
              <a:spLocks noEditPoints="1"/>
            </p:cNvSpPr>
            <p:nvPr userDrawn="1"/>
          </p:nvSpPr>
          <p:spPr bwMode="auto">
            <a:xfrm>
              <a:off x="8872538" y="4875212"/>
              <a:ext cx="1292225" cy="1096963"/>
            </a:xfrm>
            <a:custGeom>
              <a:avLst/>
              <a:gdLst>
                <a:gd name="T0" fmla="*/ 314 w 314"/>
                <a:gd name="T1" fmla="*/ 222 h 314"/>
                <a:gd name="T2" fmla="*/ 222 w 314"/>
                <a:gd name="T3" fmla="*/ 314 h 314"/>
                <a:gd name="T4" fmla="*/ 285 w 314"/>
                <a:gd name="T5" fmla="*/ 314 h 314"/>
                <a:gd name="T6" fmla="*/ 314 w 314"/>
                <a:gd name="T7" fmla="*/ 285 h 314"/>
                <a:gd name="T8" fmla="*/ 314 w 314"/>
                <a:gd name="T9" fmla="*/ 222 h 314"/>
                <a:gd name="T10" fmla="*/ 0 w 314"/>
                <a:gd name="T11" fmla="*/ 222 h 314"/>
                <a:gd name="T12" fmla="*/ 0 w 314"/>
                <a:gd name="T13" fmla="*/ 285 h 314"/>
                <a:gd name="T14" fmla="*/ 29 w 314"/>
                <a:gd name="T15" fmla="*/ 314 h 314"/>
                <a:gd name="T16" fmla="*/ 92 w 314"/>
                <a:gd name="T17" fmla="*/ 314 h 314"/>
                <a:gd name="T18" fmla="*/ 0 w 314"/>
                <a:gd name="T19" fmla="*/ 222 h 314"/>
                <a:gd name="T20" fmla="*/ 92 w 314"/>
                <a:gd name="T21" fmla="*/ 0 h 314"/>
                <a:gd name="T22" fmla="*/ 29 w 314"/>
                <a:gd name="T23" fmla="*/ 0 h 314"/>
                <a:gd name="T24" fmla="*/ 0 w 314"/>
                <a:gd name="T25" fmla="*/ 29 h 314"/>
                <a:gd name="T26" fmla="*/ 0 w 314"/>
                <a:gd name="T27" fmla="*/ 92 h 314"/>
                <a:gd name="T28" fmla="*/ 92 w 314"/>
                <a:gd name="T29" fmla="*/ 0 h 314"/>
                <a:gd name="T30" fmla="*/ 285 w 314"/>
                <a:gd name="T31" fmla="*/ 0 h 314"/>
                <a:gd name="T32" fmla="*/ 222 w 314"/>
                <a:gd name="T33" fmla="*/ 0 h 314"/>
                <a:gd name="T34" fmla="*/ 314 w 314"/>
                <a:gd name="T35" fmla="*/ 92 h 314"/>
                <a:gd name="T36" fmla="*/ 314 w 314"/>
                <a:gd name="T37" fmla="*/ 29 h 314"/>
                <a:gd name="T38" fmla="*/ 285 w 314"/>
                <a:gd name="T39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4" h="314">
                  <a:moveTo>
                    <a:pt x="314" y="222"/>
                  </a:moveTo>
                  <a:cubicBezTo>
                    <a:pt x="222" y="314"/>
                    <a:pt x="222" y="314"/>
                    <a:pt x="222" y="314"/>
                  </a:cubicBezTo>
                  <a:cubicBezTo>
                    <a:pt x="285" y="314"/>
                    <a:pt x="285" y="314"/>
                    <a:pt x="285" y="314"/>
                  </a:cubicBezTo>
                  <a:cubicBezTo>
                    <a:pt x="301" y="314"/>
                    <a:pt x="314" y="301"/>
                    <a:pt x="314" y="285"/>
                  </a:cubicBezTo>
                  <a:cubicBezTo>
                    <a:pt x="314" y="222"/>
                    <a:pt x="314" y="222"/>
                    <a:pt x="314" y="222"/>
                  </a:cubicBezTo>
                  <a:moveTo>
                    <a:pt x="0" y="222"/>
                  </a:moveTo>
                  <a:cubicBezTo>
                    <a:pt x="0" y="285"/>
                    <a:pt x="0" y="285"/>
                    <a:pt x="0" y="285"/>
                  </a:cubicBezTo>
                  <a:cubicBezTo>
                    <a:pt x="0" y="301"/>
                    <a:pt x="13" y="314"/>
                    <a:pt x="29" y="314"/>
                  </a:cubicBezTo>
                  <a:cubicBezTo>
                    <a:pt x="92" y="314"/>
                    <a:pt x="92" y="314"/>
                    <a:pt x="92" y="314"/>
                  </a:cubicBezTo>
                  <a:cubicBezTo>
                    <a:pt x="0" y="222"/>
                    <a:pt x="0" y="222"/>
                    <a:pt x="0" y="222"/>
                  </a:cubicBezTo>
                  <a:moveTo>
                    <a:pt x="92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92" y="0"/>
                    <a:pt x="92" y="0"/>
                    <a:pt x="92" y="0"/>
                  </a:cubicBezTo>
                  <a:moveTo>
                    <a:pt x="285" y="0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314" y="92"/>
                    <a:pt x="314" y="92"/>
                    <a:pt x="314" y="92"/>
                  </a:cubicBezTo>
                  <a:cubicBezTo>
                    <a:pt x="314" y="29"/>
                    <a:pt x="314" y="29"/>
                    <a:pt x="314" y="29"/>
                  </a:cubicBezTo>
                  <a:cubicBezTo>
                    <a:pt x="314" y="13"/>
                    <a:pt x="301" y="0"/>
                    <a:pt x="285" y="0"/>
                  </a:cubicBezTo>
                </a:path>
              </a:pathLst>
            </a:custGeom>
            <a:solidFill>
              <a:srgbClr val="FDE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29" name="Freeform 53"/>
            <p:cNvSpPr>
              <a:spLocks/>
            </p:cNvSpPr>
            <p:nvPr userDrawn="1"/>
          </p:nvSpPr>
          <p:spPr bwMode="auto">
            <a:xfrm>
              <a:off x="8642350" y="4687887"/>
              <a:ext cx="1752600" cy="1470025"/>
            </a:xfrm>
            <a:custGeom>
              <a:avLst/>
              <a:gdLst>
                <a:gd name="T0" fmla="*/ 213 w 426"/>
                <a:gd name="T1" fmla="*/ 0 h 421"/>
                <a:gd name="T2" fmla="*/ 192 w 426"/>
                <a:gd name="T3" fmla="*/ 9 h 421"/>
                <a:gd name="T4" fmla="*/ 148 w 426"/>
                <a:gd name="T5" fmla="*/ 54 h 421"/>
                <a:gd name="T6" fmla="*/ 56 w 426"/>
                <a:gd name="T7" fmla="*/ 146 h 421"/>
                <a:gd name="T8" fmla="*/ 11 w 426"/>
                <a:gd name="T9" fmla="*/ 190 h 421"/>
                <a:gd name="T10" fmla="*/ 11 w 426"/>
                <a:gd name="T11" fmla="*/ 232 h 421"/>
                <a:gd name="T12" fmla="*/ 56 w 426"/>
                <a:gd name="T13" fmla="*/ 276 h 421"/>
                <a:gd name="T14" fmla="*/ 148 w 426"/>
                <a:gd name="T15" fmla="*/ 368 h 421"/>
                <a:gd name="T16" fmla="*/ 192 w 426"/>
                <a:gd name="T17" fmla="*/ 413 h 421"/>
                <a:gd name="T18" fmla="*/ 213 w 426"/>
                <a:gd name="T19" fmla="*/ 421 h 421"/>
                <a:gd name="T20" fmla="*/ 234 w 426"/>
                <a:gd name="T21" fmla="*/ 413 h 421"/>
                <a:gd name="T22" fmla="*/ 278 w 426"/>
                <a:gd name="T23" fmla="*/ 368 h 421"/>
                <a:gd name="T24" fmla="*/ 370 w 426"/>
                <a:gd name="T25" fmla="*/ 276 h 421"/>
                <a:gd name="T26" fmla="*/ 415 w 426"/>
                <a:gd name="T27" fmla="*/ 232 h 421"/>
                <a:gd name="T28" fmla="*/ 415 w 426"/>
                <a:gd name="T29" fmla="*/ 190 h 421"/>
                <a:gd name="T30" fmla="*/ 370 w 426"/>
                <a:gd name="T31" fmla="*/ 146 h 421"/>
                <a:gd name="T32" fmla="*/ 278 w 426"/>
                <a:gd name="T33" fmla="*/ 54 h 421"/>
                <a:gd name="T34" fmla="*/ 234 w 426"/>
                <a:gd name="T35" fmla="*/ 9 h 421"/>
                <a:gd name="T36" fmla="*/ 213 w 426"/>
                <a:gd name="T3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26" h="421">
                  <a:moveTo>
                    <a:pt x="213" y="0"/>
                  </a:moveTo>
                  <a:cubicBezTo>
                    <a:pt x="206" y="0"/>
                    <a:pt x="198" y="3"/>
                    <a:pt x="192" y="9"/>
                  </a:cubicBezTo>
                  <a:cubicBezTo>
                    <a:pt x="148" y="54"/>
                    <a:pt x="148" y="54"/>
                    <a:pt x="148" y="54"/>
                  </a:cubicBezTo>
                  <a:cubicBezTo>
                    <a:pt x="56" y="146"/>
                    <a:pt x="56" y="146"/>
                    <a:pt x="56" y="146"/>
                  </a:cubicBezTo>
                  <a:cubicBezTo>
                    <a:pt x="11" y="190"/>
                    <a:pt x="11" y="190"/>
                    <a:pt x="11" y="190"/>
                  </a:cubicBezTo>
                  <a:cubicBezTo>
                    <a:pt x="0" y="202"/>
                    <a:pt x="0" y="220"/>
                    <a:pt x="11" y="232"/>
                  </a:cubicBezTo>
                  <a:cubicBezTo>
                    <a:pt x="56" y="276"/>
                    <a:pt x="56" y="276"/>
                    <a:pt x="56" y="276"/>
                  </a:cubicBezTo>
                  <a:cubicBezTo>
                    <a:pt x="148" y="368"/>
                    <a:pt x="148" y="368"/>
                    <a:pt x="148" y="368"/>
                  </a:cubicBezTo>
                  <a:cubicBezTo>
                    <a:pt x="192" y="413"/>
                    <a:pt x="192" y="413"/>
                    <a:pt x="192" y="413"/>
                  </a:cubicBezTo>
                  <a:cubicBezTo>
                    <a:pt x="198" y="418"/>
                    <a:pt x="206" y="421"/>
                    <a:pt x="213" y="421"/>
                  </a:cubicBezTo>
                  <a:cubicBezTo>
                    <a:pt x="221" y="421"/>
                    <a:pt x="228" y="418"/>
                    <a:pt x="234" y="413"/>
                  </a:cubicBezTo>
                  <a:cubicBezTo>
                    <a:pt x="278" y="368"/>
                    <a:pt x="278" y="368"/>
                    <a:pt x="278" y="368"/>
                  </a:cubicBezTo>
                  <a:cubicBezTo>
                    <a:pt x="370" y="276"/>
                    <a:pt x="370" y="276"/>
                    <a:pt x="370" y="276"/>
                  </a:cubicBezTo>
                  <a:cubicBezTo>
                    <a:pt x="415" y="232"/>
                    <a:pt x="415" y="232"/>
                    <a:pt x="415" y="232"/>
                  </a:cubicBezTo>
                  <a:cubicBezTo>
                    <a:pt x="426" y="220"/>
                    <a:pt x="426" y="202"/>
                    <a:pt x="415" y="190"/>
                  </a:cubicBezTo>
                  <a:cubicBezTo>
                    <a:pt x="370" y="146"/>
                    <a:pt x="370" y="146"/>
                    <a:pt x="370" y="146"/>
                  </a:cubicBezTo>
                  <a:cubicBezTo>
                    <a:pt x="278" y="54"/>
                    <a:pt x="278" y="54"/>
                    <a:pt x="278" y="54"/>
                  </a:cubicBezTo>
                  <a:cubicBezTo>
                    <a:pt x="234" y="9"/>
                    <a:pt x="234" y="9"/>
                    <a:pt x="234" y="9"/>
                  </a:cubicBezTo>
                  <a:cubicBezTo>
                    <a:pt x="228" y="3"/>
                    <a:pt x="221" y="0"/>
                    <a:pt x="213" y="0"/>
                  </a:cubicBezTo>
                </a:path>
              </a:pathLst>
            </a:custGeom>
            <a:solidFill>
              <a:srgbClr val="FDE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30" name="Freeform 54"/>
            <p:cNvSpPr>
              <a:spLocks noEditPoints="1"/>
            </p:cNvSpPr>
            <p:nvPr userDrawn="1"/>
          </p:nvSpPr>
          <p:spPr bwMode="auto">
            <a:xfrm>
              <a:off x="11033125" y="4875212"/>
              <a:ext cx="1295400" cy="1096963"/>
            </a:xfrm>
            <a:custGeom>
              <a:avLst/>
              <a:gdLst>
                <a:gd name="T0" fmla="*/ 0 w 315"/>
                <a:gd name="T1" fmla="*/ 222 h 314"/>
                <a:gd name="T2" fmla="*/ 0 w 315"/>
                <a:gd name="T3" fmla="*/ 285 h 314"/>
                <a:gd name="T4" fmla="*/ 30 w 315"/>
                <a:gd name="T5" fmla="*/ 314 h 314"/>
                <a:gd name="T6" fmla="*/ 93 w 315"/>
                <a:gd name="T7" fmla="*/ 314 h 314"/>
                <a:gd name="T8" fmla="*/ 0 w 315"/>
                <a:gd name="T9" fmla="*/ 222 h 314"/>
                <a:gd name="T10" fmla="*/ 315 w 315"/>
                <a:gd name="T11" fmla="*/ 222 h 314"/>
                <a:gd name="T12" fmla="*/ 223 w 315"/>
                <a:gd name="T13" fmla="*/ 314 h 314"/>
                <a:gd name="T14" fmla="*/ 286 w 315"/>
                <a:gd name="T15" fmla="*/ 314 h 314"/>
                <a:gd name="T16" fmla="*/ 315 w 315"/>
                <a:gd name="T17" fmla="*/ 285 h 314"/>
                <a:gd name="T18" fmla="*/ 315 w 315"/>
                <a:gd name="T19" fmla="*/ 222 h 314"/>
                <a:gd name="T20" fmla="*/ 93 w 315"/>
                <a:gd name="T21" fmla="*/ 0 h 314"/>
                <a:gd name="T22" fmla="*/ 30 w 315"/>
                <a:gd name="T23" fmla="*/ 0 h 314"/>
                <a:gd name="T24" fmla="*/ 0 w 315"/>
                <a:gd name="T25" fmla="*/ 29 h 314"/>
                <a:gd name="T26" fmla="*/ 0 w 315"/>
                <a:gd name="T27" fmla="*/ 92 h 314"/>
                <a:gd name="T28" fmla="*/ 93 w 315"/>
                <a:gd name="T29" fmla="*/ 0 h 314"/>
                <a:gd name="T30" fmla="*/ 286 w 315"/>
                <a:gd name="T31" fmla="*/ 0 h 314"/>
                <a:gd name="T32" fmla="*/ 223 w 315"/>
                <a:gd name="T33" fmla="*/ 0 h 314"/>
                <a:gd name="T34" fmla="*/ 315 w 315"/>
                <a:gd name="T35" fmla="*/ 92 h 314"/>
                <a:gd name="T36" fmla="*/ 315 w 315"/>
                <a:gd name="T37" fmla="*/ 29 h 314"/>
                <a:gd name="T38" fmla="*/ 286 w 315"/>
                <a:gd name="T39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5" h="314">
                  <a:moveTo>
                    <a:pt x="0" y="222"/>
                  </a:moveTo>
                  <a:cubicBezTo>
                    <a:pt x="0" y="285"/>
                    <a:pt x="0" y="285"/>
                    <a:pt x="0" y="285"/>
                  </a:cubicBezTo>
                  <a:cubicBezTo>
                    <a:pt x="0" y="301"/>
                    <a:pt x="13" y="314"/>
                    <a:pt x="30" y="314"/>
                  </a:cubicBezTo>
                  <a:cubicBezTo>
                    <a:pt x="93" y="314"/>
                    <a:pt x="93" y="314"/>
                    <a:pt x="93" y="314"/>
                  </a:cubicBezTo>
                  <a:cubicBezTo>
                    <a:pt x="0" y="222"/>
                    <a:pt x="0" y="222"/>
                    <a:pt x="0" y="222"/>
                  </a:cubicBezTo>
                  <a:moveTo>
                    <a:pt x="315" y="222"/>
                  </a:moveTo>
                  <a:cubicBezTo>
                    <a:pt x="223" y="314"/>
                    <a:pt x="223" y="314"/>
                    <a:pt x="223" y="314"/>
                  </a:cubicBezTo>
                  <a:cubicBezTo>
                    <a:pt x="286" y="314"/>
                    <a:pt x="286" y="314"/>
                    <a:pt x="286" y="314"/>
                  </a:cubicBezTo>
                  <a:cubicBezTo>
                    <a:pt x="302" y="314"/>
                    <a:pt x="315" y="301"/>
                    <a:pt x="315" y="285"/>
                  </a:cubicBezTo>
                  <a:cubicBezTo>
                    <a:pt x="315" y="222"/>
                    <a:pt x="315" y="222"/>
                    <a:pt x="315" y="222"/>
                  </a:cubicBezTo>
                  <a:moveTo>
                    <a:pt x="93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93" y="0"/>
                    <a:pt x="93" y="0"/>
                    <a:pt x="93" y="0"/>
                  </a:cubicBezTo>
                  <a:moveTo>
                    <a:pt x="286" y="0"/>
                  </a:moveTo>
                  <a:cubicBezTo>
                    <a:pt x="223" y="0"/>
                    <a:pt x="223" y="0"/>
                    <a:pt x="223" y="0"/>
                  </a:cubicBezTo>
                  <a:cubicBezTo>
                    <a:pt x="315" y="92"/>
                    <a:pt x="315" y="92"/>
                    <a:pt x="315" y="92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15" y="13"/>
                    <a:pt x="302" y="0"/>
                    <a:pt x="286" y="0"/>
                  </a:cubicBezTo>
                </a:path>
              </a:pathLst>
            </a:custGeom>
            <a:solidFill>
              <a:srgbClr val="FDE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33" name="Freeform 55"/>
            <p:cNvSpPr>
              <a:spLocks/>
            </p:cNvSpPr>
            <p:nvPr userDrawn="1"/>
          </p:nvSpPr>
          <p:spPr bwMode="auto">
            <a:xfrm>
              <a:off x="10802938" y="4687887"/>
              <a:ext cx="1652588" cy="1470025"/>
            </a:xfrm>
            <a:custGeom>
              <a:avLst/>
              <a:gdLst>
                <a:gd name="T0" fmla="*/ 214 w 402"/>
                <a:gd name="T1" fmla="*/ 0 h 421"/>
                <a:gd name="T2" fmla="*/ 193 w 402"/>
                <a:gd name="T3" fmla="*/ 9 h 421"/>
                <a:gd name="T4" fmla="*/ 149 w 402"/>
                <a:gd name="T5" fmla="*/ 54 h 421"/>
                <a:gd name="T6" fmla="*/ 56 w 402"/>
                <a:gd name="T7" fmla="*/ 146 h 421"/>
                <a:gd name="T8" fmla="*/ 12 w 402"/>
                <a:gd name="T9" fmla="*/ 190 h 421"/>
                <a:gd name="T10" fmla="*/ 12 w 402"/>
                <a:gd name="T11" fmla="*/ 232 h 421"/>
                <a:gd name="T12" fmla="*/ 56 w 402"/>
                <a:gd name="T13" fmla="*/ 276 h 421"/>
                <a:gd name="T14" fmla="*/ 149 w 402"/>
                <a:gd name="T15" fmla="*/ 368 h 421"/>
                <a:gd name="T16" fmla="*/ 193 w 402"/>
                <a:gd name="T17" fmla="*/ 413 h 421"/>
                <a:gd name="T18" fmla="*/ 214 w 402"/>
                <a:gd name="T19" fmla="*/ 421 h 421"/>
                <a:gd name="T20" fmla="*/ 234 w 402"/>
                <a:gd name="T21" fmla="*/ 413 h 421"/>
                <a:gd name="T22" fmla="*/ 279 w 402"/>
                <a:gd name="T23" fmla="*/ 368 h 421"/>
                <a:gd name="T24" fmla="*/ 371 w 402"/>
                <a:gd name="T25" fmla="*/ 276 h 421"/>
                <a:gd name="T26" fmla="*/ 402 w 402"/>
                <a:gd name="T27" fmla="*/ 246 h 421"/>
                <a:gd name="T28" fmla="*/ 402 w 402"/>
                <a:gd name="T29" fmla="*/ 176 h 421"/>
                <a:gd name="T30" fmla="*/ 371 w 402"/>
                <a:gd name="T31" fmla="*/ 146 h 421"/>
                <a:gd name="T32" fmla="*/ 279 w 402"/>
                <a:gd name="T33" fmla="*/ 54 h 421"/>
                <a:gd name="T34" fmla="*/ 234 w 402"/>
                <a:gd name="T35" fmla="*/ 9 h 421"/>
                <a:gd name="T36" fmla="*/ 214 w 402"/>
                <a:gd name="T3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02" h="421">
                  <a:moveTo>
                    <a:pt x="214" y="0"/>
                  </a:moveTo>
                  <a:cubicBezTo>
                    <a:pt x="206" y="0"/>
                    <a:pt x="199" y="3"/>
                    <a:pt x="193" y="9"/>
                  </a:cubicBezTo>
                  <a:cubicBezTo>
                    <a:pt x="149" y="54"/>
                    <a:pt x="149" y="54"/>
                    <a:pt x="149" y="54"/>
                  </a:cubicBezTo>
                  <a:cubicBezTo>
                    <a:pt x="56" y="146"/>
                    <a:pt x="56" y="146"/>
                    <a:pt x="56" y="146"/>
                  </a:cubicBezTo>
                  <a:cubicBezTo>
                    <a:pt x="12" y="190"/>
                    <a:pt x="12" y="190"/>
                    <a:pt x="12" y="190"/>
                  </a:cubicBezTo>
                  <a:cubicBezTo>
                    <a:pt x="0" y="202"/>
                    <a:pt x="0" y="220"/>
                    <a:pt x="12" y="232"/>
                  </a:cubicBezTo>
                  <a:cubicBezTo>
                    <a:pt x="56" y="276"/>
                    <a:pt x="56" y="276"/>
                    <a:pt x="56" y="276"/>
                  </a:cubicBezTo>
                  <a:cubicBezTo>
                    <a:pt x="149" y="368"/>
                    <a:pt x="149" y="368"/>
                    <a:pt x="149" y="368"/>
                  </a:cubicBezTo>
                  <a:cubicBezTo>
                    <a:pt x="193" y="413"/>
                    <a:pt x="193" y="413"/>
                    <a:pt x="193" y="413"/>
                  </a:cubicBezTo>
                  <a:cubicBezTo>
                    <a:pt x="199" y="418"/>
                    <a:pt x="206" y="421"/>
                    <a:pt x="214" y="421"/>
                  </a:cubicBezTo>
                  <a:cubicBezTo>
                    <a:pt x="221" y="421"/>
                    <a:pt x="229" y="418"/>
                    <a:pt x="234" y="413"/>
                  </a:cubicBezTo>
                  <a:cubicBezTo>
                    <a:pt x="279" y="368"/>
                    <a:pt x="279" y="368"/>
                    <a:pt x="279" y="368"/>
                  </a:cubicBezTo>
                  <a:cubicBezTo>
                    <a:pt x="371" y="276"/>
                    <a:pt x="371" y="276"/>
                    <a:pt x="371" y="276"/>
                  </a:cubicBezTo>
                  <a:cubicBezTo>
                    <a:pt x="402" y="246"/>
                    <a:pt x="402" y="246"/>
                    <a:pt x="402" y="246"/>
                  </a:cubicBezTo>
                  <a:cubicBezTo>
                    <a:pt x="402" y="176"/>
                    <a:pt x="402" y="176"/>
                    <a:pt x="402" y="176"/>
                  </a:cubicBezTo>
                  <a:cubicBezTo>
                    <a:pt x="371" y="146"/>
                    <a:pt x="371" y="146"/>
                    <a:pt x="371" y="146"/>
                  </a:cubicBezTo>
                  <a:cubicBezTo>
                    <a:pt x="279" y="54"/>
                    <a:pt x="279" y="54"/>
                    <a:pt x="279" y="54"/>
                  </a:cubicBezTo>
                  <a:cubicBezTo>
                    <a:pt x="234" y="9"/>
                    <a:pt x="234" y="9"/>
                    <a:pt x="234" y="9"/>
                  </a:cubicBezTo>
                  <a:cubicBezTo>
                    <a:pt x="229" y="3"/>
                    <a:pt x="221" y="0"/>
                    <a:pt x="214" y="0"/>
                  </a:cubicBezTo>
                </a:path>
              </a:pathLst>
            </a:custGeom>
            <a:solidFill>
              <a:srgbClr val="FDE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35" name="Freeform 56"/>
            <p:cNvSpPr>
              <a:spLocks noEditPoints="1"/>
            </p:cNvSpPr>
            <p:nvPr userDrawn="1"/>
          </p:nvSpPr>
          <p:spPr bwMode="auto">
            <a:xfrm>
              <a:off x="222250" y="6507162"/>
              <a:ext cx="1295400" cy="320675"/>
            </a:xfrm>
            <a:custGeom>
              <a:avLst/>
              <a:gdLst>
                <a:gd name="T0" fmla="*/ 92 w 315"/>
                <a:gd name="T1" fmla="*/ 0 h 92"/>
                <a:gd name="T2" fmla="*/ 29 w 315"/>
                <a:gd name="T3" fmla="*/ 0 h 92"/>
                <a:gd name="T4" fmla="*/ 0 w 315"/>
                <a:gd name="T5" fmla="*/ 29 h 92"/>
                <a:gd name="T6" fmla="*/ 0 w 315"/>
                <a:gd name="T7" fmla="*/ 92 h 92"/>
                <a:gd name="T8" fmla="*/ 92 w 315"/>
                <a:gd name="T9" fmla="*/ 0 h 92"/>
                <a:gd name="T10" fmla="*/ 286 w 315"/>
                <a:gd name="T11" fmla="*/ 0 h 92"/>
                <a:gd name="T12" fmla="*/ 223 w 315"/>
                <a:gd name="T13" fmla="*/ 0 h 92"/>
                <a:gd name="T14" fmla="*/ 315 w 315"/>
                <a:gd name="T15" fmla="*/ 92 h 92"/>
                <a:gd name="T16" fmla="*/ 315 w 315"/>
                <a:gd name="T17" fmla="*/ 29 h 92"/>
                <a:gd name="T18" fmla="*/ 286 w 315"/>
                <a:gd name="T19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5" h="92">
                  <a:moveTo>
                    <a:pt x="92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92" y="0"/>
                    <a:pt x="92" y="0"/>
                    <a:pt x="92" y="0"/>
                  </a:cubicBezTo>
                  <a:moveTo>
                    <a:pt x="286" y="0"/>
                  </a:moveTo>
                  <a:cubicBezTo>
                    <a:pt x="223" y="0"/>
                    <a:pt x="223" y="0"/>
                    <a:pt x="223" y="0"/>
                  </a:cubicBezTo>
                  <a:cubicBezTo>
                    <a:pt x="315" y="92"/>
                    <a:pt x="315" y="92"/>
                    <a:pt x="315" y="92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15" y="13"/>
                    <a:pt x="302" y="0"/>
                    <a:pt x="286" y="0"/>
                  </a:cubicBezTo>
                </a:path>
              </a:pathLst>
            </a:custGeom>
            <a:solidFill>
              <a:srgbClr val="FDE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36" name="Freeform 57"/>
            <p:cNvSpPr>
              <a:spLocks/>
            </p:cNvSpPr>
            <p:nvPr userDrawn="1"/>
          </p:nvSpPr>
          <p:spPr bwMode="auto">
            <a:xfrm>
              <a:off x="115888" y="6318250"/>
              <a:ext cx="1631950" cy="868363"/>
            </a:xfrm>
            <a:custGeom>
              <a:avLst/>
              <a:gdLst>
                <a:gd name="T0" fmla="*/ 183 w 397"/>
                <a:gd name="T1" fmla="*/ 0 h 249"/>
                <a:gd name="T2" fmla="*/ 163 w 397"/>
                <a:gd name="T3" fmla="*/ 9 h 249"/>
                <a:gd name="T4" fmla="*/ 118 w 397"/>
                <a:gd name="T5" fmla="*/ 54 h 249"/>
                <a:gd name="T6" fmla="*/ 26 w 397"/>
                <a:gd name="T7" fmla="*/ 146 h 249"/>
                <a:gd name="T8" fmla="*/ 0 w 397"/>
                <a:gd name="T9" fmla="*/ 172 h 249"/>
                <a:gd name="T10" fmla="*/ 0 w 397"/>
                <a:gd name="T11" fmla="*/ 249 h 249"/>
                <a:gd name="T12" fmla="*/ 368 w 397"/>
                <a:gd name="T13" fmla="*/ 249 h 249"/>
                <a:gd name="T14" fmla="*/ 385 w 397"/>
                <a:gd name="T15" fmla="*/ 231 h 249"/>
                <a:gd name="T16" fmla="*/ 385 w 397"/>
                <a:gd name="T17" fmla="*/ 190 h 249"/>
                <a:gd name="T18" fmla="*/ 341 w 397"/>
                <a:gd name="T19" fmla="*/ 146 h 249"/>
                <a:gd name="T20" fmla="*/ 249 w 397"/>
                <a:gd name="T21" fmla="*/ 54 h 249"/>
                <a:gd name="T22" fmla="*/ 204 w 397"/>
                <a:gd name="T23" fmla="*/ 9 h 249"/>
                <a:gd name="T24" fmla="*/ 183 w 397"/>
                <a:gd name="T25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7" h="249">
                  <a:moveTo>
                    <a:pt x="183" y="0"/>
                  </a:moveTo>
                  <a:cubicBezTo>
                    <a:pt x="176" y="0"/>
                    <a:pt x="169" y="3"/>
                    <a:pt x="163" y="9"/>
                  </a:cubicBezTo>
                  <a:cubicBezTo>
                    <a:pt x="118" y="54"/>
                    <a:pt x="118" y="54"/>
                    <a:pt x="118" y="54"/>
                  </a:cubicBezTo>
                  <a:cubicBezTo>
                    <a:pt x="26" y="146"/>
                    <a:pt x="26" y="146"/>
                    <a:pt x="26" y="146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0" y="249"/>
                    <a:pt x="0" y="249"/>
                    <a:pt x="0" y="249"/>
                  </a:cubicBezTo>
                  <a:cubicBezTo>
                    <a:pt x="368" y="249"/>
                    <a:pt x="368" y="249"/>
                    <a:pt x="368" y="249"/>
                  </a:cubicBezTo>
                  <a:cubicBezTo>
                    <a:pt x="385" y="231"/>
                    <a:pt x="385" y="231"/>
                    <a:pt x="385" y="231"/>
                  </a:cubicBezTo>
                  <a:cubicBezTo>
                    <a:pt x="397" y="220"/>
                    <a:pt x="397" y="202"/>
                    <a:pt x="385" y="190"/>
                  </a:cubicBezTo>
                  <a:cubicBezTo>
                    <a:pt x="341" y="146"/>
                    <a:pt x="341" y="146"/>
                    <a:pt x="341" y="146"/>
                  </a:cubicBezTo>
                  <a:cubicBezTo>
                    <a:pt x="249" y="54"/>
                    <a:pt x="249" y="54"/>
                    <a:pt x="249" y="54"/>
                  </a:cubicBezTo>
                  <a:cubicBezTo>
                    <a:pt x="204" y="9"/>
                    <a:pt x="204" y="9"/>
                    <a:pt x="204" y="9"/>
                  </a:cubicBezTo>
                  <a:cubicBezTo>
                    <a:pt x="198" y="3"/>
                    <a:pt x="191" y="0"/>
                    <a:pt x="183" y="0"/>
                  </a:cubicBezTo>
                </a:path>
              </a:pathLst>
            </a:custGeom>
            <a:solidFill>
              <a:srgbClr val="FDE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37" name="Freeform 58"/>
            <p:cNvSpPr>
              <a:spLocks noEditPoints="1"/>
            </p:cNvSpPr>
            <p:nvPr userDrawn="1"/>
          </p:nvSpPr>
          <p:spPr bwMode="auto">
            <a:xfrm>
              <a:off x="2386013" y="6507162"/>
              <a:ext cx="1292225" cy="320675"/>
            </a:xfrm>
            <a:custGeom>
              <a:avLst/>
              <a:gdLst>
                <a:gd name="T0" fmla="*/ 92 w 314"/>
                <a:gd name="T1" fmla="*/ 0 h 92"/>
                <a:gd name="T2" fmla="*/ 29 w 314"/>
                <a:gd name="T3" fmla="*/ 0 h 92"/>
                <a:gd name="T4" fmla="*/ 0 w 314"/>
                <a:gd name="T5" fmla="*/ 29 h 92"/>
                <a:gd name="T6" fmla="*/ 0 w 314"/>
                <a:gd name="T7" fmla="*/ 92 h 92"/>
                <a:gd name="T8" fmla="*/ 92 w 314"/>
                <a:gd name="T9" fmla="*/ 0 h 92"/>
                <a:gd name="T10" fmla="*/ 285 w 314"/>
                <a:gd name="T11" fmla="*/ 0 h 92"/>
                <a:gd name="T12" fmla="*/ 222 w 314"/>
                <a:gd name="T13" fmla="*/ 0 h 92"/>
                <a:gd name="T14" fmla="*/ 314 w 314"/>
                <a:gd name="T15" fmla="*/ 92 h 92"/>
                <a:gd name="T16" fmla="*/ 314 w 314"/>
                <a:gd name="T17" fmla="*/ 29 h 92"/>
                <a:gd name="T18" fmla="*/ 285 w 314"/>
                <a:gd name="T19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4" h="92">
                  <a:moveTo>
                    <a:pt x="92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92" y="0"/>
                    <a:pt x="92" y="0"/>
                    <a:pt x="92" y="0"/>
                  </a:cubicBezTo>
                  <a:moveTo>
                    <a:pt x="285" y="0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314" y="92"/>
                    <a:pt x="314" y="92"/>
                    <a:pt x="314" y="92"/>
                  </a:cubicBezTo>
                  <a:cubicBezTo>
                    <a:pt x="314" y="29"/>
                    <a:pt x="314" y="29"/>
                    <a:pt x="314" y="29"/>
                  </a:cubicBezTo>
                  <a:cubicBezTo>
                    <a:pt x="314" y="13"/>
                    <a:pt x="301" y="0"/>
                    <a:pt x="285" y="0"/>
                  </a:cubicBezTo>
                </a:path>
              </a:pathLst>
            </a:custGeom>
            <a:solidFill>
              <a:srgbClr val="FDE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41" name="Freeform 59"/>
            <p:cNvSpPr>
              <a:spLocks/>
            </p:cNvSpPr>
            <p:nvPr userDrawn="1"/>
          </p:nvSpPr>
          <p:spPr bwMode="auto">
            <a:xfrm>
              <a:off x="2155825" y="6318250"/>
              <a:ext cx="1752600" cy="868363"/>
            </a:xfrm>
            <a:custGeom>
              <a:avLst/>
              <a:gdLst>
                <a:gd name="T0" fmla="*/ 213 w 426"/>
                <a:gd name="T1" fmla="*/ 0 h 249"/>
                <a:gd name="T2" fmla="*/ 192 w 426"/>
                <a:gd name="T3" fmla="*/ 9 h 249"/>
                <a:gd name="T4" fmla="*/ 148 w 426"/>
                <a:gd name="T5" fmla="*/ 54 h 249"/>
                <a:gd name="T6" fmla="*/ 56 w 426"/>
                <a:gd name="T7" fmla="*/ 146 h 249"/>
                <a:gd name="T8" fmla="*/ 11 w 426"/>
                <a:gd name="T9" fmla="*/ 190 h 249"/>
                <a:gd name="T10" fmla="*/ 11 w 426"/>
                <a:gd name="T11" fmla="*/ 231 h 249"/>
                <a:gd name="T12" fmla="*/ 29 w 426"/>
                <a:gd name="T13" fmla="*/ 249 h 249"/>
                <a:gd name="T14" fmla="*/ 397 w 426"/>
                <a:gd name="T15" fmla="*/ 249 h 249"/>
                <a:gd name="T16" fmla="*/ 415 w 426"/>
                <a:gd name="T17" fmla="*/ 231 h 249"/>
                <a:gd name="T18" fmla="*/ 415 w 426"/>
                <a:gd name="T19" fmla="*/ 190 h 249"/>
                <a:gd name="T20" fmla="*/ 370 w 426"/>
                <a:gd name="T21" fmla="*/ 146 h 249"/>
                <a:gd name="T22" fmla="*/ 278 w 426"/>
                <a:gd name="T23" fmla="*/ 54 h 249"/>
                <a:gd name="T24" fmla="*/ 234 w 426"/>
                <a:gd name="T25" fmla="*/ 9 h 249"/>
                <a:gd name="T26" fmla="*/ 213 w 426"/>
                <a:gd name="T27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26" h="249">
                  <a:moveTo>
                    <a:pt x="213" y="0"/>
                  </a:moveTo>
                  <a:cubicBezTo>
                    <a:pt x="206" y="0"/>
                    <a:pt x="198" y="3"/>
                    <a:pt x="192" y="9"/>
                  </a:cubicBezTo>
                  <a:cubicBezTo>
                    <a:pt x="148" y="54"/>
                    <a:pt x="148" y="54"/>
                    <a:pt x="148" y="54"/>
                  </a:cubicBezTo>
                  <a:cubicBezTo>
                    <a:pt x="56" y="146"/>
                    <a:pt x="56" y="146"/>
                    <a:pt x="56" y="146"/>
                  </a:cubicBezTo>
                  <a:cubicBezTo>
                    <a:pt x="11" y="190"/>
                    <a:pt x="11" y="190"/>
                    <a:pt x="11" y="190"/>
                  </a:cubicBezTo>
                  <a:cubicBezTo>
                    <a:pt x="0" y="202"/>
                    <a:pt x="0" y="220"/>
                    <a:pt x="11" y="231"/>
                  </a:cubicBezTo>
                  <a:cubicBezTo>
                    <a:pt x="29" y="249"/>
                    <a:pt x="29" y="249"/>
                    <a:pt x="29" y="249"/>
                  </a:cubicBezTo>
                  <a:cubicBezTo>
                    <a:pt x="397" y="249"/>
                    <a:pt x="397" y="249"/>
                    <a:pt x="397" y="249"/>
                  </a:cubicBezTo>
                  <a:cubicBezTo>
                    <a:pt x="415" y="231"/>
                    <a:pt x="415" y="231"/>
                    <a:pt x="415" y="231"/>
                  </a:cubicBezTo>
                  <a:cubicBezTo>
                    <a:pt x="426" y="220"/>
                    <a:pt x="426" y="202"/>
                    <a:pt x="415" y="190"/>
                  </a:cubicBezTo>
                  <a:cubicBezTo>
                    <a:pt x="370" y="146"/>
                    <a:pt x="370" y="146"/>
                    <a:pt x="370" y="146"/>
                  </a:cubicBezTo>
                  <a:cubicBezTo>
                    <a:pt x="278" y="54"/>
                    <a:pt x="278" y="54"/>
                    <a:pt x="278" y="54"/>
                  </a:cubicBezTo>
                  <a:cubicBezTo>
                    <a:pt x="234" y="9"/>
                    <a:pt x="234" y="9"/>
                    <a:pt x="234" y="9"/>
                  </a:cubicBezTo>
                  <a:cubicBezTo>
                    <a:pt x="228" y="3"/>
                    <a:pt x="221" y="0"/>
                    <a:pt x="213" y="0"/>
                  </a:cubicBezTo>
                </a:path>
              </a:pathLst>
            </a:custGeom>
            <a:solidFill>
              <a:srgbClr val="FDE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42" name="Freeform 60"/>
            <p:cNvSpPr>
              <a:spLocks noEditPoints="1"/>
            </p:cNvSpPr>
            <p:nvPr userDrawn="1"/>
          </p:nvSpPr>
          <p:spPr bwMode="auto">
            <a:xfrm>
              <a:off x="4545013" y="6507162"/>
              <a:ext cx="1296988" cy="320675"/>
            </a:xfrm>
            <a:custGeom>
              <a:avLst/>
              <a:gdLst>
                <a:gd name="T0" fmla="*/ 93 w 315"/>
                <a:gd name="T1" fmla="*/ 0 h 92"/>
                <a:gd name="T2" fmla="*/ 30 w 315"/>
                <a:gd name="T3" fmla="*/ 0 h 92"/>
                <a:gd name="T4" fmla="*/ 0 w 315"/>
                <a:gd name="T5" fmla="*/ 29 h 92"/>
                <a:gd name="T6" fmla="*/ 0 w 315"/>
                <a:gd name="T7" fmla="*/ 92 h 92"/>
                <a:gd name="T8" fmla="*/ 93 w 315"/>
                <a:gd name="T9" fmla="*/ 0 h 92"/>
                <a:gd name="T10" fmla="*/ 286 w 315"/>
                <a:gd name="T11" fmla="*/ 0 h 92"/>
                <a:gd name="T12" fmla="*/ 223 w 315"/>
                <a:gd name="T13" fmla="*/ 0 h 92"/>
                <a:gd name="T14" fmla="*/ 315 w 315"/>
                <a:gd name="T15" fmla="*/ 92 h 92"/>
                <a:gd name="T16" fmla="*/ 315 w 315"/>
                <a:gd name="T17" fmla="*/ 29 h 92"/>
                <a:gd name="T18" fmla="*/ 286 w 315"/>
                <a:gd name="T19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5" h="92">
                  <a:moveTo>
                    <a:pt x="93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14" y="0"/>
                    <a:pt x="0" y="13"/>
                    <a:pt x="0" y="29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93" y="0"/>
                    <a:pt x="93" y="0"/>
                    <a:pt x="93" y="0"/>
                  </a:cubicBezTo>
                  <a:moveTo>
                    <a:pt x="286" y="0"/>
                  </a:moveTo>
                  <a:cubicBezTo>
                    <a:pt x="223" y="0"/>
                    <a:pt x="223" y="0"/>
                    <a:pt x="223" y="0"/>
                  </a:cubicBezTo>
                  <a:cubicBezTo>
                    <a:pt x="315" y="92"/>
                    <a:pt x="315" y="92"/>
                    <a:pt x="315" y="92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15" y="13"/>
                    <a:pt x="302" y="0"/>
                    <a:pt x="286" y="0"/>
                  </a:cubicBezTo>
                </a:path>
              </a:pathLst>
            </a:custGeom>
            <a:solidFill>
              <a:srgbClr val="FDE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43" name="Freeform 61"/>
            <p:cNvSpPr>
              <a:spLocks/>
            </p:cNvSpPr>
            <p:nvPr userDrawn="1"/>
          </p:nvSpPr>
          <p:spPr bwMode="auto">
            <a:xfrm>
              <a:off x="4319588" y="6318250"/>
              <a:ext cx="1752600" cy="868363"/>
            </a:xfrm>
            <a:custGeom>
              <a:avLst/>
              <a:gdLst>
                <a:gd name="T0" fmla="*/ 213 w 426"/>
                <a:gd name="T1" fmla="*/ 0 h 249"/>
                <a:gd name="T2" fmla="*/ 192 w 426"/>
                <a:gd name="T3" fmla="*/ 9 h 249"/>
                <a:gd name="T4" fmla="*/ 148 w 426"/>
                <a:gd name="T5" fmla="*/ 54 h 249"/>
                <a:gd name="T6" fmla="*/ 55 w 426"/>
                <a:gd name="T7" fmla="*/ 146 h 249"/>
                <a:gd name="T8" fmla="*/ 11 w 426"/>
                <a:gd name="T9" fmla="*/ 190 h 249"/>
                <a:gd name="T10" fmla="*/ 11 w 426"/>
                <a:gd name="T11" fmla="*/ 231 h 249"/>
                <a:gd name="T12" fmla="*/ 29 w 426"/>
                <a:gd name="T13" fmla="*/ 249 h 249"/>
                <a:gd name="T14" fmla="*/ 397 w 426"/>
                <a:gd name="T15" fmla="*/ 249 h 249"/>
                <a:gd name="T16" fmla="*/ 415 w 426"/>
                <a:gd name="T17" fmla="*/ 231 h 249"/>
                <a:gd name="T18" fmla="*/ 415 w 426"/>
                <a:gd name="T19" fmla="*/ 190 h 249"/>
                <a:gd name="T20" fmla="*/ 370 w 426"/>
                <a:gd name="T21" fmla="*/ 146 h 249"/>
                <a:gd name="T22" fmla="*/ 278 w 426"/>
                <a:gd name="T23" fmla="*/ 54 h 249"/>
                <a:gd name="T24" fmla="*/ 233 w 426"/>
                <a:gd name="T25" fmla="*/ 9 h 249"/>
                <a:gd name="T26" fmla="*/ 213 w 426"/>
                <a:gd name="T27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26" h="249">
                  <a:moveTo>
                    <a:pt x="213" y="0"/>
                  </a:moveTo>
                  <a:cubicBezTo>
                    <a:pt x="205" y="0"/>
                    <a:pt x="198" y="3"/>
                    <a:pt x="192" y="9"/>
                  </a:cubicBezTo>
                  <a:cubicBezTo>
                    <a:pt x="148" y="54"/>
                    <a:pt x="148" y="54"/>
                    <a:pt x="148" y="54"/>
                  </a:cubicBezTo>
                  <a:cubicBezTo>
                    <a:pt x="55" y="146"/>
                    <a:pt x="55" y="146"/>
                    <a:pt x="55" y="146"/>
                  </a:cubicBezTo>
                  <a:cubicBezTo>
                    <a:pt x="11" y="190"/>
                    <a:pt x="11" y="190"/>
                    <a:pt x="11" y="190"/>
                  </a:cubicBezTo>
                  <a:cubicBezTo>
                    <a:pt x="0" y="202"/>
                    <a:pt x="0" y="220"/>
                    <a:pt x="11" y="231"/>
                  </a:cubicBezTo>
                  <a:cubicBezTo>
                    <a:pt x="29" y="249"/>
                    <a:pt x="29" y="249"/>
                    <a:pt x="29" y="249"/>
                  </a:cubicBezTo>
                  <a:cubicBezTo>
                    <a:pt x="397" y="249"/>
                    <a:pt x="397" y="249"/>
                    <a:pt x="397" y="249"/>
                  </a:cubicBezTo>
                  <a:cubicBezTo>
                    <a:pt x="415" y="231"/>
                    <a:pt x="415" y="231"/>
                    <a:pt x="415" y="231"/>
                  </a:cubicBezTo>
                  <a:cubicBezTo>
                    <a:pt x="426" y="220"/>
                    <a:pt x="426" y="202"/>
                    <a:pt x="415" y="190"/>
                  </a:cubicBezTo>
                  <a:cubicBezTo>
                    <a:pt x="370" y="146"/>
                    <a:pt x="370" y="146"/>
                    <a:pt x="370" y="146"/>
                  </a:cubicBezTo>
                  <a:cubicBezTo>
                    <a:pt x="278" y="54"/>
                    <a:pt x="278" y="54"/>
                    <a:pt x="278" y="54"/>
                  </a:cubicBezTo>
                  <a:cubicBezTo>
                    <a:pt x="233" y="9"/>
                    <a:pt x="233" y="9"/>
                    <a:pt x="233" y="9"/>
                  </a:cubicBezTo>
                  <a:cubicBezTo>
                    <a:pt x="228" y="3"/>
                    <a:pt x="220" y="0"/>
                    <a:pt x="213" y="0"/>
                  </a:cubicBezTo>
                </a:path>
              </a:pathLst>
            </a:custGeom>
            <a:solidFill>
              <a:srgbClr val="FDE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44" name="Freeform 62"/>
            <p:cNvSpPr>
              <a:spLocks noEditPoints="1"/>
            </p:cNvSpPr>
            <p:nvPr userDrawn="1"/>
          </p:nvSpPr>
          <p:spPr bwMode="auto">
            <a:xfrm>
              <a:off x="6708775" y="6507162"/>
              <a:ext cx="1296988" cy="320675"/>
            </a:xfrm>
            <a:custGeom>
              <a:avLst/>
              <a:gdLst>
                <a:gd name="T0" fmla="*/ 92 w 315"/>
                <a:gd name="T1" fmla="*/ 0 h 92"/>
                <a:gd name="T2" fmla="*/ 29 w 315"/>
                <a:gd name="T3" fmla="*/ 0 h 92"/>
                <a:gd name="T4" fmla="*/ 0 w 315"/>
                <a:gd name="T5" fmla="*/ 29 h 92"/>
                <a:gd name="T6" fmla="*/ 0 w 315"/>
                <a:gd name="T7" fmla="*/ 92 h 92"/>
                <a:gd name="T8" fmla="*/ 92 w 315"/>
                <a:gd name="T9" fmla="*/ 0 h 92"/>
                <a:gd name="T10" fmla="*/ 286 w 315"/>
                <a:gd name="T11" fmla="*/ 0 h 92"/>
                <a:gd name="T12" fmla="*/ 223 w 315"/>
                <a:gd name="T13" fmla="*/ 0 h 92"/>
                <a:gd name="T14" fmla="*/ 315 w 315"/>
                <a:gd name="T15" fmla="*/ 92 h 92"/>
                <a:gd name="T16" fmla="*/ 315 w 315"/>
                <a:gd name="T17" fmla="*/ 29 h 92"/>
                <a:gd name="T18" fmla="*/ 286 w 315"/>
                <a:gd name="T19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5" h="92">
                  <a:moveTo>
                    <a:pt x="92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92" y="0"/>
                    <a:pt x="92" y="0"/>
                    <a:pt x="92" y="0"/>
                  </a:cubicBezTo>
                  <a:moveTo>
                    <a:pt x="286" y="0"/>
                  </a:moveTo>
                  <a:cubicBezTo>
                    <a:pt x="223" y="0"/>
                    <a:pt x="223" y="0"/>
                    <a:pt x="223" y="0"/>
                  </a:cubicBezTo>
                  <a:cubicBezTo>
                    <a:pt x="315" y="92"/>
                    <a:pt x="315" y="92"/>
                    <a:pt x="315" y="92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15" y="13"/>
                    <a:pt x="302" y="0"/>
                    <a:pt x="286" y="0"/>
                  </a:cubicBezTo>
                </a:path>
              </a:pathLst>
            </a:custGeom>
            <a:solidFill>
              <a:srgbClr val="FDE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45" name="Freeform 63"/>
            <p:cNvSpPr>
              <a:spLocks/>
            </p:cNvSpPr>
            <p:nvPr userDrawn="1"/>
          </p:nvSpPr>
          <p:spPr bwMode="auto">
            <a:xfrm>
              <a:off x="6478588" y="6318250"/>
              <a:ext cx="1757363" cy="868363"/>
            </a:xfrm>
            <a:custGeom>
              <a:avLst/>
              <a:gdLst>
                <a:gd name="T0" fmla="*/ 213 w 427"/>
                <a:gd name="T1" fmla="*/ 0 h 249"/>
                <a:gd name="T2" fmla="*/ 193 w 427"/>
                <a:gd name="T3" fmla="*/ 9 h 249"/>
                <a:gd name="T4" fmla="*/ 148 w 427"/>
                <a:gd name="T5" fmla="*/ 54 h 249"/>
                <a:gd name="T6" fmla="*/ 56 w 427"/>
                <a:gd name="T7" fmla="*/ 146 h 249"/>
                <a:gd name="T8" fmla="*/ 12 w 427"/>
                <a:gd name="T9" fmla="*/ 190 h 249"/>
                <a:gd name="T10" fmla="*/ 12 w 427"/>
                <a:gd name="T11" fmla="*/ 231 h 249"/>
                <a:gd name="T12" fmla="*/ 29 w 427"/>
                <a:gd name="T13" fmla="*/ 249 h 249"/>
                <a:gd name="T14" fmla="*/ 398 w 427"/>
                <a:gd name="T15" fmla="*/ 249 h 249"/>
                <a:gd name="T16" fmla="*/ 415 w 427"/>
                <a:gd name="T17" fmla="*/ 231 h 249"/>
                <a:gd name="T18" fmla="*/ 415 w 427"/>
                <a:gd name="T19" fmla="*/ 190 h 249"/>
                <a:gd name="T20" fmla="*/ 371 w 427"/>
                <a:gd name="T21" fmla="*/ 146 h 249"/>
                <a:gd name="T22" fmla="*/ 279 w 427"/>
                <a:gd name="T23" fmla="*/ 54 h 249"/>
                <a:gd name="T24" fmla="*/ 234 w 427"/>
                <a:gd name="T25" fmla="*/ 9 h 249"/>
                <a:gd name="T26" fmla="*/ 213 w 427"/>
                <a:gd name="T27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27" h="249">
                  <a:moveTo>
                    <a:pt x="213" y="0"/>
                  </a:moveTo>
                  <a:cubicBezTo>
                    <a:pt x="206" y="0"/>
                    <a:pt x="198" y="3"/>
                    <a:pt x="193" y="9"/>
                  </a:cubicBezTo>
                  <a:cubicBezTo>
                    <a:pt x="148" y="54"/>
                    <a:pt x="148" y="54"/>
                    <a:pt x="148" y="54"/>
                  </a:cubicBezTo>
                  <a:cubicBezTo>
                    <a:pt x="56" y="146"/>
                    <a:pt x="56" y="146"/>
                    <a:pt x="56" y="146"/>
                  </a:cubicBezTo>
                  <a:cubicBezTo>
                    <a:pt x="12" y="190"/>
                    <a:pt x="12" y="190"/>
                    <a:pt x="12" y="190"/>
                  </a:cubicBezTo>
                  <a:cubicBezTo>
                    <a:pt x="0" y="202"/>
                    <a:pt x="0" y="220"/>
                    <a:pt x="12" y="231"/>
                  </a:cubicBezTo>
                  <a:cubicBezTo>
                    <a:pt x="29" y="249"/>
                    <a:pt x="29" y="249"/>
                    <a:pt x="29" y="249"/>
                  </a:cubicBezTo>
                  <a:cubicBezTo>
                    <a:pt x="398" y="249"/>
                    <a:pt x="398" y="249"/>
                    <a:pt x="398" y="249"/>
                  </a:cubicBezTo>
                  <a:cubicBezTo>
                    <a:pt x="415" y="231"/>
                    <a:pt x="415" y="231"/>
                    <a:pt x="415" y="231"/>
                  </a:cubicBezTo>
                  <a:cubicBezTo>
                    <a:pt x="427" y="220"/>
                    <a:pt x="427" y="202"/>
                    <a:pt x="415" y="190"/>
                  </a:cubicBezTo>
                  <a:cubicBezTo>
                    <a:pt x="371" y="146"/>
                    <a:pt x="371" y="146"/>
                    <a:pt x="371" y="146"/>
                  </a:cubicBezTo>
                  <a:cubicBezTo>
                    <a:pt x="279" y="54"/>
                    <a:pt x="279" y="54"/>
                    <a:pt x="279" y="54"/>
                  </a:cubicBezTo>
                  <a:cubicBezTo>
                    <a:pt x="234" y="9"/>
                    <a:pt x="234" y="9"/>
                    <a:pt x="234" y="9"/>
                  </a:cubicBezTo>
                  <a:cubicBezTo>
                    <a:pt x="228" y="3"/>
                    <a:pt x="221" y="0"/>
                    <a:pt x="213" y="0"/>
                  </a:cubicBezTo>
                </a:path>
              </a:pathLst>
            </a:custGeom>
            <a:solidFill>
              <a:srgbClr val="FDE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46" name="Freeform 64"/>
            <p:cNvSpPr>
              <a:spLocks noEditPoints="1"/>
            </p:cNvSpPr>
            <p:nvPr userDrawn="1"/>
          </p:nvSpPr>
          <p:spPr bwMode="auto">
            <a:xfrm>
              <a:off x="8872538" y="6507162"/>
              <a:ext cx="1292225" cy="320675"/>
            </a:xfrm>
            <a:custGeom>
              <a:avLst/>
              <a:gdLst>
                <a:gd name="T0" fmla="*/ 92 w 314"/>
                <a:gd name="T1" fmla="*/ 0 h 92"/>
                <a:gd name="T2" fmla="*/ 29 w 314"/>
                <a:gd name="T3" fmla="*/ 0 h 92"/>
                <a:gd name="T4" fmla="*/ 0 w 314"/>
                <a:gd name="T5" fmla="*/ 29 h 92"/>
                <a:gd name="T6" fmla="*/ 0 w 314"/>
                <a:gd name="T7" fmla="*/ 92 h 92"/>
                <a:gd name="T8" fmla="*/ 92 w 314"/>
                <a:gd name="T9" fmla="*/ 0 h 92"/>
                <a:gd name="T10" fmla="*/ 285 w 314"/>
                <a:gd name="T11" fmla="*/ 0 h 92"/>
                <a:gd name="T12" fmla="*/ 222 w 314"/>
                <a:gd name="T13" fmla="*/ 0 h 92"/>
                <a:gd name="T14" fmla="*/ 314 w 314"/>
                <a:gd name="T15" fmla="*/ 92 h 92"/>
                <a:gd name="T16" fmla="*/ 314 w 314"/>
                <a:gd name="T17" fmla="*/ 29 h 92"/>
                <a:gd name="T18" fmla="*/ 285 w 314"/>
                <a:gd name="T19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4" h="92">
                  <a:moveTo>
                    <a:pt x="92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92" y="0"/>
                    <a:pt x="92" y="0"/>
                    <a:pt x="92" y="0"/>
                  </a:cubicBezTo>
                  <a:moveTo>
                    <a:pt x="285" y="0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314" y="92"/>
                    <a:pt x="314" y="92"/>
                    <a:pt x="314" y="92"/>
                  </a:cubicBezTo>
                  <a:cubicBezTo>
                    <a:pt x="314" y="29"/>
                    <a:pt x="314" y="29"/>
                    <a:pt x="314" y="29"/>
                  </a:cubicBezTo>
                  <a:cubicBezTo>
                    <a:pt x="314" y="13"/>
                    <a:pt x="301" y="0"/>
                    <a:pt x="285" y="0"/>
                  </a:cubicBezTo>
                </a:path>
              </a:pathLst>
            </a:custGeom>
            <a:solidFill>
              <a:srgbClr val="FDE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47" name="Freeform 65"/>
            <p:cNvSpPr>
              <a:spLocks/>
            </p:cNvSpPr>
            <p:nvPr userDrawn="1"/>
          </p:nvSpPr>
          <p:spPr bwMode="auto">
            <a:xfrm>
              <a:off x="8642350" y="6318250"/>
              <a:ext cx="1752600" cy="868363"/>
            </a:xfrm>
            <a:custGeom>
              <a:avLst/>
              <a:gdLst>
                <a:gd name="T0" fmla="*/ 213 w 426"/>
                <a:gd name="T1" fmla="*/ 0 h 249"/>
                <a:gd name="T2" fmla="*/ 192 w 426"/>
                <a:gd name="T3" fmla="*/ 9 h 249"/>
                <a:gd name="T4" fmla="*/ 148 w 426"/>
                <a:gd name="T5" fmla="*/ 54 h 249"/>
                <a:gd name="T6" fmla="*/ 56 w 426"/>
                <a:gd name="T7" fmla="*/ 146 h 249"/>
                <a:gd name="T8" fmla="*/ 11 w 426"/>
                <a:gd name="T9" fmla="*/ 190 h 249"/>
                <a:gd name="T10" fmla="*/ 11 w 426"/>
                <a:gd name="T11" fmla="*/ 231 h 249"/>
                <a:gd name="T12" fmla="*/ 29 w 426"/>
                <a:gd name="T13" fmla="*/ 249 h 249"/>
                <a:gd name="T14" fmla="*/ 397 w 426"/>
                <a:gd name="T15" fmla="*/ 249 h 249"/>
                <a:gd name="T16" fmla="*/ 415 w 426"/>
                <a:gd name="T17" fmla="*/ 231 h 249"/>
                <a:gd name="T18" fmla="*/ 415 w 426"/>
                <a:gd name="T19" fmla="*/ 190 h 249"/>
                <a:gd name="T20" fmla="*/ 370 w 426"/>
                <a:gd name="T21" fmla="*/ 146 h 249"/>
                <a:gd name="T22" fmla="*/ 278 w 426"/>
                <a:gd name="T23" fmla="*/ 54 h 249"/>
                <a:gd name="T24" fmla="*/ 234 w 426"/>
                <a:gd name="T25" fmla="*/ 9 h 249"/>
                <a:gd name="T26" fmla="*/ 213 w 426"/>
                <a:gd name="T27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26" h="249">
                  <a:moveTo>
                    <a:pt x="213" y="0"/>
                  </a:moveTo>
                  <a:cubicBezTo>
                    <a:pt x="206" y="0"/>
                    <a:pt x="198" y="3"/>
                    <a:pt x="192" y="9"/>
                  </a:cubicBezTo>
                  <a:cubicBezTo>
                    <a:pt x="148" y="54"/>
                    <a:pt x="148" y="54"/>
                    <a:pt x="148" y="54"/>
                  </a:cubicBezTo>
                  <a:cubicBezTo>
                    <a:pt x="56" y="146"/>
                    <a:pt x="56" y="146"/>
                    <a:pt x="56" y="146"/>
                  </a:cubicBezTo>
                  <a:cubicBezTo>
                    <a:pt x="11" y="190"/>
                    <a:pt x="11" y="190"/>
                    <a:pt x="11" y="190"/>
                  </a:cubicBezTo>
                  <a:cubicBezTo>
                    <a:pt x="0" y="202"/>
                    <a:pt x="0" y="220"/>
                    <a:pt x="11" y="231"/>
                  </a:cubicBezTo>
                  <a:cubicBezTo>
                    <a:pt x="29" y="249"/>
                    <a:pt x="29" y="249"/>
                    <a:pt x="29" y="249"/>
                  </a:cubicBezTo>
                  <a:cubicBezTo>
                    <a:pt x="397" y="249"/>
                    <a:pt x="397" y="249"/>
                    <a:pt x="397" y="249"/>
                  </a:cubicBezTo>
                  <a:cubicBezTo>
                    <a:pt x="415" y="231"/>
                    <a:pt x="415" y="231"/>
                    <a:pt x="415" y="231"/>
                  </a:cubicBezTo>
                  <a:cubicBezTo>
                    <a:pt x="426" y="220"/>
                    <a:pt x="426" y="202"/>
                    <a:pt x="415" y="190"/>
                  </a:cubicBezTo>
                  <a:cubicBezTo>
                    <a:pt x="370" y="146"/>
                    <a:pt x="370" y="146"/>
                    <a:pt x="370" y="146"/>
                  </a:cubicBezTo>
                  <a:cubicBezTo>
                    <a:pt x="278" y="54"/>
                    <a:pt x="278" y="54"/>
                    <a:pt x="278" y="54"/>
                  </a:cubicBezTo>
                  <a:cubicBezTo>
                    <a:pt x="234" y="9"/>
                    <a:pt x="234" y="9"/>
                    <a:pt x="234" y="9"/>
                  </a:cubicBezTo>
                  <a:cubicBezTo>
                    <a:pt x="228" y="3"/>
                    <a:pt x="221" y="0"/>
                    <a:pt x="213" y="0"/>
                  </a:cubicBezTo>
                </a:path>
              </a:pathLst>
            </a:custGeom>
            <a:solidFill>
              <a:srgbClr val="FDE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48" name="Freeform 66"/>
            <p:cNvSpPr>
              <a:spLocks noEditPoints="1"/>
            </p:cNvSpPr>
            <p:nvPr userDrawn="1"/>
          </p:nvSpPr>
          <p:spPr bwMode="auto">
            <a:xfrm>
              <a:off x="11033125" y="6507162"/>
              <a:ext cx="1295400" cy="320675"/>
            </a:xfrm>
            <a:custGeom>
              <a:avLst/>
              <a:gdLst>
                <a:gd name="T0" fmla="*/ 93 w 315"/>
                <a:gd name="T1" fmla="*/ 0 h 92"/>
                <a:gd name="T2" fmla="*/ 30 w 315"/>
                <a:gd name="T3" fmla="*/ 0 h 92"/>
                <a:gd name="T4" fmla="*/ 0 w 315"/>
                <a:gd name="T5" fmla="*/ 29 h 92"/>
                <a:gd name="T6" fmla="*/ 0 w 315"/>
                <a:gd name="T7" fmla="*/ 92 h 92"/>
                <a:gd name="T8" fmla="*/ 93 w 315"/>
                <a:gd name="T9" fmla="*/ 0 h 92"/>
                <a:gd name="T10" fmla="*/ 286 w 315"/>
                <a:gd name="T11" fmla="*/ 0 h 92"/>
                <a:gd name="T12" fmla="*/ 223 w 315"/>
                <a:gd name="T13" fmla="*/ 0 h 92"/>
                <a:gd name="T14" fmla="*/ 315 w 315"/>
                <a:gd name="T15" fmla="*/ 92 h 92"/>
                <a:gd name="T16" fmla="*/ 315 w 315"/>
                <a:gd name="T17" fmla="*/ 29 h 92"/>
                <a:gd name="T18" fmla="*/ 286 w 315"/>
                <a:gd name="T19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5" h="92">
                  <a:moveTo>
                    <a:pt x="93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93" y="0"/>
                    <a:pt x="93" y="0"/>
                    <a:pt x="93" y="0"/>
                  </a:cubicBezTo>
                  <a:moveTo>
                    <a:pt x="286" y="0"/>
                  </a:moveTo>
                  <a:cubicBezTo>
                    <a:pt x="223" y="0"/>
                    <a:pt x="223" y="0"/>
                    <a:pt x="223" y="0"/>
                  </a:cubicBezTo>
                  <a:cubicBezTo>
                    <a:pt x="315" y="92"/>
                    <a:pt x="315" y="92"/>
                    <a:pt x="315" y="92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15" y="13"/>
                    <a:pt x="302" y="0"/>
                    <a:pt x="286" y="0"/>
                  </a:cubicBezTo>
                </a:path>
              </a:pathLst>
            </a:custGeom>
            <a:solidFill>
              <a:srgbClr val="FDE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49" name="Freeform 67"/>
            <p:cNvSpPr>
              <a:spLocks/>
            </p:cNvSpPr>
            <p:nvPr userDrawn="1"/>
          </p:nvSpPr>
          <p:spPr bwMode="auto">
            <a:xfrm>
              <a:off x="10802938" y="6318250"/>
              <a:ext cx="1652588" cy="868363"/>
            </a:xfrm>
            <a:custGeom>
              <a:avLst/>
              <a:gdLst>
                <a:gd name="T0" fmla="*/ 214 w 402"/>
                <a:gd name="T1" fmla="*/ 0 h 249"/>
                <a:gd name="T2" fmla="*/ 193 w 402"/>
                <a:gd name="T3" fmla="*/ 9 h 249"/>
                <a:gd name="T4" fmla="*/ 149 w 402"/>
                <a:gd name="T5" fmla="*/ 54 h 249"/>
                <a:gd name="T6" fmla="*/ 56 w 402"/>
                <a:gd name="T7" fmla="*/ 146 h 249"/>
                <a:gd name="T8" fmla="*/ 12 w 402"/>
                <a:gd name="T9" fmla="*/ 190 h 249"/>
                <a:gd name="T10" fmla="*/ 12 w 402"/>
                <a:gd name="T11" fmla="*/ 231 h 249"/>
                <a:gd name="T12" fmla="*/ 30 w 402"/>
                <a:gd name="T13" fmla="*/ 249 h 249"/>
                <a:gd name="T14" fmla="*/ 398 w 402"/>
                <a:gd name="T15" fmla="*/ 249 h 249"/>
                <a:gd name="T16" fmla="*/ 402 w 402"/>
                <a:gd name="T17" fmla="*/ 246 h 249"/>
                <a:gd name="T18" fmla="*/ 402 w 402"/>
                <a:gd name="T19" fmla="*/ 176 h 249"/>
                <a:gd name="T20" fmla="*/ 371 w 402"/>
                <a:gd name="T21" fmla="*/ 146 h 249"/>
                <a:gd name="T22" fmla="*/ 279 w 402"/>
                <a:gd name="T23" fmla="*/ 54 h 249"/>
                <a:gd name="T24" fmla="*/ 234 w 402"/>
                <a:gd name="T25" fmla="*/ 9 h 249"/>
                <a:gd name="T26" fmla="*/ 214 w 402"/>
                <a:gd name="T27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2" h="249">
                  <a:moveTo>
                    <a:pt x="214" y="0"/>
                  </a:moveTo>
                  <a:cubicBezTo>
                    <a:pt x="206" y="0"/>
                    <a:pt x="199" y="3"/>
                    <a:pt x="193" y="9"/>
                  </a:cubicBezTo>
                  <a:cubicBezTo>
                    <a:pt x="149" y="54"/>
                    <a:pt x="149" y="54"/>
                    <a:pt x="149" y="54"/>
                  </a:cubicBezTo>
                  <a:cubicBezTo>
                    <a:pt x="56" y="146"/>
                    <a:pt x="56" y="146"/>
                    <a:pt x="56" y="146"/>
                  </a:cubicBezTo>
                  <a:cubicBezTo>
                    <a:pt x="12" y="190"/>
                    <a:pt x="12" y="190"/>
                    <a:pt x="12" y="190"/>
                  </a:cubicBezTo>
                  <a:cubicBezTo>
                    <a:pt x="0" y="202"/>
                    <a:pt x="0" y="220"/>
                    <a:pt x="12" y="231"/>
                  </a:cubicBezTo>
                  <a:cubicBezTo>
                    <a:pt x="30" y="249"/>
                    <a:pt x="30" y="249"/>
                    <a:pt x="30" y="249"/>
                  </a:cubicBezTo>
                  <a:cubicBezTo>
                    <a:pt x="398" y="249"/>
                    <a:pt x="398" y="249"/>
                    <a:pt x="398" y="249"/>
                  </a:cubicBezTo>
                  <a:cubicBezTo>
                    <a:pt x="402" y="246"/>
                    <a:pt x="402" y="246"/>
                    <a:pt x="402" y="246"/>
                  </a:cubicBezTo>
                  <a:cubicBezTo>
                    <a:pt x="402" y="176"/>
                    <a:pt x="402" y="176"/>
                    <a:pt x="402" y="176"/>
                  </a:cubicBezTo>
                  <a:cubicBezTo>
                    <a:pt x="371" y="146"/>
                    <a:pt x="371" y="146"/>
                    <a:pt x="371" y="146"/>
                  </a:cubicBezTo>
                  <a:cubicBezTo>
                    <a:pt x="279" y="54"/>
                    <a:pt x="279" y="54"/>
                    <a:pt x="279" y="54"/>
                  </a:cubicBezTo>
                  <a:cubicBezTo>
                    <a:pt x="234" y="9"/>
                    <a:pt x="234" y="9"/>
                    <a:pt x="234" y="9"/>
                  </a:cubicBezTo>
                  <a:cubicBezTo>
                    <a:pt x="229" y="3"/>
                    <a:pt x="221" y="0"/>
                    <a:pt x="214" y="0"/>
                  </a:cubicBezTo>
                </a:path>
              </a:pathLst>
            </a:custGeom>
            <a:solidFill>
              <a:srgbClr val="FDE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50" name="Freeform 68"/>
            <p:cNvSpPr>
              <a:spLocks/>
            </p:cNvSpPr>
            <p:nvPr userDrawn="1"/>
          </p:nvSpPr>
          <p:spPr bwMode="auto">
            <a:xfrm>
              <a:off x="214313" y="427037"/>
              <a:ext cx="485775" cy="407988"/>
            </a:xfrm>
            <a:custGeom>
              <a:avLst/>
              <a:gdLst>
                <a:gd name="T0" fmla="*/ 153 w 306"/>
                <a:gd name="T1" fmla="*/ 257 h 257"/>
                <a:gd name="T2" fmla="*/ 0 w 306"/>
                <a:gd name="T3" fmla="*/ 128 h 257"/>
                <a:gd name="T4" fmla="*/ 153 w 306"/>
                <a:gd name="T5" fmla="*/ 0 h 257"/>
                <a:gd name="T6" fmla="*/ 306 w 306"/>
                <a:gd name="T7" fmla="*/ 128 h 257"/>
                <a:gd name="T8" fmla="*/ 153 w 306"/>
                <a:gd name="T9" fmla="*/ 257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6" h="257">
                  <a:moveTo>
                    <a:pt x="153" y="257"/>
                  </a:moveTo>
                  <a:lnTo>
                    <a:pt x="0" y="128"/>
                  </a:lnTo>
                  <a:lnTo>
                    <a:pt x="153" y="0"/>
                  </a:lnTo>
                  <a:lnTo>
                    <a:pt x="306" y="128"/>
                  </a:lnTo>
                  <a:lnTo>
                    <a:pt x="153" y="257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51" name="Freeform 69"/>
            <p:cNvSpPr>
              <a:spLocks/>
            </p:cNvSpPr>
            <p:nvPr userDrawn="1"/>
          </p:nvSpPr>
          <p:spPr bwMode="auto">
            <a:xfrm>
              <a:off x="987425" y="427037"/>
              <a:ext cx="485775" cy="407988"/>
            </a:xfrm>
            <a:custGeom>
              <a:avLst/>
              <a:gdLst>
                <a:gd name="T0" fmla="*/ 153 w 306"/>
                <a:gd name="T1" fmla="*/ 257 h 257"/>
                <a:gd name="T2" fmla="*/ 0 w 306"/>
                <a:gd name="T3" fmla="*/ 128 h 257"/>
                <a:gd name="T4" fmla="*/ 153 w 306"/>
                <a:gd name="T5" fmla="*/ 0 h 257"/>
                <a:gd name="T6" fmla="*/ 306 w 306"/>
                <a:gd name="T7" fmla="*/ 128 h 257"/>
                <a:gd name="T8" fmla="*/ 153 w 306"/>
                <a:gd name="T9" fmla="*/ 257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6" h="257">
                  <a:moveTo>
                    <a:pt x="153" y="257"/>
                  </a:moveTo>
                  <a:lnTo>
                    <a:pt x="0" y="128"/>
                  </a:lnTo>
                  <a:lnTo>
                    <a:pt x="153" y="0"/>
                  </a:lnTo>
                  <a:lnTo>
                    <a:pt x="306" y="128"/>
                  </a:lnTo>
                  <a:lnTo>
                    <a:pt x="153" y="257"/>
                  </a:lnTo>
                  <a:close/>
                </a:path>
              </a:pathLst>
            </a:custGeom>
            <a:solidFill>
              <a:srgbClr val="0E73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52" name="Freeform 70"/>
            <p:cNvSpPr>
              <a:spLocks/>
            </p:cNvSpPr>
            <p:nvPr userDrawn="1"/>
          </p:nvSpPr>
          <p:spPr bwMode="auto">
            <a:xfrm>
              <a:off x="1760538" y="427037"/>
              <a:ext cx="485775" cy="407988"/>
            </a:xfrm>
            <a:custGeom>
              <a:avLst/>
              <a:gdLst>
                <a:gd name="T0" fmla="*/ 153 w 306"/>
                <a:gd name="T1" fmla="*/ 257 h 257"/>
                <a:gd name="T2" fmla="*/ 0 w 306"/>
                <a:gd name="T3" fmla="*/ 128 h 257"/>
                <a:gd name="T4" fmla="*/ 153 w 306"/>
                <a:gd name="T5" fmla="*/ 0 h 257"/>
                <a:gd name="T6" fmla="*/ 306 w 306"/>
                <a:gd name="T7" fmla="*/ 128 h 257"/>
                <a:gd name="T8" fmla="*/ 153 w 306"/>
                <a:gd name="T9" fmla="*/ 257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6" h="257">
                  <a:moveTo>
                    <a:pt x="153" y="257"/>
                  </a:moveTo>
                  <a:lnTo>
                    <a:pt x="0" y="128"/>
                  </a:lnTo>
                  <a:lnTo>
                    <a:pt x="153" y="0"/>
                  </a:lnTo>
                  <a:lnTo>
                    <a:pt x="306" y="128"/>
                  </a:lnTo>
                  <a:lnTo>
                    <a:pt x="153" y="257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53" name="Freeform 71"/>
            <p:cNvSpPr>
              <a:spLocks/>
            </p:cNvSpPr>
            <p:nvPr userDrawn="1"/>
          </p:nvSpPr>
          <p:spPr bwMode="auto">
            <a:xfrm>
              <a:off x="2533650" y="427037"/>
              <a:ext cx="485775" cy="407988"/>
            </a:xfrm>
            <a:custGeom>
              <a:avLst/>
              <a:gdLst>
                <a:gd name="T0" fmla="*/ 153 w 306"/>
                <a:gd name="T1" fmla="*/ 257 h 257"/>
                <a:gd name="T2" fmla="*/ 0 w 306"/>
                <a:gd name="T3" fmla="*/ 128 h 257"/>
                <a:gd name="T4" fmla="*/ 153 w 306"/>
                <a:gd name="T5" fmla="*/ 0 h 257"/>
                <a:gd name="T6" fmla="*/ 306 w 306"/>
                <a:gd name="T7" fmla="*/ 128 h 257"/>
                <a:gd name="T8" fmla="*/ 153 w 306"/>
                <a:gd name="T9" fmla="*/ 257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6" h="257">
                  <a:moveTo>
                    <a:pt x="153" y="257"/>
                  </a:moveTo>
                  <a:lnTo>
                    <a:pt x="0" y="128"/>
                  </a:lnTo>
                  <a:lnTo>
                    <a:pt x="153" y="0"/>
                  </a:lnTo>
                  <a:lnTo>
                    <a:pt x="306" y="128"/>
                  </a:lnTo>
                  <a:lnTo>
                    <a:pt x="153" y="257"/>
                  </a:lnTo>
                  <a:close/>
                </a:path>
              </a:pathLst>
            </a:custGeom>
            <a:solidFill>
              <a:srgbClr val="0E73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54" name="Freeform 72"/>
            <p:cNvSpPr>
              <a:spLocks/>
            </p:cNvSpPr>
            <p:nvPr userDrawn="1"/>
          </p:nvSpPr>
          <p:spPr bwMode="auto">
            <a:xfrm>
              <a:off x="3308350" y="427037"/>
              <a:ext cx="484188" cy="407988"/>
            </a:xfrm>
            <a:custGeom>
              <a:avLst/>
              <a:gdLst>
                <a:gd name="T0" fmla="*/ 152 w 305"/>
                <a:gd name="T1" fmla="*/ 257 h 257"/>
                <a:gd name="T2" fmla="*/ 0 w 305"/>
                <a:gd name="T3" fmla="*/ 128 h 257"/>
                <a:gd name="T4" fmla="*/ 152 w 305"/>
                <a:gd name="T5" fmla="*/ 0 h 257"/>
                <a:gd name="T6" fmla="*/ 305 w 305"/>
                <a:gd name="T7" fmla="*/ 128 h 257"/>
                <a:gd name="T8" fmla="*/ 152 w 305"/>
                <a:gd name="T9" fmla="*/ 257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257">
                  <a:moveTo>
                    <a:pt x="152" y="257"/>
                  </a:moveTo>
                  <a:lnTo>
                    <a:pt x="0" y="128"/>
                  </a:lnTo>
                  <a:lnTo>
                    <a:pt x="152" y="0"/>
                  </a:lnTo>
                  <a:lnTo>
                    <a:pt x="305" y="128"/>
                  </a:lnTo>
                  <a:lnTo>
                    <a:pt x="152" y="257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55" name="Freeform 73"/>
            <p:cNvSpPr>
              <a:spLocks/>
            </p:cNvSpPr>
            <p:nvPr userDrawn="1"/>
          </p:nvSpPr>
          <p:spPr bwMode="auto">
            <a:xfrm>
              <a:off x="4081463" y="427037"/>
              <a:ext cx="484188" cy="407988"/>
            </a:xfrm>
            <a:custGeom>
              <a:avLst/>
              <a:gdLst>
                <a:gd name="T0" fmla="*/ 153 w 305"/>
                <a:gd name="T1" fmla="*/ 257 h 257"/>
                <a:gd name="T2" fmla="*/ 0 w 305"/>
                <a:gd name="T3" fmla="*/ 128 h 257"/>
                <a:gd name="T4" fmla="*/ 153 w 305"/>
                <a:gd name="T5" fmla="*/ 0 h 257"/>
                <a:gd name="T6" fmla="*/ 305 w 305"/>
                <a:gd name="T7" fmla="*/ 128 h 257"/>
                <a:gd name="T8" fmla="*/ 153 w 305"/>
                <a:gd name="T9" fmla="*/ 257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257">
                  <a:moveTo>
                    <a:pt x="153" y="257"/>
                  </a:moveTo>
                  <a:lnTo>
                    <a:pt x="0" y="128"/>
                  </a:lnTo>
                  <a:lnTo>
                    <a:pt x="153" y="0"/>
                  </a:lnTo>
                  <a:lnTo>
                    <a:pt x="305" y="128"/>
                  </a:lnTo>
                  <a:lnTo>
                    <a:pt x="153" y="257"/>
                  </a:lnTo>
                  <a:close/>
                </a:path>
              </a:pathLst>
            </a:custGeom>
            <a:solidFill>
              <a:srgbClr val="0E73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56" name="Freeform 74"/>
            <p:cNvSpPr>
              <a:spLocks/>
            </p:cNvSpPr>
            <p:nvPr userDrawn="1"/>
          </p:nvSpPr>
          <p:spPr bwMode="auto">
            <a:xfrm>
              <a:off x="4854575" y="427037"/>
              <a:ext cx="485775" cy="407988"/>
            </a:xfrm>
            <a:custGeom>
              <a:avLst/>
              <a:gdLst>
                <a:gd name="T0" fmla="*/ 153 w 306"/>
                <a:gd name="T1" fmla="*/ 257 h 257"/>
                <a:gd name="T2" fmla="*/ 0 w 306"/>
                <a:gd name="T3" fmla="*/ 128 h 257"/>
                <a:gd name="T4" fmla="*/ 153 w 306"/>
                <a:gd name="T5" fmla="*/ 0 h 257"/>
                <a:gd name="T6" fmla="*/ 306 w 306"/>
                <a:gd name="T7" fmla="*/ 128 h 257"/>
                <a:gd name="T8" fmla="*/ 153 w 306"/>
                <a:gd name="T9" fmla="*/ 257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6" h="257">
                  <a:moveTo>
                    <a:pt x="153" y="257"/>
                  </a:moveTo>
                  <a:lnTo>
                    <a:pt x="0" y="128"/>
                  </a:lnTo>
                  <a:lnTo>
                    <a:pt x="153" y="0"/>
                  </a:lnTo>
                  <a:lnTo>
                    <a:pt x="306" y="128"/>
                  </a:lnTo>
                  <a:lnTo>
                    <a:pt x="153" y="257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57" name="Freeform 75"/>
            <p:cNvSpPr>
              <a:spLocks/>
            </p:cNvSpPr>
            <p:nvPr userDrawn="1"/>
          </p:nvSpPr>
          <p:spPr bwMode="auto">
            <a:xfrm>
              <a:off x="5627688" y="427037"/>
              <a:ext cx="485775" cy="407988"/>
            </a:xfrm>
            <a:custGeom>
              <a:avLst/>
              <a:gdLst>
                <a:gd name="T0" fmla="*/ 153 w 306"/>
                <a:gd name="T1" fmla="*/ 257 h 257"/>
                <a:gd name="T2" fmla="*/ 0 w 306"/>
                <a:gd name="T3" fmla="*/ 128 h 257"/>
                <a:gd name="T4" fmla="*/ 153 w 306"/>
                <a:gd name="T5" fmla="*/ 0 h 257"/>
                <a:gd name="T6" fmla="*/ 306 w 306"/>
                <a:gd name="T7" fmla="*/ 128 h 257"/>
                <a:gd name="T8" fmla="*/ 153 w 306"/>
                <a:gd name="T9" fmla="*/ 257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6" h="257">
                  <a:moveTo>
                    <a:pt x="153" y="257"/>
                  </a:moveTo>
                  <a:lnTo>
                    <a:pt x="0" y="128"/>
                  </a:lnTo>
                  <a:lnTo>
                    <a:pt x="153" y="0"/>
                  </a:lnTo>
                  <a:lnTo>
                    <a:pt x="306" y="128"/>
                  </a:lnTo>
                  <a:lnTo>
                    <a:pt x="153" y="257"/>
                  </a:lnTo>
                  <a:close/>
                </a:path>
              </a:pathLst>
            </a:custGeom>
            <a:solidFill>
              <a:srgbClr val="0E73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58" name="Freeform 76"/>
            <p:cNvSpPr>
              <a:spLocks/>
            </p:cNvSpPr>
            <p:nvPr userDrawn="1"/>
          </p:nvSpPr>
          <p:spPr bwMode="auto">
            <a:xfrm>
              <a:off x="6400800" y="427037"/>
              <a:ext cx="485775" cy="407988"/>
            </a:xfrm>
            <a:custGeom>
              <a:avLst/>
              <a:gdLst>
                <a:gd name="T0" fmla="*/ 153 w 306"/>
                <a:gd name="T1" fmla="*/ 257 h 257"/>
                <a:gd name="T2" fmla="*/ 0 w 306"/>
                <a:gd name="T3" fmla="*/ 128 h 257"/>
                <a:gd name="T4" fmla="*/ 153 w 306"/>
                <a:gd name="T5" fmla="*/ 0 h 257"/>
                <a:gd name="T6" fmla="*/ 306 w 306"/>
                <a:gd name="T7" fmla="*/ 128 h 257"/>
                <a:gd name="T8" fmla="*/ 153 w 306"/>
                <a:gd name="T9" fmla="*/ 257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6" h="257">
                  <a:moveTo>
                    <a:pt x="153" y="257"/>
                  </a:moveTo>
                  <a:lnTo>
                    <a:pt x="0" y="128"/>
                  </a:lnTo>
                  <a:lnTo>
                    <a:pt x="153" y="0"/>
                  </a:lnTo>
                  <a:lnTo>
                    <a:pt x="306" y="128"/>
                  </a:lnTo>
                  <a:lnTo>
                    <a:pt x="153" y="257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59" name="Freeform 77"/>
            <p:cNvSpPr>
              <a:spLocks/>
            </p:cNvSpPr>
            <p:nvPr userDrawn="1"/>
          </p:nvSpPr>
          <p:spPr bwMode="auto">
            <a:xfrm>
              <a:off x="7173913" y="427037"/>
              <a:ext cx="485775" cy="407988"/>
            </a:xfrm>
            <a:custGeom>
              <a:avLst/>
              <a:gdLst>
                <a:gd name="T0" fmla="*/ 153 w 306"/>
                <a:gd name="T1" fmla="*/ 257 h 257"/>
                <a:gd name="T2" fmla="*/ 0 w 306"/>
                <a:gd name="T3" fmla="*/ 128 h 257"/>
                <a:gd name="T4" fmla="*/ 153 w 306"/>
                <a:gd name="T5" fmla="*/ 0 h 257"/>
                <a:gd name="T6" fmla="*/ 306 w 306"/>
                <a:gd name="T7" fmla="*/ 128 h 257"/>
                <a:gd name="T8" fmla="*/ 153 w 306"/>
                <a:gd name="T9" fmla="*/ 257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6" h="257">
                  <a:moveTo>
                    <a:pt x="153" y="257"/>
                  </a:moveTo>
                  <a:lnTo>
                    <a:pt x="0" y="128"/>
                  </a:lnTo>
                  <a:lnTo>
                    <a:pt x="153" y="0"/>
                  </a:lnTo>
                  <a:lnTo>
                    <a:pt x="306" y="128"/>
                  </a:lnTo>
                  <a:lnTo>
                    <a:pt x="153" y="257"/>
                  </a:lnTo>
                  <a:close/>
                </a:path>
              </a:pathLst>
            </a:custGeom>
            <a:solidFill>
              <a:srgbClr val="0E73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60" name="Freeform 78"/>
            <p:cNvSpPr>
              <a:spLocks/>
            </p:cNvSpPr>
            <p:nvPr userDrawn="1"/>
          </p:nvSpPr>
          <p:spPr bwMode="auto">
            <a:xfrm>
              <a:off x="7947025" y="427037"/>
              <a:ext cx="485775" cy="407988"/>
            </a:xfrm>
            <a:custGeom>
              <a:avLst/>
              <a:gdLst>
                <a:gd name="T0" fmla="*/ 153 w 306"/>
                <a:gd name="T1" fmla="*/ 257 h 257"/>
                <a:gd name="T2" fmla="*/ 0 w 306"/>
                <a:gd name="T3" fmla="*/ 128 h 257"/>
                <a:gd name="T4" fmla="*/ 153 w 306"/>
                <a:gd name="T5" fmla="*/ 0 h 257"/>
                <a:gd name="T6" fmla="*/ 306 w 306"/>
                <a:gd name="T7" fmla="*/ 128 h 257"/>
                <a:gd name="T8" fmla="*/ 153 w 306"/>
                <a:gd name="T9" fmla="*/ 257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6" h="257">
                  <a:moveTo>
                    <a:pt x="153" y="257"/>
                  </a:moveTo>
                  <a:lnTo>
                    <a:pt x="0" y="128"/>
                  </a:lnTo>
                  <a:lnTo>
                    <a:pt x="153" y="0"/>
                  </a:lnTo>
                  <a:lnTo>
                    <a:pt x="306" y="128"/>
                  </a:lnTo>
                  <a:lnTo>
                    <a:pt x="153" y="257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61" name="Freeform 79"/>
            <p:cNvSpPr>
              <a:spLocks/>
            </p:cNvSpPr>
            <p:nvPr userDrawn="1"/>
          </p:nvSpPr>
          <p:spPr bwMode="auto">
            <a:xfrm>
              <a:off x="8721725" y="427037"/>
              <a:ext cx="484188" cy="407988"/>
            </a:xfrm>
            <a:custGeom>
              <a:avLst/>
              <a:gdLst>
                <a:gd name="T0" fmla="*/ 152 w 305"/>
                <a:gd name="T1" fmla="*/ 257 h 257"/>
                <a:gd name="T2" fmla="*/ 0 w 305"/>
                <a:gd name="T3" fmla="*/ 128 h 257"/>
                <a:gd name="T4" fmla="*/ 152 w 305"/>
                <a:gd name="T5" fmla="*/ 0 h 257"/>
                <a:gd name="T6" fmla="*/ 305 w 305"/>
                <a:gd name="T7" fmla="*/ 128 h 257"/>
                <a:gd name="T8" fmla="*/ 152 w 305"/>
                <a:gd name="T9" fmla="*/ 257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257">
                  <a:moveTo>
                    <a:pt x="152" y="257"/>
                  </a:moveTo>
                  <a:lnTo>
                    <a:pt x="0" y="128"/>
                  </a:lnTo>
                  <a:lnTo>
                    <a:pt x="152" y="0"/>
                  </a:lnTo>
                  <a:lnTo>
                    <a:pt x="305" y="128"/>
                  </a:lnTo>
                  <a:lnTo>
                    <a:pt x="152" y="257"/>
                  </a:lnTo>
                  <a:close/>
                </a:path>
              </a:pathLst>
            </a:custGeom>
            <a:solidFill>
              <a:srgbClr val="0E73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62" name="Freeform 80"/>
            <p:cNvSpPr>
              <a:spLocks/>
            </p:cNvSpPr>
            <p:nvPr userDrawn="1"/>
          </p:nvSpPr>
          <p:spPr bwMode="auto">
            <a:xfrm>
              <a:off x="9494838" y="427037"/>
              <a:ext cx="484188" cy="407988"/>
            </a:xfrm>
            <a:custGeom>
              <a:avLst/>
              <a:gdLst>
                <a:gd name="T0" fmla="*/ 153 w 305"/>
                <a:gd name="T1" fmla="*/ 257 h 257"/>
                <a:gd name="T2" fmla="*/ 0 w 305"/>
                <a:gd name="T3" fmla="*/ 128 h 257"/>
                <a:gd name="T4" fmla="*/ 153 w 305"/>
                <a:gd name="T5" fmla="*/ 0 h 257"/>
                <a:gd name="T6" fmla="*/ 305 w 305"/>
                <a:gd name="T7" fmla="*/ 128 h 257"/>
                <a:gd name="T8" fmla="*/ 153 w 305"/>
                <a:gd name="T9" fmla="*/ 257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257">
                  <a:moveTo>
                    <a:pt x="153" y="257"/>
                  </a:moveTo>
                  <a:lnTo>
                    <a:pt x="0" y="128"/>
                  </a:lnTo>
                  <a:lnTo>
                    <a:pt x="153" y="0"/>
                  </a:lnTo>
                  <a:lnTo>
                    <a:pt x="305" y="128"/>
                  </a:lnTo>
                  <a:lnTo>
                    <a:pt x="153" y="257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63" name="Freeform 81"/>
            <p:cNvSpPr>
              <a:spLocks/>
            </p:cNvSpPr>
            <p:nvPr userDrawn="1"/>
          </p:nvSpPr>
          <p:spPr bwMode="auto">
            <a:xfrm>
              <a:off x="10267950" y="427037"/>
              <a:ext cx="485775" cy="407988"/>
            </a:xfrm>
            <a:custGeom>
              <a:avLst/>
              <a:gdLst>
                <a:gd name="T0" fmla="*/ 153 w 306"/>
                <a:gd name="T1" fmla="*/ 257 h 257"/>
                <a:gd name="T2" fmla="*/ 0 w 306"/>
                <a:gd name="T3" fmla="*/ 128 h 257"/>
                <a:gd name="T4" fmla="*/ 153 w 306"/>
                <a:gd name="T5" fmla="*/ 0 h 257"/>
                <a:gd name="T6" fmla="*/ 306 w 306"/>
                <a:gd name="T7" fmla="*/ 128 h 257"/>
                <a:gd name="T8" fmla="*/ 153 w 306"/>
                <a:gd name="T9" fmla="*/ 257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6" h="257">
                  <a:moveTo>
                    <a:pt x="153" y="257"/>
                  </a:moveTo>
                  <a:lnTo>
                    <a:pt x="0" y="128"/>
                  </a:lnTo>
                  <a:lnTo>
                    <a:pt x="153" y="0"/>
                  </a:lnTo>
                  <a:lnTo>
                    <a:pt x="306" y="128"/>
                  </a:lnTo>
                  <a:lnTo>
                    <a:pt x="153" y="257"/>
                  </a:lnTo>
                  <a:close/>
                </a:path>
              </a:pathLst>
            </a:custGeom>
            <a:solidFill>
              <a:srgbClr val="0E73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64" name="Freeform 82"/>
            <p:cNvSpPr>
              <a:spLocks/>
            </p:cNvSpPr>
            <p:nvPr userDrawn="1"/>
          </p:nvSpPr>
          <p:spPr bwMode="auto">
            <a:xfrm>
              <a:off x="11041063" y="427037"/>
              <a:ext cx="485775" cy="407988"/>
            </a:xfrm>
            <a:custGeom>
              <a:avLst/>
              <a:gdLst>
                <a:gd name="T0" fmla="*/ 153 w 306"/>
                <a:gd name="T1" fmla="*/ 257 h 257"/>
                <a:gd name="T2" fmla="*/ 0 w 306"/>
                <a:gd name="T3" fmla="*/ 128 h 257"/>
                <a:gd name="T4" fmla="*/ 153 w 306"/>
                <a:gd name="T5" fmla="*/ 0 h 257"/>
                <a:gd name="T6" fmla="*/ 306 w 306"/>
                <a:gd name="T7" fmla="*/ 128 h 257"/>
                <a:gd name="T8" fmla="*/ 153 w 306"/>
                <a:gd name="T9" fmla="*/ 257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6" h="257">
                  <a:moveTo>
                    <a:pt x="153" y="257"/>
                  </a:moveTo>
                  <a:lnTo>
                    <a:pt x="0" y="128"/>
                  </a:lnTo>
                  <a:lnTo>
                    <a:pt x="153" y="0"/>
                  </a:lnTo>
                  <a:lnTo>
                    <a:pt x="306" y="128"/>
                  </a:lnTo>
                  <a:lnTo>
                    <a:pt x="153" y="257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65" name="Freeform 83"/>
            <p:cNvSpPr>
              <a:spLocks/>
            </p:cNvSpPr>
            <p:nvPr userDrawn="1"/>
          </p:nvSpPr>
          <p:spPr bwMode="auto">
            <a:xfrm>
              <a:off x="11814175" y="427037"/>
              <a:ext cx="485775" cy="407988"/>
            </a:xfrm>
            <a:custGeom>
              <a:avLst/>
              <a:gdLst>
                <a:gd name="T0" fmla="*/ 153 w 306"/>
                <a:gd name="T1" fmla="*/ 257 h 257"/>
                <a:gd name="T2" fmla="*/ 0 w 306"/>
                <a:gd name="T3" fmla="*/ 128 h 257"/>
                <a:gd name="T4" fmla="*/ 153 w 306"/>
                <a:gd name="T5" fmla="*/ 0 h 257"/>
                <a:gd name="T6" fmla="*/ 306 w 306"/>
                <a:gd name="T7" fmla="*/ 128 h 257"/>
                <a:gd name="T8" fmla="*/ 153 w 306"/>
                <a:gd name="T9" fmla="*/ 257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6" h="257">
                  <a:moveTo>
                    <a:pt x="153" y="257"/>
                  </a:moveTo>
                  <a:lnTo>
                    <a:pt x="0" y="128"/>
                  </a:lnTo>
                  <a:lnTo>
                    <a:pt x="153" y="0"/>
                  </a:lnTo>
                  <a:lnTo>
                    <a:pt x="306" y="128"/>
                  </a:lnTo>
                  <a:lnTo>
                    <a:pt x="153" y="257"/>
                  </a:lnTo>
                  <a:close/>
                </a:path>
              </a:pathLst>
            </a:custGeom>
            <a:solidFill>
              <a:srgbClr val="0E73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66" name="Freeform 84"/>
            <p:cNvSpPr>
              <a:spLocks/>
            </p:cNvSpPr>
            <p:nvPr userDrawn="1"/>
          </p:nvSpPr>
          <p:spPr bwMode="auto">
            <a:xfrm>
              <a:off x="617538" y="381000"/>
              <a:ext cx="455613" cy="203200"/>
            </a:xfrm>
            <a:custGeom>
              <a:avLst/>
              <a:gdLst>
                <a:gd name="T0" fmla="*/ 0 w 287"/>
                <a:gd name="T1" fmla="*/ 7 h 128"/>
                <a:gd name="T2" fmla="*/ 145 w 287"/>
                <a:gd name="T3" fmla="*/ 128 h 128"/>
                <a:gd name="T4" fmla="*/ 287 w 287"/>
                <a:gd name="T5" fmla="*/ 7 h 128"/>
                <a:gd name="T6" fmla="*/ 280 w 287"/>
                <a:gd name="T7" fmla="*/ 0 h 128"/>
                <a:gd name="T8" fmla="*/ 145 w 287"/>
                <a:gd name="T9" fmla="*/ 115 h 128"/>
                <a:gd name="T10" fmla="*/ 8 w 287"/>
                <a:gd name="T11" fmla="*/ 0 h 128"/>
                <a:gd name="T12" fmla="*/ 0 w 287"/>
                <a:gd name="T13" fmla="*/ 7 h 128"/>
                <a:gd name="T14" fmla="*/ 0 w 287"/>
                <a:gd name="T15" fmla="*/ 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7" h="128">
                  <a:moveTo>
                    <a:pt x="0" y="7"/>
                  </a:moveTo>
                  <a:lnTo>
                    <a:pt x="145" y="128"/>
                  </a:lnTo>
                  <a:lnTo>
                    <a:pt x="287" y="7"/>
                  </a:lnTo>
                  <a:lnTo>
                    <a:pt x="280" y="0"/>
                  </a:lnTo>
                  <a:lnTo>
                    <a:pt x="145" y="115"/>
                  </a:lnTo>
                  <a:lnTo>
                    <a:pt x="8" y="0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67" name="Freeform 85"/>
            <p:cNvSpPr>
              <a:spLocks/>
            </p:cNvSpPr>
            <p:nvPr userDrawn="1"/>
          </p:nvSpPr>
          <p:spPr bwMode="auto">
            <a:xfrm>
              <a:off x="617538" y="738187"/>
              <a:ext cx="455613" cy="206375"/>
            </a:xfrm>
            <a:custGeom>
              <a:avLst/>
              <a:gdLst>
                <a:gd name="T0" fmla="*/ 287 w 287"/>
                <a:gd name="T1" fmla="*/ 123 h 130"/>
                <a:gd name="T2" fmla="*/ 145 w 287"/>
                <a:gd name="T3" fmla="*/ 0 h 130"/>
                <a:gd name="T4" fmla="*/ 0 w 287"/>
                <a:gd name="T5" fmla="*/ 123 h 130"/>
                <a:gd name="T6" fmla="*/ 8 w 287"/>
                <a:gd name="T7" fmla="*/ 130 h 130"/>
                <a:gd name="T8" fmla="*/ 145 w 287"/>
                <a:gd name="T9" fmla="*/ 13 h 130"/>
                <a:gd name="T10" fmla="*/ 280 w 287"/>
                <a:gd name="T11" fmla="*/ 130 h 130"/>
                <a:gd name="T12" fmla="*/ 287 w 287"/>
                <a:gd name="T13" fmla="*/ 123 h 130"/>
                <a:gd name="T14" fmla="*/ 287 w 287"/>
                <a:gd name="T15" fmla="*/ 123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7" h="130">
                  <a:moveTo>
                    <a:pt x="287" y="123"/>
                  </a:moveTo>
                  <a:lnTo>
                    <a:pt x="145" y="0"/>
                  </a:lnTo>
                  <a:lnTo>
                    <a:pt x="0" y="123"/>
                  </a:lnTo>
                  <a:lnTo>
                    <a:pt x="8" y="130"/>
                  </a:lnTo>
                  <a:lnTo>
                    <a:pt x="145" y="13"/>
                  </a:lnTo>
                  <a:lnTo>
                    <a:pt x="280" y="130"/>
                  </a:lnTo>
                  <a:lnTo>
                    <a:pt x="287" y="123"/>
                  </a:lnTo>
                  <a:lnTo>
                    <a:pt x="287" y="123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68" name="Freeform 86"/>
            <p:cNvSpPr>
              <a:spLocks/>
            </p:cNvSpPr>
            <p:nvPr userDrawn="1"/>
          </p:nvSpPr>
          <p:spPr bwMode="auto">
            <a:xfrm>
              <a:off x="1390650" y="381000"/>
              <a:ext cx="457200" cy="203200"/>
            </a:xfrm>
            <a:custGeom>
              <a:avLst/>
              <a:gdLst>
                <a:gd name="T0" fmla="*/ 0 w 288"/>
                <a:gd name="T1" fmla="*/ 7 h 128"/>
                <a:gd name="T2" fmla="*/ 145 w 288"/>
                <a:gd name="T3" fmla="*/ 128 h 128"/>
                <a:gd name="T4" fmla="*/ 288 w 288"/>
                <a:gd name="T5" fmla="*/ 7 h 128"/>
                <a:gd name="T6" fmla="*/ 280 w 288"/>
                <a:gd name="T7" fmla="*/ 0 h 128"/>
                <a:gd name="T8" fmla="*/ 145 w 288"/>
                <a:gd name="T9" fmla="*/ 115 h 128"/>
                <a:gd name="T10" fmla="*/ 8 w 288"/>
                <a:gd name="T11" fmla="*/ 0 h 128"/>
                <a:gd name="T12" fmla="*/ 0 w 288"/>
                <a:gd name="T13" fmla="*/ 7 h 128"/>
                <a:gd name="T14" fmla="*/ 0 w 288"/>
                <a:gd name="T15" fmla="*/ 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8" h="128">
                  <a:moveTo>
                    <a:pt x="0" y="7"/>
                  </a:moveTo>
                  <a:lnTo>
                    <a:pt x="145" y="128"/>
                  </a:lnTo>
                  <a:lnTo>
                    <a:pt x="288" y="7"/>
                  </a:lnTo>
                  <a:lnTo>
                    <a:pt x="280" y="0"/>
                  </a:lnTo>
                  <a:lnTo>
                    <a:pt x="145" y="115"/>
                  </a:lnTo>
                  <a:lnTo>
                    <a:pt x="8" y="0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69" name="Freeform 87"/>
            <p:cNvSpPr>
              <a:spLocks/>
            </p:cNvSpPr>
            <p:nvPr userDrawn="1"/>
          </p:nvSpPr>
          <p:spPr bwMode="auto">
            <a:xfrm>
              <a:off x="1390650" y="738187"/>
              <a:ext cx="457200" cy="206375"/>
            </a:xfrm>
            <a:custGeom>
              <a:avLst/>
              <a:gdLst>
                <a:gd name="T0" fmla="*/ 288 w 288"/>
                <a:gd name="T1" fmla="*/ 123 h 130"/>
                <a:gd name="T2" fmla="*/ 145 w 288"/>
                <a:gd name="T3" fmla="*/ 0 h 130"/>
                <a:gd name="T4" fmla="*/ 0 w 288"/>
                <a:gd name="T5" fmla="*/ 123 h 130"/>
                <a:gd name="T6" fmla="*/ 8 w 288"/>
                <a:gd name="T7" fmla="*/ 130 h 130"/>
                <a:gd name="T8" fmla="*/ 145 w 288"/>
                <a:gd name="T9" fmla="*/ 13 h 130"/>
                <a:gd name="T10" fmla="*/ 280 w 288"/>
                <a:gd name="T11" fmla="*/ 130 h 130"/>
                <a:gd name="T12" fmla="*/ 288 w 288"/>
                <a:gd name="T13" fmla="*/ 123 h 130"/>
                <a:gd name="T14" fmla="*/ 288 w 288"/>
                <a:gd name="T15" fmla="*/ 123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8" h="130">
                  <a:moveTo>
                    <a:pt x="288" y="123"/>
                  </a:moveTo>
                  <a:lnTo>
                    <a:pt x="145" y="0"/>
                  </a:lnTo>
                  <a:lnTo>
                    <a:pt x="0" y="123"/>
                  </a:lnTo>
                  <a:lnTo>
                    <a:pt x="8" y="130"/>
                  </a:lnTo>
                  <a:lnTo>
                    <a:pt x="145" y="13"/>
                  </a:lnTo>
                  <a:lnTo>
                    <a:pt x="280" y="130"/>
                  </a:lnTo>
                  <a:lnTo>
                    <a:pt x="288" y="123"/>
                  </a:lnTo>
                  <a:lnTo>
                    <a:pt x="288" y="123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70" name="Freeform 88"/>
            <p:cNvSpPr>
              <a:spLocks/>
            </p:cNvSpPr>
            <p:nvPr userDrawn="1"/>
          </p:nvSpPr>
          <p:spPr bwMode="auto">
            <a:xfrm>
              <a:off x="2163763" y="381000"/>
              <a:ext cx="457200" cy="203200"/>
            </a:xfrm>
            <a:custGeom>
              <a:avLst/>
              <a:gdLst>
                <a:gd name="T0" fmla="*/ 0 w 288"/>
                <a:gd name="T1" fmla="*/ 7 h 128"/>
                <a:gd name="T2" fmla="*/ 145 w 288"/>
                <a:gd name="T3" fmla="*/ 128 h 128"/>
                <a:gd name="T4" fmla="*/ 288 w 288"/>
                <a:gd name="T5" fmla="*/ 7 h 128"/>
                <a:gd name="T6" fmla="*/ 280 w 288"/>
                <a:gd name="T7" fmla="*/ 0 h 128"/>
                <a:gd name="T8" fmla="*/ 145 w 288"/>
                <a:gd name="T9" fmla="*/ 115 h 128"/>
                <a:gd name="T10" fmla="*/ 8 w 288"/>
                <a:gd name="T11" fmla="*/ 0 h 128"/>
                <a:gd name="T12" fmla="*/ 0 w 288"/>
                <a:gd name="T13" fmla="*/ 7 h 128"/>
                <a:gd name="T14" fmla="*/ 0 w 288"/>
                <a:gd name="T15" fmla="*/ 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8" h="128">
                  <a:moveTo>
                    <a:pt x="0" y="7"/>
                  </a:moveTo>
                  <a:lnTo>
                    <a:pt x="145" y="128"/>
                  </a:lnTo>
                  <a:lnTo>
                    <a:pt x="288" y="7"/>
                  </a:lnTo>
                  <a:lnTo>
                    <a:pt x="280" y="0"/>
                  </a:lnTo>
                  <a:lnTo>
                    <a:pt x="145" y="115"/>
                  </a:lnTo>
                  <a:lnTo>
                    <a:pt x="8" y="0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71" name="Freeform 89"/>
            <p:cNvSpPr>
              <a:spLocks/>
            </p:cNvSpPr>
            <p:nvPr userDrawn="1"/>
          </p:nvSpPr>
          <p:spPr bwMode="auto">
            <a:xfrm>
              <a:off x="2163763" y="738187"/>
              <a:ext cx="457200" cy="206375"/>
            </a:xfrm>
            <a:custGeom>
              <a:avLst/>
              <a:gdLst>
                <a:gd name="T0" fmla="*/ 288 w 288"/>
                <a:gd name="T1" fmla="*/ 123 h 130"/>
                <a:gd name="T2" fmla="*/ 145 w 288"/>
                <a:gd name="T3" fmla="*/ 0 h 130"/>
                <a:gd name="T4" fmla="*/ 0 w 288"/>
                <a:gd name="T5" fmla="*/ 123 h 130"/>
                <a:gd name="T6" fmla="*/ 8 w 288"/>
                <a:gd name="T7" fmla="*/ 130 h 130"/>
                <a:gd name="T8" fmla="*/ 145 w 288"/>
                <a:gd name="T9" fmla="*/ 13 h 130"/>
                <a:gd name="T10" fmla="*/ 280 w 288"/>
                <a:gd name="T11" fmla="*/ 130 h 130"/>
                <a:gd name="T12" fmla="*/ 288 w 288"/>
                <a:gd name="T13" fmla="*/ 123 h 130"/>
                <a:gd name="T14" fmla="*/ 288 w 288"/>
                <a:gd name="T15" fmla="*/ 123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8" h="130">
                  <a:moveTo>
                    <a:pt x="288" y="123"/>
                  </a:moveTo>
                  <a:lnTo>
                    <a:pt x="145" y="0"/>
                  </a:lnTo>
                  <a:lnTo>
                    <a:pt x="0" y="123"/>
                  </a:lnTo>
                  <a:lnTo>
                    <a:pt x="8" y="130"/>
                  </a:lnTo>
                  <a:lnTo>
                    <a:pt x="145" y="13"/>
                  </a:lnTo>
                  <a:lnTo>
                    <a:pt x="280" y="130"/>
                  </a:lnTo>
                  <a:lnTo>
                    <a:pt x="288" y="123"/>
                  </a:lnTo>
                  <a:lnTo>
                    <a:pt x="288" y="123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72" name="Freeform 90"/>
            <p:cNvSpPr>
              <a:spLocks/>
            </p:cNvSpPr>
            <p:nvPr userDrawn="1"/>
          </p:nvSpPr>
          <p:spPr bwMode="auto">
            <a:xfrm>
              <a:off x="2936875" y="381000"/>
              <a:ext cx="457200" cy="203200"/>
            </a:xfrm>
            <a:custGeom>
              <a:avLst/>
              <a:gdLst>
                <a:gd name="T0" fmla="*/ 0 w 288"/>
                <a:gd name="T1" fmla="*/ 7 h 128"/>
                <a:gd name="T2" fmla="*/ 145 w 288"/>
                <a:gd name="T3" fmla="*/ 128 h 128"/>
                <a:gd name="T4" fmla="*/ 288 w 288"/>
                <a:gd name="T5" fmla="*/ 7 h 128"/>
                <a:gd name="T6" fmla="*/ 280 w 288"/>
                <a:gd name="T7" fmla="*/ 0 h 128"/>
                <a:gd name="T8" fmla="*/ 145 w 288"/>
                <a:gd name="T9" fmla="*/ 115 h 128"/>
                <a:gd name="T10" fmla="*/ 8 w 288"/>
                <a:gd name="T11" fmla="*/ 0 h 128"/>
                <a:gd name="T12" fmla="*/ 0 w 288"/>
                <a:gd name="T13" fmla="*/ 7 h 128"/>
                <a:gd name="T14" fmla="*/ 0 w 288"/>
                <a:gd name="T15" fmla="*/ 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8" h="128">
                  <a:moveTo>
                    <a:pt x="0" y="7"/>
                  </a:moveTo>
                  <a:lnTo>
                    <a:pt x="145" y="128"/>
                  </a:lnTo>
                  <a:lnTo>
                    <a:pt x="288" y="7"/>
                  </a:lnTo>
                  <a:lnTo>
                    <a:pt x="280" y="0"/>
                  </a:lnTo>
                  <a:lnTo>
                    <a:pt x="145" y="115"/>
                  </a:lnTo>
                  <a:lnTo>
                    <a:pt x="8" y="0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73" name="Freeform 91"/>
            <p:cNvSpPr>
              <a:spLocks/>
            </p:cNvSpPr>
            <p:nvPr userDrawn="1"/>
          </p:nvSpPr>
          <p:spPr bwMode="auto">
            <a:xfrm>
              <a:off x="2936875" y="738187"/>
              <a:ext cx="457200" cy="206375"/>
            </a:xfrm>
            <a:custGeom>
              <a:avLst/>
              <a:gdLst>
                <a:gd name="T0" fmla="*/ 288 w 288"/>
                <a:gd name="T1" fmla="*/ 123 h 130"/>
                <a:gd name="T2" fmla="*/ 145 w 288"/>
                <a:gd name="T3" fmla="*/ 0 h 130"/>
                <a:gd name="T4" fmla="*/ 0 w 288"/>
                <a:gd name="T5" fmla="*/ 123 h 130"/>
                <a:gd name="T6" fmla="*/ 8 w 288"/>
                <a:gd name="T7" fmla="*/ 130 h 130"/>
                <a:gd name="T8" fmla="*/ 145 w 288"/>
                <a:gd name="T9" fmla="*/ 13 h 130"/>
                <a:gd name="T10" fmla="*/ 280 w 288"/>
                <a:gd name="T11" fmla="*/ 130 h 130"/>
                <a:gd name="T12" fmla="*/ 288 w 288"/>
                <a:gd name="T13" fmla="*/ 123 h 130"/>
                <a:gd name="T14" fmla="*/ 288 w 288"/>
                <a:gd name="T15" fmla="*/ 123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8" h="130">
                  <a:moveTo>
                    <a:pt x="288" y="123"/>
                  </a:moveTo>
                  <a:lnTo>
                    <a:pt x="145" y="0"/>
                  </a:lnTo>
                  <a:lnTo>
                    <a:pt x="0" y="123"/>
                  </a:lnTo>
                  <a:lnTo>
                    <a:pt x="8" y="130"/>
                  </a:lnTo>
                  <a:lnTo>
                    <a:pt x="145" y="13"/>
                  </a:lnTo>
                  <a:lnTo>
                    <a:pt x="280" y="130"/>
                  </a:lnTo>
                  <a:lnTo>
                    <a:pt x="288" y="123"/>
                  </a:lnTo>
                  <a:lnTo>
                    <a:pt x="288" y="123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74" name="Freeform 92"/>
            <p:cNvSpPr>
              <a:spLocks/>
            </p:cNvSpPr>
            <p:nvPr userDrawn="1"/>
          </p:nvSpPr>
          <p:spPr bwMode="auto">
            <a:xfrm>
              <a:off x="3709988" y="381000"/>
              <a:ext cx="457200" cy="203200"/>
            </a:xfrm>
            <a:custGeom>
              <a:avLst/>
              <a:gdLst>
                <a:gd name="T0" fmla="*/ 0 w 288"/>
                <a:gd name="T1" fmla="*/ 7 h 128"/>
                <a:gd name="T2" fmla="*/ 146 w 288"/>
                <a:gd name="T3" fmla="*/ 128 h 128"/>
                <a:gd name="T4" fmla="*/ 288 w 288"/>
                <a:gd name="T5" fmla="*/ 7 h 128"/>
                <a:gd name="T6" fmla="*/ 280 w 288"/>
                <a:gd name="T7" fmla="*/ 0 h 128"/>
                <a:gd name="T8" fmla="*/ 146 w 288"/>
                <a:gd name="T9" fmla="*/ 115 h 128"/>
                <a:gd name="T10" fmla="*/ 8 w 288"/>
                <a:gd name="T11" fmla="*/ 0 h 128"/>
                <a:gd name="T12" fmla="*/ 0 w 288"/>
                <a:gd name="T13" fmla="*/ 7 h 128"/>
                <a:gd name="T14" fmla="*/ 0 w 288"/>
                <a:gd name="T15" fmla="*/ 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8" h="128">
                  <a:moveTo>
                    <a:pt x="0" y="7"/>
                  </a:moveTo>
                  <a:lnTo>
                    <a:pt x="146" y="128"/>
                  </a:lnTo>
                  <a:lnTo>
                    <a:pt x="288" y="7"/>
                  </a:lnTo>
                  <a:lnTo>
                    <a:pt x="280" y="0"/>
                  </a:lnTo>
                  <a:lnTo>
                    <a:pt x="146" y="115"/>
                  </a:lnTo>
                  <a:lnTo>
                    <a:pt x="8" y="0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75" name="Freeform 93"/>
            <p:cNvSpPr>
              <a:spLocks/>
            </p:cNvSpPr>
            <p:nvPr userDrawn="1"/>
          </p:nvSpPr>
          <p:spPr bwMode="auto">
            <a:xfrm>
              <a:off x="3709988" y="738187"/>
              <a:ext cx="457200" cy="206375"/>
            </a:xfrm>
            <a:custGeom>
              <a:avLst/>
              <a:gdLst>
                <a:gd name="T0" fmla="*/ 288 w 288"/>
                <a:gd name="T1" fmla="*/ 123 h 130"/>
                <a:gd name="T2" fmla="*/ 146 w 288"/>
                <a:gd name="T3" fmla="*/ 0 h 130"/>
                <a:gd name="T4" fmla="*/ 0 w 288"/>
                <a:gd name="T5" fmla="*/ 123 h 130"/>
                <a:gd name="T6" fmla="*/ 8 w 288"/>
                <a:gd name="T7" fmla="*/ 130 h 130"/>
                <a:gd name="T8" fmla="*/ 146 w 288"/>
                <a:gd name="T9" fmla="*/ 13 h 130"/>
                <a:gd name="T10" fmla="*/ 280 w 288"/>
                <a:gd name="T11" fmla="*/ 130 h 130"/>
                <a:gd name="T12" fmla="*/ 288 w 288"/>
                <a:gd name="T13" fmla="*/ 123 h 130"/>
                <a:gd name="T14" fmla="*/ 288 w 288"/>
                <a:gd name="T15" fmla="*/ 123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8" h="130">
                  <a:moveTo>
                    <a:pt x="288" y="123"/>
                  </a:moveTo>
                  <a:lnTo>
                    <a:pt x="146" y="0"/>
                  </a:lnTo>
                  <a:lnTo>
                    <a:pt x="0" y="123"/>
                  </a:lnTo>
                  <a:lnTo>
                    <a:pt x="8" y="130"/>
                  </a:lnTo>
                  <a:lnTo>
                    <a:pt x="146" y="13"/>
                  </a:lnTo>
                  <a:lnTo>
                    <a:pt x="280" y="130"/>
                  </a:lnTo>
                  <a:lnTo>
                    <a:pt x="288" y="123"/>
                  </a:lnTo>
                  <a:lnTo>
                    <a:pt x="288" y="123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76" name="Freeform 94"/>
            <p:cNvSpPr>
              <a:spLocks/>
            </p:cNvSpPr>
            <p:nvPr userDrawn="1"/>
          </p:nvSpPr>
          <p:spPr bwMode="auto">
            <a:xfrm>
              <a:off x="4484688" y="381000"/>
              <a:ext cx="455613" cy="203200"/>
            </a:xfrm>
            <a:custGeom>
              <a:avLst/>
              <a:gdLst>
                <a:gd name="T0" fmla="*/ 0 w 287"/>
                <a:gd name="T1" fmla="*/ 7 h 128"/>
                <a:gd name="T2" fmla="*/ 145 w 287"/>
                <a:gd name="T3" fmla="*/ 128 h 128"/>
                <a:gd name="T4" fmla="*/ 287 w 287"/>
                <a:gd name="T5" fmla="*/ 7 h 128"/>
                <a:gd name="T6" fmla="*/ 279 w 287"/>
                <a:gd name="T7" fmla="*/ 0 h 128"/>
                <a:gd name="T8" fmla="*/ 145 w 287"/>
                <a:gd name="T9" fmla="*/ 115 h 128"/>
                <a:gd name="T10" fmla="*/ 7 w 287"/>
                <a:gd name="T11" fmla="*/ 0 h 128"/>
                <a:gd name="T12" fmla="*/ 0 w 287"/>
                <a:gd name="T13" fmla="*/ 7 h 128"/>
                <a:gd name="T14" fmla="*/ 0 w 287"/>
                <a:gd name="T15" fmla="*/ 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7" h="128">
                  <a:moveTo>
                    <a:pt x="0" y="7"/>
                  </a:moveTo>
                  <a:lnTo>
                    <a:pt x="145" y="128"/>
                  </a:lnTo>
                  <a:lnTo>
                    <a:pt x="287" y="7"/>
                  </a:lnTo>
                  <a:lnTo>
                    <a:pt x="279" y="0"/>
                  </a:lnTo>
                  <a:lnTo>
                    <a:pt x="145" y="115"/>
                  </a:lnTo>
                  <a:lnTo>
                    <a:pt x="7" y="0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77" name="Freeform 95"/>
            <p:cNvSpPr>
              <a:spLocks/>
            </p:cNvSpPr>
            <p:nvPr userDrawn="1"/>
          </p:nvSpPr>
          <p:spPr bwMode="auto">
            <a:xfrm>
              <a:off x="4484688" y="738187"/>
              <a:ext cx="455613" cy="206375"/>
            </a:xfrm>
            <a:custGeom>
              <a:avLst/>
              <a:gdLst>
                <a:gd name="T0" fmla="*/ 287 w 287"/>
                <a:gd name="T1" fmla="*/ 123 h 130"/>
                <a:gd name="T2" fmla="*/ 145 w 287"/>
                <a:gd name="T3" fmla="*/ 0 h 130"/>
                <a:gd name="T4" fmla="*/ 0 w 287"/>
                <a:gd name="T5" fmla="*/ 123 h 130"/>
                <a:gd name="T6" fmla="*/ 7 w 287"/>
                <a:gd name="T7" fmla="*/ 130 h 130"/>
                <a:gd name="T8" fmla="*/ 145 w 287"/>
                <a:gd name="T9" fmla="*/ 13 h 130"/>
                <a:gd name="T10" fmla="*/ 279 w 287"/>
                <a:gd name="T11" fmla="*/ 130 h 130"/>
                <a:gd name="T12" fmla="*/ 287 w 287"/>
                <a:gd name="T13" fmla="*/ 123 h 130"/>
                <a:gd name="T14" fmla="*/ 287 w 287"/>
                <a:gd name="T15" fmla="*/ 123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7" h="130">
                  <a:moveTo>
                    <a:pt x="287" y="123"/>
                  </a:moveTo>
                  <a:lnTo>
                    <a:pt x="145" y="0"/>
                  </a:lnTo>
                  <a:lnTo>
                    <a:pt x="0" y="123"/>
                  </a:lnTo>
                  <a:lnTo>
                    <a:pt x="7" y="130"/>
                  </a:lnTo>
                  <a:lnTo>
                    <a:pt x="145" y="13"/>
                  </a:lnTo>
                  <a:lnTo>
                    <a:pt x="279" y="130"/>
                  </a:lnTo>
                  <a:lnTo>
                    <a:pt x="287" y="123"/>
                  </a:lnTo>
                  <a:lnTo>
                    <a:pt x="287" y="123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78" name="Freeform 96"/>
            <p:cNvSpPr>
              <a:spLocks/>
            </p:cNvSpPr>
            <p:nvPr userDrawn="1"/>
          </p:nvSpPr>
          <p:spPr bwMode="auto">
            <a:xfrm>
              <a:off x="5257800" y="381000"/>
              <a:ext cx="455613" cy="203200"/>
            </a:xfrm>
            <a:custGeom>
              <a:avLst/>
              <a:gdLst>
                <a:gd name="T0" fmla="*/ 0 w 287"/>
                <a:gd name="T1" fmla="*/ 7 h 128"/>
                <a:gd name="T2" fmla="*/ 145 w 287"/>
                <a:gd name="T3" fmla="*/ 128 h 128"/>
                <a:gd name="T4" fmla="*/ 287 w 287"/>
                <a:gd name="T5" fmla="*/ 7 h 128"/>
                <a:gd name="T6" fmla="*/ 280 w 287"/>
                <a:gd name="T7" fmla="*/ 0 h 128"/>
                <a:gd name="T8" fmla="*/ 145 w 287"/>
                <a:gd name="T9" fmla="*/ 115 h 128"/>
                <a:gd name="T10" fmla="*/ 8 w 287"/>
                <a:gd name="T11" fmla="*/ 0 h 128"/>
                <a:gd name="T12" fmla="*/ 0 w 287"/>
                <a:gd name="T13" fmla="*/ 7 h 128"/>
                <a:gd name="T14" fmla="*/ 0 w 287"/>
                <a:gd name="T15" fmla="*/ 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7" h="128">
                  <a:moveTo>
                    <a:pt x="0" y="7"/>
                  </a:moveTo>
                  <a:lnTo>
                    <a:pt x="145" y="128"/>
                  </a:lnTo>
                  <a:lnTo>
                    <a:pt x="287" y="7"/>
                  </a:lnTo>
                  <a:lnTo>
                    <a:pt x="280" y="0"/>
                  </a:lnTo>
                  <a:lnTo>
                    <a:pt x="145" y="115"/>
                  </a:lnTo>
                  <a:lnTo>
                    <a:pt x="8" y="0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79" name="Freeform 97"/>
            <p:cNvSpPr>
              <a:spLocks/>
            </p:cNvSpPr>
            <p:nvPr userDrawn="1"/>
          </p:nvSpPr>
          <p:spPr bwMode="auto">
            <a:xfrm>
              <a:off x="5257800" y="738187"/>
              <a:ext cx="455613" cy="206375"/>
            </a:xfrm>
            <a:custGeom>
              <a:avLst/>
              <a:gdLst>
                <a:gd name="T0" fmla="*/ 287 w 287"/>
                <a:gd name="T1" fmla="*/ 123 h 130"/>
                <a:gd name="T2" fmla="*/ 145 w 287"/>
                <a:gd name="T3" fmla="*/ 0 h 130"/>
                <a:gd name="T4" fmla="*/ 0 w 287"/>
                <a:gd name="T5" fmla="*/ 123 h 130"/>
                <a:gd name="T6" fmla="*/ 8 w 287"/>
                <a:gd name="T7" fmla="*/ 130 h 130"/>
                <a:gd name="T8" fmla="*/ 145 w 287"/>
                <a:gd name="T9" fmla="*/ 13 h 130"/>
                <a:gd name="T10" fmla="*/ 280 w 287"/>
                <a:gd name="T11" fmla="*/ 130 h 130"/>
                <a:gd name="T12" fmla="*/ 287 w 287"/>
                <a:gd name="T13" fmla="*/ 123 h 130"/>
                <a:gd name="T14" fmla="*/ 287 w 287"/>
                <a:gd name="T15" fmla="*/ 123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7" h="130">
                  <a:moveTo>
                    <a:pt x="287" y="123"/>
                  </a:moveTo>
                  <a:lnTo>
                    <a:pt x="145" y="0"/>
                  </a:lnTo>
                  <a:lnTo>
                    <a:pt x="0" y="123"/>
                  </a:lnTo>
                  <a:lnTo>
                    <a:pt x="8" y="130"/>
                  </a:lnTo>
                  <a:lnTo>
                    <a:pt x="145" y="13"/>
                  </a:lnTo>
                  <a:lnTo>
                    <a:pt x="280" y="130"/>
                  </a:lnTo>
                  <a:lnTo>
                    <a:pt x="287" y="123"/>
                  </a:lnTo>
                  <a:lnTo>
                    <a:pt x="287" y="123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80" name="Freeform 98"/>
            <p:cNvSpPr>
              <a:spLocks/>
            </p:cNvSpPr>
            <p:nvPr userDrawn="1"/>
          </p:nvSpPr>
          <p:spPr bwMode="auto">
            <a:xfrm>
              <a:off x="6030913" y="381000"/>
              <a:ext cx="457200" cy="203200"/>
            </a:xfrm>
            <a:custGeom>
              <a:avLst/>
              <a:gdLst>
                <a:gd name="T0" fmla="*/ 0 w 288"/>
                <a:gd name="T1" fmla="*/ 7 h 128"/>
                <a:gd name="T2" fmla="*/ 145 w 288"/>
                <a:gd name="T3" fmla="*/ 128 h 128"/>
                <a:gd name="T4" fmla="*/ 288 w 288"/>
                <a:gd name="T5" fmla="*/ 7 h 128"/>
                <a:gd name="T6" fmla="*/ 280 w 288"/>
                <a:gd name="T7" fmla="*/ 0 h 128"/>
                <a:gd name="T8" fmla="*/ 145 w 288"/>
                <a:gd name="T9" fmla="*/ 115 h 128"/>
                <a:gd name="T10" fmla="*/ 8 w 288"/>
                <a:gd name="T11" fmla="*/ 0 h 128"/>
                <a:gd name="T12" fmla="*/ 0 w 288"/>
                <a:gd name="T13" fmla="*/ 7 h 128"/>
                <a:gd name="T14" fmla="*/ 0 w 288"/>
                <a:gd name="T15" fmla="*/ 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8" h="128">
                  <a:moveTo>
                    <a:pt x="0" y="7"/>
                  </a:moveTo>
                  <a:lnTo>
                    <a:pt x="145" y="128"/>
                  </a:lnTo>
                  <a:lnTo>
                    <a:pt x="288" y="7"/>
                  </a:lnTo>
                  <a:lnTo>
                    <a:pt x="280" y="0"/>
                  </a:lnTo>
                  <a:lnTo>
                    <a:pt x="145" y="115"/>
                  </a:lnTo>
                  <a:lnTo>
                    <a:pt x="8" y="0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81" name="Freeform 99"/>
            <p:cNvSpPr>
              <a:spLocks/>
            </p:cNvSpPr>
            <p:nvPr userDrawn="1"/>
          </p:nvSpPr>
          <p:spPr bwMode="auto">
            <a:xfrm>
              <a:off x="6030913" y="738187"/>
              <a:ext cx="457200" cy="206375"/>
            </a:xfrm>
            <a:custGeom>
              <a:avLst/>
              <a:gdLst>
                <a:gd name="T0" fmla="*/ 288 w 288"/>
                <a:gd name="T1" fmla="*/ 123 h 130"/>
                <a:gd name="T2" fmla="*/ 145 w 288"/>
                <a:gd name="T3" fmla="*/ 0 h 130"/>
                <a:gd name="T4" fmla="*/ 0 w 288"/>
                <a:gd name="T5" fmla="*/ 123 h 130"/>
                <a:gd name="T6" fmla="*/ 8 w 288"/>
                <a:gd name="T7" fmla="*/ 130 h 130"/>
                <a:gd name="T8" fmla="*/ 145 w 288"/>
                <a:gd name="T9" fmla="*/ 13 h 130"/>
                <a:gd name="T10" fmla="*/ 280 w 288"/>
                <a:gd name="T11" fmla="*/ 130 h 130"/>
                <a:gd name="T12" fmla="*/ 288 w 288"/>
                <a:gd name="T13" fmla="*/ 123 h 130"/>
                <a:gd name="T14" fmla="*/ 288 w 288"/>
                <a:gd name="T15" fmla="*/ 123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8" h="130">
                  <a:moveTo>
                    <a:pt x="288" y="123"/>
                  </a:moveTo>
                  <a:lnTo>
                    <a:pt x="145" y="0"/>
                  </a:lnTo>
                  <a:lnTo>
                    <a:pt x="0" y="123"/>
                  </a:lnTo>
                  <a:lnTo>
                    <a:pt x="8" y="130"/>
                  </a:lnTo>
                  <a:lnTo>
                    <a:pt x="145" y="13"/>
                  </a:lnTo>
                  <a:lnTo>
                    <a:pt x="280" y="130"/>
                  </a:lnTo>
                  <a:lnTo>
                    <a:pt x="288" y="123"/>
                  </a:lnTo>
                  <a:lnTo>
                    <a:pt x="288" y="123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82" name="Freeform 100"/>
            <p:cNvSpPr>
              <a:spLocks/>
            </p:cNvSpPr>
            <p:nvPr userDrawn="1"/>
          </p:nvSpPr>
          <p:spPr bwMode="auto">
            <a:xfrm>
              <a:off x="6804025" y="381000"/>
              <a:ext cx="457200" cy="203200"/>
            </a:xfrm>
            <a:custGeom>
              <a:avLst/>
              <a:gdLst>
                <a:gd name="T0" fmla="*/ 0 w 288"/>
                <a:gd name="T1" fmla="*/ 7 h 128"/>
                <a:gd name="T2" fmla="*/ 145 w 288"/>
                <a:gd name="T3" fmla="*/ 128 h 128"/>
                <a:gd name="T4" fmla="*/ 288 w 288"/>
                <a:gd name="T5" fmla="*/ 7 h 128"/>
                <a:gd name="T6" fmla="*/ 280 w 288"/>
                <a:gd name="T7" fmla="*/ 0 h 128"/>
                <a:gd name="T8" fmla="*/ 145 w 288"/>
                <a:gd name="T9" fmla="*/ 115 h 128"/>
                <a:gd name="T10" fmla="*/ 8 w 288"/>
                <a:gd name="T11" fmla="*/ 0 h 128"/>
                <a:gd name="T12" fmla="*/ 0 w 288"/>
                <a:gd name="T13" fmla="*/ 7 h 128"/>
                <a:gd name="T14" fmla="*/ 0 w 288"/>
                <a:gd name="T15" fmla="*/ 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8" h="128">
                  <a:moveTo>
                    <a:pt x="0" y="7"/>
                  </a:moveTo>
                  <a:lnTo>
                    <a:pt x="145" y="128"/>
                  </a:lnTo>
                  <a:lnTo>
                    <a:pt x="288" y="7"/>
                  </a:lnTo>
                  <a:lnTo>
                    <a:pt x="280" y="0"/>
                  </a:lnTo>
                  <a:lnTo>
                    <a:pt x="145" y="115"/>
                  </a:lnTo>
                  <a:lnTo>
                    <a:pt x="8" y="0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83" name="Freeform 101"/>
            <p:cNvSpPr>
              <a:spLocks/>
            </p:cNvSpPr>
            <p:nvPr userDrawn="1"/>
          </p:nvSpPr>
          <p:spPr bwMode="auto">
            <a:xfrm>
              <a:off x="6804025" y="738187"/>
              <a:ext cx="457200" cy="206375"/>
            </a:xfrm>
            <a:custGeom>
              <a:avLst/>
              <a:gdLst>
                <a:gd name="T0" fmla="*/ 288 w 288"/>
                <a:gd name="T1" fmla="*/ 123 h 130"/>
                <a:gd name="T2" fmla="*/ 145 w 288"/>
                <a:gd name="T3" fmla="*/ 0 h 130"/>
                <a:gd name="T4" fmla="*/ 0 w 288"/>
                <a:gd name="T5" fmla="*/ 123 h 130"/>
                <a:gd name="T6" fmla="*/ 8 w 288"/>
                <a:gd name="T7" fmla="*/ 130 h 130"/>
                <a:gd name="T8" fmla="*/ 145 w 288"/>
                <a:gd name="T9" fmla="*/ 13 h 130"/>
                <a:gd name="T10" fmla="*/ 280 w 288"/>
                <a:gd name="T11" fmla="*/ 130 h 130"/>
                <a:gd name="T12" fmla="*/ 288 w 288"/>
                <a:gd name="T13" fmla="*/ 123 h 130"/>
                <a:gd name="T14" fmla="*/ 288 w 288"/>
                <a:gd name="T15" fmla="*/ 123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8" h="130">
                  <a:moveTo>
                    <a:pt x="288" y="123"/>
                  </a:moveTo>
                  <a:lnTo>
                    <a:pt x="145" y="0"/>
                  </a:lnTo>
                  <a:lnTo>
                    <a:pt x="0" y="123"/>
                  </a:lnTo>
                  <a:lnTo>
                    <a:pt x="8" y="130"/>
                  </a:lnTo>
                  <a:lnTo>
                    <a:pt x="145" y="13"/>
                  </a:lnTo>
                  <a:lnTo>
                    <a:pt x="280" y="130"/>
                  </a:lnTo>
                  <a:lnTo>
                    <a:pt x="288" y="123"/>
                  </a:lnTo>
                  <a:lnTo>
                    <a:pt x="288" y="123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84" name="Freeform 102"/>
            <p:cNvSpPr>
              <a:spLocks/>
            </p:cNvSpPr>
            <p:nvPr userDrawn="1"/>
          </p:nvSpPr>
          <p:spPr bwMode="auto">
            <a:xfrm>
              <a:off x="7577138" y="381000"/>
              <a:ext cx="457200" cy="203200"/>
            </a:xfrm>
            <a:custGeom>
              <a:avLst/>
              <a:gdLst>
                <a:gd name="T0" fmla="*/ 0 w 288"/>
                <a:gd name="T1" fmla="*/ 7 h 128"/>
                <a:gd name="T2" fmla="*/ 145 w 288"/>
                <a:gd name="T3" fmla="*/ 128 h 128"/>
                <a:gd name="T4" fmla="*/ 288 w 288"/>
                <a:gd name="T5" fmla="*/ 7 h 128"/>
                <a:gd name="T6" fmla="*/ 280 w 288"/>
                <a:gd name="T7" fmla="*/ 0 h 128"/>
                <a:gd name="T8" fmla="*/ 145 w 288"/>
                <a:gd name="T9" fmla="*/ 115 h 128"/>
                <a:gd name="T10" fmla="*/ 8 w 288"/>
                <a:gd name="T11" fmla="*/ 0 h 128"/>
                <a:gd name="T12" fmla="*/ 0 w 288"/>
                <a:gd name="T13" fmla="*/ 7 h 128"/>
                <a:gd name="T14" fmla="*/ 0 w 288"/>
                <a:gd name="T15" fmla="*/ 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8" h="128">
                  <a:moveTo>
                    <a:pt x="0" y="7"/>
                  </a:moveTo>
                  <a:lnTo>
                    <a:pt x="145" y="128"/>
                  </a:lnTo>
                  <a:lnTo>
                    <a:pt x="288" y="7"/>
                  </a:lnTo>
                  <a:lnTo>
                    <a:pt x="280" y="0"/>
                  </a:lnTo>
                  <a:lnTo>
                    <a:pt x="145" y="115"/>
                  </a:lnTo>
                  <a:lnTo>
                    <a:pt x="8" y="0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85" name="Freeform 103"/>
            <p:cNvSpPr>
              <a:spLocks/>
            </p:cNvSpPr>
            <p:nvPr userDrawn="1"/>
          </p:nvSpPr>
          <p:spPr bwMode="auto">
            <a:xfrm>
              <a:off x="7577138" y="738187"/>
              <a:ext cx="457200" cy="206375"/>
            </a:xfrm>
            <a:custGeom>
              <a:avLst/>
              <a:gdLst>
                <a:gd name="T0" fmla="*/ 288 w 288"/>
                <a:gd name="T1" fmla="*/ 123 h 130"/>
                <a:gd name="T2" fmla="*/ 145 w 288"/>
                <a:gd name="T3" fmla="*/ 0 h 130"/>
                <a:gd name="T4" fmla="*/ 0 w 288"/>
                <a:gd name="T5" fmla="*/ 123 h 130"/>
                <a:gd name="T6" fmla="*/ 8 w 288"/>
                <a:gd name="T7" fmla="*/ 130 h 130"/>
                <a:gd name="T8" fmla="*/ 145 w 288"/>
                <a:gd name="T9" fmla="*/ 13 h 130"/>
                <a:gd name="T10" fmla="*/ 280 w 288"/>
                <a:gd name="T11" fmla="*/ 130 h 130"/>
                <a:gd name="T12" fmla="*/ 288 w 288"/>
                <a:gd name="T13" fmla="*/ 123 h 130"/>
                <a:gd name="T14" fmla="*/ 288 w 288"/>
                <a:gd name="T15" fmla="*/ 123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8" h="130">
                  <a:moveTo>
                    <a:pt x="288" y="123"/>
                  </a:moveTo>
                  <a:lnTo>
                    <a:pt x="145" y="0"/>
                  </a:lnTo>
                  <a:lnTo>
                    <a:pt x="0" y="123"/>
                  </a:lnTo>
                  <a:lnTo>
                    <a:pt x="8" y="130"/>
                  </a:lnTo>
                  <a:lnTo>
                    <a:pt x="145" y="13"/>
                  </a:lnTo>
                  <a:lnTo>
                    <a:pt x="280" y="130"/>
                  </a:lnTo>
                  <a:lnTo>
                    <a:pt x="288" y="123"/>
                  </a:lnTo>
                  <a:lnTo>
                    <a:pt x="288" y="123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86" name="Freeform 104"/>
            <p:cNvSpPr>
              <a:spLocks/>
            </p:cNvSpPr>
            <p:nvPr userDrawn="1"/>
          </p:nvSpPr>
          <p:spPr bwMode="auto">
            <a:xfrm>
              <a:off x="8350250" y="381000"/>
              <a:ext cx="457200" cy="203200"/>
            </a:xfrm>
            <a:custGeom>
              <a:avLst/>
              <a:gdLst>
                <a:gd name="T0" fmla="*/ 0 w 288"/>
                <a:gd name="T1" fmla="*/ 7 h 128"/>
                <a:gd name="T2" fmla="*/ 145 w 288"/>
                <a:gd name="T3" fmla="*/ 128 h 128"/>
                <a:gd name="T4" fmla="*/ 288 w 288"/>
                <a:gd name="T5" fmla="*/ 7 h 128"/>
                <a:gd name="T6" fmla="*/ 280 w 288"/>
                <a:gd name="T7" fmla="*/ 0 h 128"/>
                <a:gd name="T8" fmla="*/ 145 w 288"/>
                <a:gd name="T9" fmla="*/ 115 h 128"/>
                <a:gd name="T10" fmla="*/ 8 w 288"/>
                <a:gd name="T11" fmla="*/ 0 h 128"/>
                <a:gd name="T12" fmla="*/ 0 w 288"/>
                <a:gd name="T13" fmla="*/ 7 h 128"/>
                <a:gd name="T14" fmla="*/ 0 w 288"/>
                <a:gd name="T15" fmla="*/ 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8" h="128">
                  <a:moveTo>
                    <a:pt x="0" y="7"/>
                  </a:moveTo>
                  <a:lnTo>
                    <a:pt x="145" y="128"/>
                  </a:lnTo>
                  <a:lnTo>
                    <a:pt x="288" y="7"/>
                  </a:lnTo>
                  <a:lnTo>
                    <a:pt x="280" y="0"/>
                  </a:lnTo>
                  <a:lnTo>
                    <a:pt x="145" y="115"/>
                  </a:lnTo>
                  <a:lnTo>
                    <a:pt x="8" y="0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87" name="Freeform 105"/>
            <p:cNvSpPr>
              <a:spLocks/>
            </p:cNvSpPr>
            <p:nvPr userDrawn="1"/>
          </p:nvSpPr>
          <p:spPr bwMode="auto">
            <a:xfrm>
              <a:off x="8350250" y="738187"/>
              <a:ext cx="457200" cy="206375"/>
            </a:xfrm>
            <a:custGeom>
              <a:avLst/>
              <a:gdLst>
                <a:gd name="T0" fmla="*/ 288 w 288"/>
                <a:gd name="T1" fmla="*/ 123 h 130"/>
                <a:gd name="T2" fmla="*/ 145 w 288"/>
                <a:gd name="T3" fmla="*/ 0 h 130"/>
                <a:gd name="T4" fmla="*/ 0 w 288"/>
                <a:gd name="T5" fmla="*/ 123 h 130"/>
                <a:gd name="T6" fmla="*/ 8 w 288"/>
                <a:gd name="T7" fmla="*/ 130 h 130"/>
                <a:gd name="T8" fmla="*/ 145 w 288"/>
                <a:gd name="T9" fmla="*/ 13 h 130"/>
                <a:gd name="T10" fmla="*/ 280 w 288"/>
                <a:gd name="T11" fmla="*/ 130 h 130"/>
                <a:gd name="T12" fmla="*/ 288 w 288"/>
                <a:gd name="T13" fmla="*/ 123 h 130"/>
                <a:gd name="T14" fmla="*/ 288 w 288"/>
                <a:gd name="T15" fmla="*/ 123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8" h="130">
                  <a:moveTo>
                    <a:pt x="288" y="123"/>
                  </a:moveTo>
                  <a:lnTo>
                    <a:pt x="145" y="0"/>
                  </a:lnTo>
                  <a:lnTo>
                    <a:pt x="0" y="123"/>
                  </a:lnTo>
                  <a:lnTo>
                    <a:pt x="8" y="130"/>
                  </a:lnTo>
                  <a:lnTo>
                    <a:pt x="145" y="13"/>
                  </a:lnTo>
                  <a:lnTo>
                    <a:pt x="280" y="130"/>
                  </a:lnTo>
                  <a:lnTo>
                    <a:pt x="288" y="123"/>
                  </a:lnTo>
                  <a:lnTo>
                    <a:pt x="288" y="123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88" name="Freeform 106"/>
            <p:cNvSpPr>
              <a:spLocks/>
            </p:cNvSpPr>
            <p:nvPr userDrawn="1"/>
          </p:nvSpPr>
          <p:spPr bwMode="auto">
            <a:xfrm>
              <a:off x="9124950" y="381000"/>
              <a:ext cx="455613" cy="203200"/>
            </a:xfrm>
            <a:custGeom>
              <a:avLst/>
              <a:gdLst>
                <a:gd name="T0" fmla="*/ 0 w 287"/>
                <a:gd name="T1" fmla="*/ 7 h 128"/>
                <a:gd name="T2" fmla="*/ 145 w 287"/>
                <a:gd name="T3" fmla="*/ 128 h 128"/>
                <a:gd name="T4" fmla="*/ 287 w 287"/>
                <a:gd name="T5" fmla="*/ 7 h 128"/>
                <a:gd name="T6" fmla="*/ 279 w 287"/>
                <a:gd name="T7" fmla="*/ 0 h 128"/>
                <a:gd name="T8" fmla="*/ 145 w 287"/>
                <a:gd name="T9" fmla="*/ 115 h 128"/>
                <a:gd name="T10" fmla="*/ 7 w 287"/>
                <a:gd name="T11" fmla="*/ 0 h 128"/>
                <a:gd name="T12" fmla="*/ 0 w 287"/>
                <a:gd name="T13" fmla="*/ 7 h 128"/>
                <a:gd name="T14" fmla="*/ 0 w 287"/>
                <a:gd name="T15" fmla="*/ 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7" h="128">
                  <a:moveTo>
                    <a:pt x="0" y="7"/>
                  </a:moveTo>
                  <a:lnTo>
                    <a:pt x="145" y="128"/>
                  </a:lnTo>
                  <a:lnTo>
                    <a:pt x="287" y="7"/>
                  </a:lnTo>
                  <a:lnTo>
                    <a:pt x="279" y="0"/>
                  </a:lnTo>
                  <a:lnTo>
                    <a:pt x="145" y="115"/>
                  </a:lnTo>
                  <a:lnTo>
                    <a:pt x="7" y="0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89" name="Freeform 107"/>
            <p:cNvSpPr>
              <a:spLocks/>
            </p:cNvSpPr>
            <p:nvPr userDrawn="1"/>
          </p:nvSpPr>
          <p:spPr bwMode="auto">
            <a:xfrm>
              <a:off x="9124950" y="738187"/>
              <a:ext cx="455613" cy="206375"/>
            </a:xfrm>
            <a:custGeom>
              <a:avLst/>
              <a:gdLst>
                <a:gd name="T0" fmla="*/ 287 w 287"/>
                <a:gd name="T1" fmla="*/ 123 h 130"/>
                <a:gd name="T2" fmla="*/ 145 w 287"/>
                <a:gd name="T3" fmla="*/ 0 h 130"/>
                <a:gd name="T4" fmla="*/ 0 w 287"/>
                <a:gd name="T5" fmla="*/ 123 h 130"/>
                <a:gd name="T6" fmla="*/ 7 w 287"/>
                <a:gd name="T7" fmla="*/ 130 h 130"/>
                <a:gd name="T8" fmla="*/ 145 w 287"/>
                <a:gd name="T9" fmla="*/ 13 h 130"/>
                <a:gd name="T10" fmla="*/ 279 w 287"/>
                <a:gd name="T11" fmla="*/ 130 h 130"/>
                <a:gd name="T12" fmla="*/ 287 w 287"/>
                <a:gd name="T13" fmla="*/ 123 h 130"/>
                <a:gd name="T14" fmla="*/ 287 w 287"/>
                <a:gd name="T15" fmla="*/ 123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7" h="130">
                  <a:moveTo>
                    <a:pt x="287" y="123"/>
                  </a:moveTo>
                  <a:lnTo>
                    <a:pt x="145" y="0"/>
                  </a:lnTo>
                  <a:lnTo>
                    <a:pt x="0" y="123"/>
                  </a:lnTo>
                  <a:lnTo>
                    <a:pt x="7" y="130"/>
                  </a:lnTo>
                  <a:lnTo>
                    <a:pt x="145" y="13"/>
                  </a:lnTo>
                  <a:lnTo>
                    <a:pt x="279" y="130"/>
                  </a:lnTo>
                  <a:lnTo>
                    <a:pt x="287" y="123"/>
                  </a:lnTo>
                  <a:lnTo>
                    <a:pt x="287" y="123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90" name="Freeform 108"/>
            <p:cNvSpPr>
              <a:spLocks/>
            </p:cNvSpPr>
            <p:nvPr userDrawn="1"/>
          </p:nvSpPr>
          <p:spPr bwMode="auto">
            <a:xfrm>
              <a:off x="9898063" y="381000"/>
              <a:ext cx="455613" cy="203200"/>
            </a:xfrm>
            <a:custGeom>
              <a:avLst/>
              <a:gdLst>
                <a:gd name="T0" fmla="*/ 0 w 287"/>
                <a:gd name="T1" fmla="*/ 7 h 128"/>
                <a:gd name="T2" fmla="*/ 145 w 287"/>
                <a:gd name="T3" fmla="*/ 128 h 128"/>
                <a:gd name="T4" fmla="*/ 287 w 287"/>
                <a:gd name="T5" fmla="*/ 7 h 128"/>
                <a:gd name="T6" fmla="*/ 280 w 287"/>
                <a:gd name="T7" fmla="*/ 0 h 128"/>
                <a:gd name="T8" fmla="*/ 145 w 287"/>
                <a:gd name="T9" fmla="*/ 115 h 128"/>
                <a:gd name="T10" fmla="*/ 7 w 287"/>
                <a:gd name="T11" fmla="*/ 0 h 128"/>
                <a:gd name="T12" fmla="*/ 0 w 287"/>
                <a:gd name="T13" fmla="*/ 7 h 128"/>
                <a:gd name="T14" fmla="*/ 0 w 287"/>
                <a:gd name="T15" fmla="*/ 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7" h="128">
                  <a:moveTo>
                    <a:pt x="0" y="7"/>
                  </a:moveTo>
                  <a:lnTo>
                    <a:pt x="145" y="128"/>
                  </a:lnTo>
                  <a:lnTo>
                    <a:pt x="287" y="7"/>
                  </a:lnTo>
                  <a:lnTo>
                    <a:pt x="280" y="0"/>
                  </a:lnTo>
                  <a:lnTo>
                    <a:pt x="145" y="115"/>
                  </a:lnTo>
                  <a:lnTo>
                    <a:pt x="7" y="0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91" name="Freeform 109"/>
            <p:cNvSpPr>
              <a:spLocks/>
            </p:cNvSpPr>
            <p:nvPr userDrawn="1"/>
          </p:nvSpPr>
          <p:spPr bwMode="auto">
            <a:xfrm>
              <a:off x="9898063" y="738187"/>
              <a:ext cx="455613" cy="206375"/>
            </a:xfrm>
            <a:custGeom>
              <a:avLst/>
              <a:gdLst>
                <a:gd name="T0" fmla="*/ 287 w 287"/>
                <a:gd name="T1" fmla="*/ 123 h 130"/>
                <a:gd name="T2" fmla="*/ 145 w 287"/>
                <a:gd name="T3" fmla="*/ 0 h 130"/>
                <a:gd name="T4" fmla="*/ 0 w 287"/>
                <a:gd name="T5" fmla="*/ 123 h 130"/>
                <a:gd name="T6" fmla="*/ 7 w 287"/>
                <a:gd name="T7" fmla="*/ 130 h 130"/>
                <a:gd name="T8" fmla="*/ 145 w 287"/>
                <a:gd name="T9" fmla="*/ 13 h 130"/>
                <a:gd name="T10" fmla="*/ 280 w 287"/>
                <a:gd name="T11" fmla="*/ 130 h 130"/>
                <a:gd name="T12" fmla="*/ 287 w 287"/>
                <a:gd name="T13" fmla="*/ 123 h 130"/>
                <a:gd name="T14" fmla="*/ 287 w 287"/>
                <a:gd name="T15" fmla="*/ 123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7" h="130">
                  <a:moveTo>
                    <a:pt x="287" y="123"/>
                  </a:moveTo>
                  <a:lnTo>
                    <a:pt x="145" y="0"/>
                  </a:lnTo>
                  <a:lnTo>
                    <a:pt x="0" y="123"/>
                  </a:lnTo>
                  <a:lnTo>
                    <a:pt x="7" y="130"/>
                  </a:lnTo>
                  <a:lnTo>
                    <a:pt x="145" y="13"/>
                  </a:lnTo>
                  <a:lnTo>
                    <a:pt x="280" y="130"/>
                  </a:lnTo>
                  <a:lnTo>
                    <a:pt x="287" y="123"/>
                  </a:lnTo>
                  <a:lnTo>
                    <a:pt x="287" y="123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92" name="Freeform 110"/>
            <p:cNvSpPr>
              <a:spLocks/>
            </p:cNvSpPr>
            <p:nvPr userDrawn="1"/>
          </p:nvSpPr>
          <p:spPr bwMode="auto">
            <a:xfrm>
              <a:off x="10671175" y="381000"/>
              <a:ext cx="455613" cy="203200"/>
            </a:xfrm>
            <a:custGeom>
              <a:avLst/>
              <a:gdLst>
                <a:gd name="T0" fmla="*/ 0 w 287"/>
                <a:gd name="T1" fmla="*/ 7 h 128"/>
                <a:gd name="T2" fmla="*/ 145 w 287"/>
                <a:gd name="T3" fmla="*/ 128 h 128"/>
                <a:gd name="T4" fmla="*/ 287 w 287"/>
                <a:gd name="T5" fmla="*/ 7 h 128"/>
                <a:gd name="T6" fmla="*/ 280 w 287"/>
                <a:gd name="T7" fmla="*/ 0 h 128"/>
                <a:gd name="T8" fmla="*/ 145 w 287"/>
                <a:gd name="T9" fmla="*/ 115 h 128"/>
                <a:gd name="T10" fmla="*/ 8 w 287"/>
                <a:gd name="T11" fmla="*/ 0 h 128"/>
                <a:gd name="T12" fmla="*/ 0 w 287"/>
                <a:gd name="T13" fmla="*/ 7 h 128"/>
                <a:gd name="T14" fmla="*/ 0 w 287"/>
                <a:gd name="T15" fmla="*/ 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7" h="128">
                  <a:moveTo>
                    <a:pt x="0" y="7"/>
                  </a:moveTo>
                  <a:lnTo>
                    <a:pt x="145" y="128"/>
                  </a:lnTo>
                  <a:lnTo>
                    <a:pt x="287" y="7"/>
                  </a:lnTo>
                  <a:lnTo>
                    <a:pt x="280" y="0"/>
                  </a:lnTo>
                  <a:lnTo>
                    <a:pt x="145" y="115"/>
                  </a:lnTo>
                  <a:lnTo>
                    <a:pt x="8" y="0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93" name="Freeform 111"/>
            <p:cNvSpPr>
              <a:spLocks/>
            </p:cNvSpPr>
            <p:nvPr userDrawn="1"/>
          </p:nvSpPr>
          <p:spPr bwMode="auto">
            <a:xfrm>
              <a:off x="10671175" y="738187"/>
              <a:ext cx="455613" cy="206375"/>
            </a:xfrm>
            <a:custGeom>
              <a:avLst/>
              <a:gdLst>
                <a:gd name="T0" fmla="*/ 287 w 287"/>
                <a:gd name="T1" fmla="*/ 123 h 130"/>
                <a:gd name="T2" fmla="*/ 145 w 287"/>
                <a:gd name="T3" fmla="*/ 0 h 130"/>
                <a:gd name="T4" fmla="*/ 0 w 287"/>
                <a:gd name="T5" fmla="*/ 123 h 130"/>
                <a:gd name="T6" fmla="*/ 8 w 287"/>
                <a:gd name="T7" fmla="*/ 130 h 130"/>
                <a:gd name="T8" fmla="*/ 145 w 287"/>
                <a:gd name="T9" fmla="*/ 13 h 130"/>
                <a:gd name="T10" fmla="*/ 280 w 287"/>
                <a:gd name="T11" fmla="*/ 130 h 130"/>
                <a:gd name="T12" fmla="*/ 287 w 287"/>
                <a:gd name="T13" fmla="*/ 123 h 130"/>
                <a:gd name="T14" fmla="*/ 287 w 287"/>
                <a:gd name="T15" fmla="*/ 123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7" h="130">
                  <a:moveTo>
                    <a:pt x="287" y="123"/>
                  </a:moveTo>
                  <a:lnTo>
                    <a:pt x="145" y="0"/>
                  </a:lnTo>
                  <a:lnTo>
                    <a:pt x="0" y="123"/>
                  </a:lnTo>
                  <a:lnTo>
                    <a:pt x="8" y="130"/>
                  </a:lnTo>
                  <a:lnTo>
                    <a:pt x="145" y="13"/>
                  </a:lnTo>
                  <a:lnTo>
                    <a:pt x="280" y="130"/>
                  </a:lnTo>
                  <a:lnTo>
                    <a:pt x="287" y="123"/>
                  </a:lnTo>
                  <a:lnTo>
                    <a:pt x="287" y="123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94" name="Freeform 112"/>
            <p:cNvSpPr>
              <a:spLocks/>
            </p:cNvSpPr>
            <p:nvPr userDrawn="1"/>
          </p:nvSpPr>
          <p:spPr bwMode="auto">
            <a:xfrm>
              <a:off x="11444288" y="381000"/>
              <a:ext cx="457200" cy="203200"/>
            </a:xfrm>
            <a:custGeom>
              <a:avLst/>
              <a:gdLst>
                <a:gd name="T0" fmla="*/ 0 w 288"/>
                <a:gd name="T1" fmla="*/ 7 h 128"/>
                <a:gd name="T2" fmla="*/ 145 w 288"/>
                <a:gd name="T3" fmla="*/ 128 h 128"/>
                <a:gd name="T4" fmla="*/ 288 w 288"/>
                <a:gd name="T5" fmla="*/ 7 h 128"/>
                <a:gd name="T6" fmla="*/ 280 w 288"/>
                <a:gd name="T7" fmla="*/ 0 h 128"/>
                <a:gd name="T8" fmla="*/ 145 w 288"/>
                <a:gd name="T9" fmla="*/ 115 h 128"/>
                <a:gd name="T10" fmla="*/ 8 w 288"/>
                <a:gd name="T11" fmla="*/ 0 h 128"/>
                <a:gd name="T12" fmla="*/ 0 w 288"/>
                <a:gd name="T13" fmla="*/ 7 h 128"/>
                <a:gd name="T14" fmla="*/ 0 w 288"/>
                <a:gd name="T15" fmla="*/ 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8" h="128">
                  <a:moveTo>
                    <a:pt x="0" y="7"/>
                  </a:moveTo>
                  <a:lnTo>
                    <a:pt x="145" y="128"/>
                  </a:lnTo>
                  <a:lnTo>
                    <a:pt x="288" y="7"/>
                  </a:lnTo>
                  <a:lnTo>
                    <a:pt x="280" y="0"/>
                  </a:lnTo>
                  <a:lnTo>
                    <a:pt x="145" y="115"/>
                  </a:lnTo>
                  <a:lnTo>
                    <a:pt x="8" y="0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95" name="Freeform 113"/>
            <p:cNvSpPr>
              <a:spLocks/>
            </p:cNvSpPr>
            <p:nvPr userDrawn="1"/>
          </p:nvSpPr>
          <p:spPr bwMode="auto">
            <a:xfrm>
              <a:off x="11444288" y="738187"/>
              <a:ext cx="457200" cy="206375"/>
            </a:xfrm>
            <a:custGeom>
              <a:avLst/>
              <a:gdLst>
                <a:gd name="T0" fmla="*/ 288 w 288"/>
                <a:gd name="T1" fmla="*/ 123 h 130"/>
                <a:gd name="T2" fmla="*/ 145 w 288"/>
                <a:gd name="T3" fmla="*/ 0 h 130"/>
                <a:gd name="T4" fmla="*/ 0 w 288"/>
                <a:gd name="T5" fmla="*/ 123 h 130"/>
                <a:gd name="T6" fmla="*/ 8 w 288"/>
                <a:gd name="T7" fmla="*/ 130 h 130"/>
                <a:gd name="T8" fmla="*/ 145 w 288"/>
                <a:gd name="T9" fmla="*/ 13 h 130"/>
                <a:gd name="T10" fmla="*/ 280 w 288"/>
                <a:gd name="T11" fmla="*/ 130 h 130"/>
                <a:gd name="T12" fmla="*/ 288 w 288"/>
                <a:gd name="T13" fmla="*/ 123 h 130"/>
                <a:gd name="T14" fmla="*/ 288 w 288"/>
                <a:gd name="T15" fmla="*/ 123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8" h="130">
                  <a:moveTo>
                    <a:pt x="288" y="123"/>
                  </a:moveTo>
                  <a:lnTo>
                    <a:pt x="145" y="0"/>
                  </a:lnTo>
                  <a:lnTo>
                    <a:pt x="0" y="123"/>
                  </a:lnTo>
                  <a:lnTo>
                    <a:pt x="8" y="130"/>
                  </a:lnTo>
                  <a:lnTo>
                    <a:pt x="145" y="13"/>
                  </a:lnTo>
                  <a:lnTo>
                    <a:pt x="280" y="130"/>
                  </a:lnTo>
                  <a:lnTo>
                    <a:pt x="288" y="123"/>
                  </a:lnTo>
                  <a:lnTo>
                    <a:pt x="288" y="123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96" name="Freeform 114"/>
            <p:cNvSpPr>
              <a:spLocks/>
            </p:cNvSpPr>
            <p:nvPr userDrawn="1"/>
          </p:nvSpPr>
          <p:spPr bwMode="auto">
            <a:xfrm>
              <a:off x="214313" y="6615112"/>
              <a:ext cx="485775" cy="407988"/>
            </a:xfrm>
            <a:custGeom>
              <a:avLst/>
              <a:gdLst>
                <a:gd name="T0" fmla="*/ 153 w 306"/>
                <a:gd name="T1" fmla="*/ 257 h 257"/>
                <a:gd name="T2" fmla="*/ 0 w 306"/>
                <a:gd name="T3" fmla="*/ 127 h 257"/>
                <a:gd name="T4" fmla="*/ 153 w 306"/>
                <a:gd name="T5" fmla="*/ 0 h 257"/>
                <a:gd name="T6" fmla="*/ 306 w 306"/>
                <a:gd name="T7" fmla="*/ 127 h 257"/>
                <a:gd name="T8" fmla="*/ 153 w 306"/>
                <a:gd name="T9" fmla="*/ 257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6" h="257">
                  <a:moveTo>
                    <a:pt x="153" y="257"/>
                  </a:moveTo>
                  <a:lnTo>
                    <a:pt x="0" y="127"/>
                  </a:lnTo>
                  <a:lnTo>
                    <a:pt x="153" y="0"/>
                  </a:lnTo>
                  <a:lnTo>
                    <a:pt x="306" y="127"/>
                  </a:lnTo>
                  <a:lnTo>
                    <a:pt x="153" y="257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97" name="Freeform 115"/>
            <p:cNvSpPr>
              <a:spLocks/>
            </p:cNvSpPr>
            <p:nvPr userDrawn="1"/>
          </p:nvSpPr>
          <p:spPr bwMode="auto">
            <a:xfrm>
              <a:off x="987425" y="6615112"/>
              <a:ext cx="485775" cy="407988"/>
            </a:xfrm>
            <a:custGeom>
              <a:avLst/>
              <a:gdLst>
                <a:gd name="T0" fmla="*/ 153 w 306"/>
                <a:gd name="T1" fmla="*/ 257 h 257"/>
                <a:gd name="T2" fmla="*/ 0 w 306"/>
                <a:gd name="T3" fmla="*/ 127 h 257"/>
                <a:gd name="T4" fmla="*/ 153 w 306"/>
                <a:gd name="T5" fmla="*/ 0 h 257"/>
                <a:gd name="T6" fmla="*/ 306 w 306"/>
                <a:gd name="T7" fmla="*/ 127 h 257"/>
                <a:gd name="T8" fmla="*/ 153 w 306"/>
                <a:gd name="T9" fmla="*/ 257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6" h="257">
                  <a:moveTo>
                    <a:pt x="153" y="257"/>
                  </a:moveTo>
                  <a:lnTo>
                    <a:pt x="0" y="127"/>
                  </a:lnTo>
                  <a:lnTo>
                    <a:pt x="153" y="0"/>
                  </a:lnTo>
                  <a:lnTo>
                    <a:pt x="306" y="127"/>
                  </a:lnTo>
                  <a:lnTo>
                    <a:pt x="153" y="257"/>
                  </a:lnTo>
                  <a:close/>
                </a:path>
              </a:pathLst>
            </a:custGeom>
            <a:solidFill>
              <a:srgbClr val="0E73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98" name="Freeform 116"/>
            <p:cNvSpPr>
              <a:spLocks/>
            </p:cNvSpPr>
            <p:nvPr userDrawn="1"/>
          </p:nvSpPr>
          <p:spPr bwMode="auto">
            <a:xfrm>
              <a:off x="1760538" y="6615112"/>
              <a:ext cx="485775" cy="407988"/>
            </a:xfrm>
            <a:custGeom>
              <a:avLst/>
              <a:gdLst>
                <a:gd name="T0" fmla="*/ 153 w 306"/>
                <a:gd name="T1" fmla="*/ 257 h 257"/>
                <a:gd name="T2" fmla="*/ 0 w 306"/>
                <a:gd name="T3" fmla="*/ 127 h 257"/>
                <a:gd name="T4" fmla="*/ 153 w 306"/>
                <a:gd name="T5" fmla="*/ 0 h 257"/>
                <a:gd name="T6" fmla="*/ 306 w 306"/>
                <a:gd name="T7" fmla="*/ 127 h 257"/>
                <a:gd name="T8" fmla="*/ 153 w 306"/>
                <a:gd name="T9" fmla="*/ 257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6" h="257">
                  <a:moveTo>
                    <a:pt x="153" y="257"/>
                  </a:moveTo>
                  <a:lnTo>
                    <a:pt x="0" y="127"/>
                  </a:lnTo>
                  <a:lnTo>
                    <a:pt x="153" y="0"/>
                  </a:lnTo>
                  <a:lnTo>
                    <a:pt x="306" y="127"/>
                  </a:lnTo>
                  <a:lnTo>
                    <a:pt x="153" y="257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99" name="Freeform 117"/>
            <p:cNvSpPr>
              <a:spLocks/>
            </p:cNvSpPr>
            <p:nvPr userDrawn="1"/>
          </p:nvSpPr>
          <p:spPr bwMode="auto">
            <a:xfrm>
              <a:off x="2533650" y="6615112"/>
              <a:ext cx="485775" cy="407988"/>
            </a:xfrm>
            <a:custGeom>
              <a:avLst/>
              <a:gdLst>
                <a:gd name="T0" fmla="*/ 153 w 306"/>
                <a:gd name="T1" fmla="*/ 257 h 257"/>
                <a:gd name="T2" fmla="*/ 0 w 306"/>
                <a:gd name="T3" fmla="*/ 127 h 257"/>
                <a:gd name="T4" fmla="*/ 153 w 306"/>
                <a:gd name="T5" fmla="*/ 0 h 257"/>
                <a:gd name="T6" fmla="*/ 306 w 306"/>
                <a:gd name="T7" fmla="*/ 127 h 257"/>
                <a:gd name="T8" fmla="*/ 153 w 306"/>
                <a:gd name="T9" fmla="*/ 257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6" h="257">
                  <a:moveTo>
                    <a:pt x="153" y="257"/>
                  </a:moveTo>
                  <a:lnTo>
                    <a:pt x="0" y="127"/>
                  </a:lnTo>
                  <a:lnTo>
                    <a:pt x="153" y="0"/>
                  </a:lnTo>
                  <a:lnTo>
                    <a:pt x="306" y="127"/>
                  </a:lnTo>
                  <a:lnTo>
                    <a:pt x="153" y="257"/>
                  </a:lnTo>
                  <a:close/>
                </a:path>
              </a:pathLst>
            </a:custGeom>
            <a:solidFill>
              <a:srgbClr val="0E73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00" name="Freeform 118"/>
            <p:cNvSpPr>
              <a:spLocks/>
            </p:cNvSpPr>
            <p:nvPr userDrawn="1"/>
          </p:nvSpPr>
          <p:spPr bwMode="auto">
            <a:xfrm>
              <a:off x="3308350" y="6615112"/>
              <a:ext cx="484188" cy="407988"/>
            </a:xfrm>
            <a:custGeom>
              <a:avLst/>
              <a:gdLst>
                <a:gd name="T0" fmla="*/ 152 w 305"/>
                <a:gd name="T1" fmla="*/ 257 h 257"/>
                <a:gd name="T2" fmla="*/ 0 w 305"/>
                <a:gd name="T3" fmla="*/ 127 h 257"/>
                <a:gd name="T4" fmla="*/ 152 w 305"/>
                <a:gd name="T5" fmla="*/ 0 h 257"/>
                <a:gd name="T6" fmla="*/ 305 w 305"/>
                <a:gd name="T7" fmla="*/ 127 h 257"/>
                <a:gd name="T8" fmla="*/ 152 w 305"/>
                <a:gd name="T9" fmla="*/ 257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257">
                  <a:moveTo>
                    <a:pt x="152" y="257"/>
                  </a:moveTo>
                  <a:lnTo>
                    <a:pt x="0" y="127"/>
                  </a:lnTo>
                  <a:lnTo>
                    <a:pt x="152" y="0"/>
                  </a:lnTo>
                  <a:lnTo>
                    <a:pt x="305" y="127"/>
                  </a:lnTo>
                  <a:lnTo>
                    <a:pt x="152" y="257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01" name="Freeform 119"/>
            <p:cNvSpPr>
              <a:spLocks/>
            </p:cNvSpPr>
            <p:nvPr userDrawn="1"/>
          </p:nvSpPr>
          <p:spPr bwMode="auto">
            <a:xfrm>
              <a:off x="4081463" y="6615112"/>
              <a:ext cx="484188" cy="407988"/>
            </a:xfrm>
            <a:custGeom>
              <a:avLst/>
              <a:gdLst>
                <a:gd name="T0" fmla="*/ 153 w 305"/>
                <a:gd name="T1" fmla="*/ 257 h 257"/>
                <a:gd name="T2" fmla="*/ 0 w 305"/>
                <a:gd name="T3" fmla="*/ 127 h 257"/>
                <a:gd name="T4" fmla="*/ 153 w 305"/>
                <a:gd name="T5" fmla="*/ 0 h 257"/>
                <a:gd name="T6" fmla="*/ 305 w 305"/>
                <a:gd name="T7" fmla="*/ 127 h 257"/>
                <a:gd name="T8" fmla="*/ 153 w 305"/>
                <a:gd name="T9" fmla="*/ 257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257">
                  <a:moveTo>
                    <a:pt x="153" y="257"/>
                  </a:moveTo>
                  <a:lnTo>
                    <a:pt x="0" y="127"/>
                  </a:lnTo>
                  <a:lnTo>
                    <a:pt x="153" y="0"/>
                  </a:lnTo>
                  <a:lnTo>
                    <a:pt x="305" y="127"/>
                  </a:lnTo>
                  <a:lnTo>
                    <a:pt x="153" y="257"/>
                  </a:lnTo>
                  <a:close/>
                </a:path>
              </a:pathLst>
            </a:custGeom>
            <a:solidFill>
              <a:srgbClr val="0E73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02" name="Freeform 120"/>
            <p:cNvSpPr>
              <a:spLocks/>
            </p:cNvSpPr>
            <p:nvPr userDrawn="1"/>
          </p:nvSpPr>
          <p:spPr bwMode="auto">
            <a:xfrm>
              <a:off x="4854575" y="6615112"/>
              <a:ext cx="485775" cy="407988"/>
            </a:xfrm>
            <a:custGeom>
              <a:avLst/>
              <a:gdLst>
                <a:gd name="T0" fmla="*/ 153 w 306"/>
                <a:gd name="T1" fmla="*/ 257 h 257"/>
                <a:gd name="T2" fmla="*/ 0 w 306"/>
                <a:gd name="T3" fmla="*/ 127 h 257"/>
                <a:gd name="T4" fmla="*/ 153 w 306"/>
                <a:gd name="T5" fmla="*/ 0 h 257"/>
                <a:gd name="T6" fmla="*/ 306 w 306"/>
                <a:gd name="T7" fmla="*/ 127 h 257"/>
                <a:gd name="T8" fmla="*/ 153 w 306"/>
                <a:gd name="T9" fmla="*/ 257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6" h="257">
                  <a:moveTo>
                    <a:pt x="153" y="257"/>
                  </a:moveTo>
                  <a:lnTo>
                    <a:pt x="0" y="127"/>
                  </a:lnTo>
                  <a:lnTo>
                    <a:pt x="153" y="0"/>
                  </a:lnTo>
                  <a:lnTo>
                    <a:pt x="306" y="127"/>
                  </a:lnTo>
                  <a:lnTo>
                    <a:pt x="153" y="257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03" name="Freeform 121"/>
            <p:cNvSpPr>
              <a:spLocks/>
            </p:cNvSpPr>
            <p:nvPr userDrawn="1"/>
          </p:nvSpPr>
          <p:spPr bwMode="auto">
            <a:xfrm>
              <a:off x="5627688" y="6615112"/>
              <a:ext cx="485775" cy="407988"/>
            </a:xfrm>
            <a:custGeom>
              <a:avLst/>
              <a:gdLst>
                <a:gd name="T0" fmla="*/ 153 w 306"/>
                <a:gd name="T1" fmla="*/ 257 h 257"/>
                <a:gd name="T2" fmla="*/ 0 w 306"/>
                <a:gd name="T3" fmla="*/ 127 h 257"/>
                <a:gd name="T4" fmla="*/ 153 w 306"/>
                <a:gd name="T5" fmla="*/ 0 h 257"/>
                <a:gd name="T6" fmla="*/ 306 w 306"/>
                <a:gd name="T7" fmla="*/ 127 h 257"/>
                <a:gd name="T8" fmla="*/ 153 w 306"/>
                <a:gd name="T9" fmla="*/ 257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6" h="257">
                  <a:moveTo>
                    <a:pt x="153" y="257"/>
                  </a:moveTo>
                  <a:lnTo>
                    <a:pt x="0" y="127"/>
                  </a:lnTo>
                  <a:lnTo>
                    <a:pt x="153" y="0"/>
                  </a:lnTo>
                  <a:lnTo>
                    <a:pt x="306" y="127"/>
                  </a:lnTo>
                  <a:lnTo>
                    <a:pt x="153" y="257"/>
                  </a:lnTo>
                  <a:close/>
                </a:path>
              </a:pathLst>
            </a:custGeom>
            <a:solidFill>
              <a:srgbClr val="0E73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04" name="Freeform 122"/>
            <p:cNvSpPr>
              <a:spLocks/>
            </p:cNvSpPr>
            <p:nvPr userDrawn="1"/>
          </p:nvSpPr>
          <p:spPr bwMode="auto">
            <a:xfrm>
              <a:off x="6400800" y="6615112"/>
              <a:ext cx="485775" cy="407988"/>
            </a:xfrm>
            <a:custGeom>
              <a:avLst/>
              <a:gdLst>
                <a:gd name="T0" fmla="*/ 153 w 306"/>
                <a:gd name="T1" fmla="*/ 257 h 257"/>
                <a:gd name="T2" fmla="*/ 0 w 306"/>
                <a:gd name="T3" fmla="*/ 127 h 257"/>
                <a:gd name="T4" fmla="*/ 153 w 306"/>
                <a:gd name="T5" fmla="*/ 0 h 257"/>
                <a:gd name="T6" fmla="*/ 306 w 306"/>
                <a:gd name="T7" fmla="*/ 127 h 257"/>
                <a:gd name="T8" fmla="*/ 153 w 306"/>
                <a:gd name="T9" fmla="*/ 257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6" h="257">
                  <a:moveTo>
                    <a:pt x="153" y="257"/>
                  </a:moveTo>
                  <a:lnTo>
                    <a:pt x="0" y="127"/>
                  </a:lnTo>
                  <a:lnTo>
                    <a:pt x="153" y="0"/>
                  </a:lnTo>
                  <a:lnTo>
                    <a:pt x="306" y="127"/>
                  </a:lnTo>
                  <a:lnTo>
                    <a:pt x="153" y="257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05" name="Freeform 123"/>
            <p:cNvSpPr>
              <a:spLocks/>
            </p:cNvSpPr>
            <p:nvPr userDrawn="1"/>
          </p:nvSpPr>
          <p:spPr bwMode="auto">
            <a:xfrm>
              <a:off x="7173913" y="6615112"/>
              <a:ext cx="485775" cy="407988"/>
            </a:xfrm>
            <a:custGeom>
              <a:avLst/>
              <a:gdLst>
                <a:gd name="T0" fmla="*/ 153 w 306"/>
                <a:gd name="T1" fmla="*/ 257 h 257"/>
                <a:gd name="T2" fmla="*/ 0 w 306"/>
                <a:gd name="T3" fmla="*/ 127 h 257"/>
                <a:gd name="T4" fmla="*/ 153 w 306"/>
                <a:gd name="T5" fmla="*/ 0 h 257"/>
                <a:gd name="T6" fmla="*/ 306 w 306"/>
                <a:gd name="T7" fmla="*/ 127 h 257"/>
                <a:gd name="T8" fmla="*/ 153 w 306"/>
                <a:gd name="T9" fmla="*/ 257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6" h="257">
                  <a:moveTo>
                    <a:pt x="153" y="257"/>
                  </a:moveTo>
                  <a:lnTo>
                    <a:pt x="0" y="127"/>
                  </a:lnTo>
                  <a:lnTo>
                    <a:pt x="153" y="0"/>
                  </a:lnTo>
                  <a:lnTo>
                    <a:pt x="306" y="127"/>
                  </a:lnTo>
                  <a:lnTo>
                    <a:pt x="153" y="257"/>
                  </a:lnTo>
                  <a:close/>
                </a:path>
              </a:pathLst>
            </a:custGeom>
            <a:solidFill>
              <a:srgbClr val="0E73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06" name="Freeform 124"/>
            <p:cNvSpPr>
              <a:spLocks/>
            </p:cNvSpPr>
            <p:nvPr userDrawn="1"/>
          </p:nvSpPr>
          <p:spPr bwMode="auto">
            <a:xfrm>
              <a:off x="7947025" y="6615112"/>
              <a:ext cx="485775" cy="407988"/>
            </a:xfrm>
            <a:custGeom>
              <a:avLst/>
              <a:gdLst>
                <a:gd name="T0" fmla="*/ 153 w 306"/>
                <a:gd name="T1" fmla="*/ 257 h 257"/>
                <a:gd name="T2" fmla="*/ 0 w 306"/>
                <a:gd name="T3" fmla="*/ 127 h 257"/>
                <a:gd name="T4" fmla="*/ 153 w 306"/>
                <a:gd name="T5" fmla="*/ 0 h 257"/>
                <a:gd name="T6" fmla="*/ 306 w 306"/>
                <a:gd name="T7" fmla="*/ 127 h 257"/>
                <a:gd name="T8" fmla="*/ 153 w 306"/>
                <a:gd name="T9" fmla="*/ 257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6" h="257">
                  <a:moveTo>
                    <a:pt x="153" y="257"/>
                  </a:moveTo>
                  <a:lnTo>
                    <a:pt x="0" y="127"/>
                  </a:lnTo>
                  <a:lnTo>
                    <a:pt x="153" y="0"/>
                  </a:lnTo>
                  <a:lnTo>
                    <a:pt x="306" y="127"/>
                  </a:lnTo>
                  <a:lnTo>
                    <a:pt x="153" y="257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07" name="Freeform 125"/>
            <p:cNvSpPr>
              <a:spLocks/>
            </p:cNvSpPr>
            <p:nvPr userDrawn="1"/>
          </p:nvSpPr>
          <p:spPr bwMode="auto">
            <a:xfrm>
              <a:off x="8721725" y="6615112"/>
              <a:ext cx="484188" cy="407988"/>
            </a:xfrm>
            <a:custGeom>
              <a:avLst/>
              <a:gdLst>
                <a:gd name="T0" fmla="*/ 152 w 305"/>
                <a:gd name="T1" fmla="*/ 257 h 257"/>
                <a:gd name="T2" fmla="*/ 0 w 305"/>
                <a:gd name="T3" fmla="*/ 127 h 257"/>
                <a:gd name="T4" fmla="*/ 152 w 305"/>
                <a:gd name="T5" fmla="*/ 0 h 257"/>
                <a:gd name="T6" fmla="*/ 305 w 305"/>
                <a:gd name="T7" fmla="*/ 127 h 257"/>
                <a:gd name="T8" fmla="*/ 152 w 305"/>
                <a:gd name="T9" fmla="*/ 257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257">
                  <a:moveTo>
                    <a:pt x="152" y="257"/>
                  </a:moveTo>
                  <a:lnTo>
                    <a:pt x="0" y="127"/>
                  </a:lnTo>
                  <a:lnTo>
                    <a:pt x="152" y="0"/>
                  </a:lnTo>
                  <a:lnTo>
                    <a:pt x="305" y="127"/>
                  </a:lnTo>
                  <a:lnTo>
                    <a:pt x="152" y="257"/>
                  </a:lnTo>
                  <a:close/>
                </a:path>
              </a:pathLst>
            </a:custGeom>
            <a:solidFill>
              <a:srgbClr val="0E73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08" name="Freeform 126"/>
            <p:cNvSpPr>
              <a:spLocks/>
            </p:cNvSpPr>
            <p:nvPr userDrawn="1"/>
          </p:nvSpPr>
          <p:spPr bwMode="auto">
            <a:xfrm>
              <a:off x="9494838" y="6615112"/>
              <a:ext cx="484188" cy="407988"/>
            </a:xfrm>
            <a:custGeom>
              <a:avLst/>
              <a:gdLst>
                <a:gd name="T0" fmla="*/ 153 w 305"/>
                <a:gd name="T1" fmla="*/ 257 h 257"/>
                <a:gd name="T2" fmla="*/ 0 w 305"/>
                <a:gd name="T3" fmla="*/ 127 h 257"/>
                <a:gd name="T4" fmla="*/ 153 w 305"/>
                <a:gd name="T5" fmla="*/ 0 h 257"/>
                <a:gd name="T6" fmla="*/ 305 w 305"/>
                <a:gd name="T7" fmla="*/ 127 h 257"/>
                <a:gd name="T8" fmla="*/ 153 w 305"/>
                <a:gd name="T9" fmla="*/ 257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257">
                  <a:moveTo>
                    <a:pt x="153" y="257"/>
                  </a:moveTo>
                  <a:lnTo>
                    <a:pt x="0" y="127"/>
                  </a:lnTo>
                  <a:lnTo>
                    <a:pt x="153" y="0"/>
                  </a:lnTo>
                  <a:lnTo>
                    <a:pt x="305" y="127"/>
                  </a:lnTo>
                  <a:lnTo>
                    <a:pt x="153" y="257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09" name="Freeform 127"/>
            <p:cNvSpPr>
              <a:spLocks/>
            </p:cNvSpPr>
            <p:nvPr userDrawn="1"/>
          </p:nvSpPr>
          <p:spPr bwMode="auto">
            <a:xfrm>
              <a:off x="10267950" y="6615112"/>
              <a:ext cx="485775" cy="407988"/>
            </a:xfrm>
            <a:custGeom>
              <a:avLst/>
              <a:gdLst>
                <a:gd name="T0" fmla="*/ 153 w 306"/>
                <a:gd name="T1" fmla="*/ 257 h 257"/>
                <a:gd name="T2" fmla="*/ 0 w 306"/>
                <a:gd name="T3" fmla="*/ 127 h 257"/>
                <a:gd name="T4" fmla="*/ 153 w 306"/>
                <a:gd name="T5" fmla="*/ 0 h 257"/>
                <a:gd name="T6" fmla="*/ 306 w 306"/>
                <a:gd name="T7" fmla="*/ 127 h 257"/>
                <a:gd name="T8" fmla="*/ 153 w 306"/>
                <a:gd name="T9" fmla="*/ 257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6" h="257">
                  <a:moveTo>
                    <a:pt x="153" y="257"/>
                  </a:moveTo>
                  <a:lnTo>
                    <a:pt x="0" y="127"/>
                  </a:lnTo>
                  <a:lnTo>
                    <a:pt x="153" y="0"/>
                  </a:lnTo>
                  <a:lnTo>
                    <a:pt x="306" y="127"/>
                  </a:lnTo>
                  <a:lnTo>
                    <a:pt x="153" y="257"/>
                  </a:lnTo>
                  <a:close/>
                </a:path>
              </a:pathLst>
            </a:custGeom>
            <a:solidFill>
              <a:srgbClr val="0E73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10" name="Freeform 128"/>
            <p:cNvSpPr>
              <a:spLocks/>
            </p:cNvSpPr>
            <p:nvPr userDrawn="1"/>
          </p:nvSpPr>
          <p:spPr bwMode="auto">
            <a:xfrm>
              <a:off x="11041063" y="6615112"/>
              <a:ext cx="485775" cy="407988"/>
            </a:xfrm>
            <a:custGeom>
              <a:avLst/>
              <a:gdLst>
                <a:gd name="T0" fmla="*/ 153 w 306"/>
                <a:gd name="T1" fmla="*/ 257 h 257"/>
                <a:gd name="T2" fmla="*/ 0 w 306"/>
                <a:gd name="T3" fmla="*/ 127 h 257"/>
                <a:gd name="T4" fmla="*/ 153 w 306"/>
                <a:gd name="T5" fmla="*/ 0 h 257"/>
                <a:gd name="T6" fmla="*/ 306 w 306"/>
                <a:gd name="T7" fmla="*/ 127 h 257"/>
                <a:gd name="T8" fmla="*/ 153 w 306"/>
                <a:gd name="T9" fmla="*/ 257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6" h="257">
                  <a:moveTo>
                    <a:pt x="153" y="257"/>
                  </a:moveTo>
                  <a:lnTo>
                    <a:pt x="0" y="127"/>
                  </a:lnTo>
                  <a:lnTo>
                    <a:pt x="153" y="0"/>
                  </a:lnTo>
                  <a:lnTo>
                    <a:pt x="306" y="127"/>
                  </a:lnTo>
                  <a:lnTo>
                    <a:pt x="153" y="257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11" name="Freeform 129"/>
            <p:cNvSpPr>
              <a:spLocks/>
            </p:cNvSpPr>
            <p:nvPr userDrawn="1"/>
          </p:nvSpPr>
          <p:spPr bwMode="auto">
            <a:xfrm>
              <a:off x="11814175" y="6615112"/>
              <a:ext cx="485775" cy="407988"/>
            </a:xfrm>
            <a:custGeom>
              <a:avLst/>
              <a:gdLst>
                <a:gd name="T0" fmla="*/ 153 w 306"/>
                <a:gd name="T1" fmla="*/ 257 h 257"/>
                <a:gd name="T2" fmla="*/ 0 w 306"/>
                <a:gd name="T3" fmla="*/ 127 h 257"/>
                <a:gd name="T4" fmla="*/ 153 w 306"/>
                <a:gd name="T5" fmla="*/ 0 h 257"/>
                <a:gd name="T6" fmla="*/ 306 w 306"/>
                <a:gd name="T7" fmla="*/ 127 h 257"/>
                <a:gd name="T8" fmla="*/ 153 w 306"/>
                <a:gd name="T9" fmla="*/ 257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6" h="257">
                  <a:moveTo>
                    <a:pt x="153" y="257"/>
                  </a:moveTo>
                  <a:lnTo>
                    <a:pt x="0" y="127"/>
                  </a:lnTo>
                  <a:lnTo>
                    <a:pt x="153" y="0"/>
                  </a:lnTo>
                  <a:lnTo>
                    <a:pt x="306" y="127"/>
                  </a:lnTo>
                  <a:lnTo>
                    <a:pt x="153" y="257"/>
                  </a:lnTo>
                  <a:close/>
                </a:path>
              </a:pathLst>
            </a:custGeom>
            <a:solidFill>
              <a:srgbClr val="0E73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12" name="Freeform 130"/>
            <p:cNvSpPr>
              <a:spLocks/>
            </p:cNvSpPr>
            <p:nvPr userDrawn="1"/>
          </p:nvSpPr>
          <p:spPr bwMode="auto">
            <a:xfrm>
              <a:off x="617538" y="6569075"/>
              <a:ext cx="455613" cy="203200"/>
            </a:xfrm>
            <a:custGeom>
              <a:avLst/>
              <a:gdLst>
                <a:gd name="T0" fmla="*/ 0 w 287"/>
                <a:gd name="T1" fmla="*/ 7 h 128"/>
                <a:gd name="T2" fmla="*/ 145 w 287"/>
                <a:gd name="T3" fmla="*/ 128 h 128"/>
                <a:gd name="T4" fmla="*/ 287 w 287"/>
                <a:gd name="T5" fmla="*/ 7 h 128"/>
                <a:gd name="T6" fmla="*/ 280 w 287"/>
                <a:gd name="T7" fmla="*/ 0 h 128"/>
                <a:gd name="T8" fmla="*/ 145 w 287"/>
                <a:gd name="T9" fmla="*/ 115 h 128"/>
                <a:gd name="T10" fmla="*/ 8 w 287"/>
                <a:gd name="T11" fmla="*/ 0 h 128"/>
                <a:gd name="T12" fmla="*/ 0 w 287"/>
                <a:gd name="T13" fmla="*/ 7 h 128"/>
                <a:gd name="T14" fmla="*/ 0 w 287"/>
                <a:gd name="T15" fmla="*/ 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7" h="128">
                  <a:moveTo>
                    <a:pt x="0" y="7"/>
                  </a:moveTo>
                  <a:lnTo>
                    <a:pt x="145" y="128"/>
                  </a:lnTo>
                  <a:lnTo>
                    <a:pt x="287" y="7"/>
                  </a:lnTo>
                  <a:lnTo>
                    <a:pt x="280" y="0"/>
                  </a:lnTo>
                  <a:lnTo>
                    <a:pt x="145" y="115"/>
                  </a:lnTo>
                  <a:lnTo>
                    <a:pt x="8" y="0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13" name="Freeform 131"/>
            <p:cNvSpPr>
              <a:spLocks/>
            </p:cNvSpPr>
            <p:nvPr userDrawn="1"/>
          </p:nvSpPr>
          <p:spPr bwMode="auto">
            <a:xfrm>
              <a:off x="617538" y="6926262"/>
              <a:ext cx="455613" cy="204788"/>
            </a:xfrm>
            <a:custGeom>
              <a:avLst/>
              <a:gdLst>
                <a:gd name="T0" fmla="*/ 287 w 287"/>
                <a:gd name="T1" fmla="*/ 123 h 129"/>
                <a:gd name="T2" fmla="*/ 145 w 287"/>
                <a:gd name="T3" fmla="*/ 0 h 129"/>
                <a:gd name="T4" fmla="*/ 0 w 287"/>
                <a:gd name="T5" fmla="*/ 123 h 129"/>
                <a:gd name="T6" fmla="*/ 8 w 287"/>
                <a:gd name="T7" fmla="*/ 129 h 129"/>
                <a:gd name="T8" fmla="*/ 145 w 287"/>
                <a:gd name="T9" fmla="*/ 13 h 129"/>
                <a:gd name="T10" fmla="*/ 280 w 287"/>
                <a:gd name="T11" fmla="*/ 129 h 129"/>
                <a:gd name="T12" fmla="*/ 287 w 287"/>
                <a:gd name="T13" fmla="*/ 123 h 129"/>
                <a:gd name="T14" fmla="*/ 287 w 287"/>
                <a:gd name="T15" fmla="*/ 12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7" h="129">
                  <a:moveTo>
                    <a:pt x="287" y="123"/>
                  </a:moveTo>
                  <a:lnTo>
                    <a:pt x="145" y="0"/>
                  </a:lnTo>
                  <a:lnTo>
                    <a:pt x="0" y="123"/>
                  </a:lnTo>
                  <a:lnTo>
                    <a:pt x="8" y="129"/>
                  </a:lnTo>
                  <a:lnTo>
                    <a:pt x="145" y="13"/>
                  </a:lnTo>
                  <a:lnTo>
                    <a:pt x="280" y="129"/>
                  </a:lnTo>
                  <a:lnTo>
                    <a:pt x="287" y="123"/>
                  </a:lnTo>
                  <a:lnTo>
                    <a:pt x="287" y="123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14" name="Freeform 132"/>
            <p:cNvSpPr>
              <a:spLocks/>
            </p:cNvSpPr>
            <p:nvPr userDrawn="1"/>
          </p:nvSpPr>
          <p:spPr bwMode="auto">
            <a:xfrm>
              <a:off x="1390650" y="6569075"/>
              <a:ext cx="457200" cy="203200"/>
            </a:xfrm>
            <a:custGeom>
              <a:avLst/>
              <a:gdLst>
                <a:gd name="T0" fmla="*/ 0 w 288"/>
                <a:gd name="T1" fmla="*/ 7 h 128"/>
                <a:gd name="T2" fmla="*/ 145 w 288"/>
                <a:gd name="T3" fmla="*/ 128 h 128"/>
                <a:gd name="T4" fmla="*/ 288 w 288"/>
                <a:gd name="T5" fmla="*/ 7 h 128"/>
                <a:gd name="T6" fmla="*/ 280 w 288"/>
                <a:gd name="T7" fmla="*/ 0 h 128"/>
                <a:gd name="T8" fmla="*/ 145 w 288"/>
                <a:gd name="T9" fmla="*/ 115 h 128"/>
                <a:gd name="T10" fmla="*/ 8 w 288"/>
                <a:gd name="T11" fmla="*/ 0 h 128"/>
                <a:gd name="T12" fmla="*/ 0 w 288"/>
                <a:gd name="T13" fmla="*/ 7 h 128"/>
                <a:gd name="T14" fmla="*/ 0 w 288"/>
                <a:gd name="T15" fmla="*/ 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8" h="128">
                  <a:moveTo>
                    <a:pt x="0" y="7"/>
                  </a:moveTo>
                  <a:lnTo>
                    <a:pt x="145" y="128"/>
                  </a:lnTo>
                  <a:lnTo>
                    <a:pt x="288" y="7"/>
                  </a:lnTo>
                  <a:lnTo>
                    <a:pt x="280" y="0"/>
                  </a:lnTo>
                  <a:lnTo>
                    <a:pt x="145" y="115"/>
                  </a:lnTo>
                  <a:lnTo>
                    <a:pt x="8" y="0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15" name="Freeform 133"/>
            <p:cNvSpPr>
              <a:spLocks/>
            </p:cNvSpPr>
            <p:nvPr userDrawn="1"/>
          </p:nvSpPr>
          <p:spPr bwMode="auto">
            <a:xfrm>
              <a:off x="1390650" y="6926262"/>
              <a:ext cx="457200" cy="204788"/>
            </a:xfrm>
            <a:custGeom>
              <a:avLst/>
              <a:gdLst>
                <a:gd name="T0" fmla="*/ 288 w 288"/>
                <a:gd name="T1" fmla="*/ 123 h 129"/>
                <a:gd name="T2" fmla="*/ 145 w 288"/>
                <a:gd name="T3" fmla="*/ 0 h 129"/>
                <a:gd name="T4" fmla="*/ 0 w 288"/>
                <a:gd name="T5" fmla="*/ 123 h 129"/>
                <a:gd name="T6" fmla="*/ 8 w 288"/>
                <a:gd name="T7" fmla="*/ 129 h 129"/>
                <a:gd name="T8" fmla="*/ 145 w 288"/>
                <a:gd name="T9" fmla="*/ 13 h 129"/>
                <a:gd name="T10" fmla="*/ 280 w 288"/>
                <a:gd name="T11" fmla="*/ 129 h 129"/>
                <a:gd name="T12" fmla="*/ 288 w 288"/>
                <a:gd name="T13" fmla="*/ 123 h 129"/>
                <a:gd name="T14" fmla="*/ 288 w 288"/>
                <a:gd name="T15" fmla="*/ 12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8" h="129">
                  <a:moveTo>
                    <a:pt x="288" y="123"/>
                  </a:moveTo>
                  <a:lnTo>
                    <a:pt x="145" y="0"/>
                  </a:lnTo>
                  <a:lnTo>
                    <a:pt x="0" y="123"/>
                  </a:lnTo>
                  <a:lnTo>
                    <a:pt x="8" y="129"/>
                  </a:lnTo>
                  <a:lnTo>
                    <a:pt x="145" y="13"/>
                  </a:lnTo>
                  <a:lnTo>
                    <a:pt x="280" y="129"/>
                  </a:lnTo>
                  <a:lnTo>
                    <a:pt x="288" y="123"/>
                  </a:lnTo>
                  <a:lnTo>
                    <a:pt x="288" y="123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16" name="Freeform 134"/>
            <p:cNvSpPr>
              <a:spLocks/>
            </p:cNvSpPr>
            <p:nvPr userDrawn="1"/>
          </p:nvSpPr>
          <p:spPr bwMode="auto">
            <a:xfrm>
              <a:off x="2163763" y="6569075"/>
              <a:ext cx="457200" cy="203200"/>
            </a:xfrm>
            <a:custGeom>
              <a:avLst/>
              <a:gdLst>
                <a:gd name="T0" fmla="*/ 0 w 288"/>
                <a:gd name="T1" fmla="*/ 7 h 128"/>
                <a:gd name="T2" fmla="*/ 145 w 288"/>
                <a:gd name="T3" fmla="*/ 128 h 128"/>
                <a:gd name="T4" fmla="*/ 288 w 288"/>
                <a:gd name="T5" fmla="*/ 7 h 128"/>
                <a:gd name="T6" fmla="*/ 280 w 288"/>
                <a:gd name="T7" fmla="*/ 0 h 128"/>
                <a:gd name="T8" fmla="*/ 145 w 288"/>
                <a:gd name="T9" fmla="*/ 115 h 128"/>
                <a:gd name="T10" fmla="*/ 8 w 288"/>
                <a:gd name="T11" fmla="*/ 0 h 128"/>
                <a:gd name="T12" fmla="*/ 0 w 288"/>
                <a:gd name="T13" fmla="*/ 7 h 128"/>
                <a:gd name="T14" fmla="*/ 0 w 288"/>
                <a:gd name="T15" fmla="*/ 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8" h="128">
                  <a:moveTo>
                    <a:pt x="0" y="7"/>
                  </a:moveTo>
                  <a:lnTo>
                    <a:pt x="145" y="128"/>
                  </a:lnTo>
                  <a:lnTo>
                    <a:pt x="288" y="7"/>
                  </a:lnTo>
                  <a:lnTo>
                    <a:pt x="280" y="0"/>
                  </a:lnTo>
                  <a:lnTo>
                    <a:pt x="145" y="115"/>
                  </a:lnTo>
                  <a:lnTo>
                    <a:pt x="8" y="0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17" name="Freeform 135"/>
            <p:cNvSpPr>
              <a:spLocks/>
            </p:cNvSpPr>
            <p:nvPr userDrawn="1"/>
          </p:nvSpPr>
          <p:spPr bwMode="auto">
            <a:xfrm>
              <a:off x="2163763" y="6926262"/>
              <a:ext cx="457200" cy="204788"/>
            </a:xfrm>
            <a:custGeom>
              <a:avLst/>
              <a:gdLst>
                <a:gd name="T0" fmla="*/ 288 w 288"/>
                <a:gd name="T1" fmla="*/ 123 h 129"/>
                <a:gd name="T2" fmla="*/ 145 w 288"/>
                <a:gd name="T3" fmla="*/ 0 h 129"/>
                <a:gd name="T4" fmla="*/ 0 w 288"/>
                <a:gd name="T5" fmla="*/ 123 h 129"/>
                <a:gd name="T6" fmla="*/ 8 w 288"/>
                <a:gd name="T7" fmla="*/ 129 h 129"/>
                <a:gd name="T8" fmla="*/ 145 w 288"/>
                <a:gd name="T9" fmla="*/ 13 h 129"/>
                <a:gd name="T10" fmla="*/ 280 w 288"/>
                <a:gd name="T11" fmla="*/ 129 h 129"/>
                <a:gd name="T12" fmla="*/ 288 w 288"/>
                <a:gd name="T13" fmla="*/ 123 h 129"/>
                <a:gd name="T14" fmla="*/ 288 w 288"/>
                <a:gd name="T15" fmla="*/ 12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8" h="129">
                  <a:moveTo>
                    <a:pt x="288" y="123"/>
                  </a:moveTo>
                  <a:lnTo>
                    <a:pt x="145" y="0"/>
                  </a:lnTo>
                  <a:lnTo>
                    <a:pt x="0" y="123"/>
                  </a:lnTo>
                  <a:lnTo>
                    <a:pt x="8" y="129"/>
                  </a:lnTo>
                  <a:lnTo>
                    <a:pt x="145" y="13"/>
                  </a:lnTo>
                  <a:lnTo>
                    <a:pt x="280" y="129"/>
                  </a:lnTo>
                  <a:lnTo>
                    <a:pt x="288" y="123"/>
                  </a:lnTo>
                  <a:lnTo>
                    <a:pt x="288" y="123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18" name="Freeform 136"/>
            <p:cNvSpPr>
              <a:spLocks/>
            </p:cNvSpPr>
            <p:nvPr userDrawn="1"/>
          </p:nvSpPr>
          <p:spPr bwMode="auto">
            <a:xfrm>
              <a:off x="2936875" y="6569075"/>
              <a:ext cx="457200" cy="203200"/>
            </a:xfrm>
            <a:custGeom>
              <a:avLst/>
              <a:gdLst>
                <a:gd name="T0" fmla="*/ 0 w 288"/>
                <a:gd name="T1" fmla="*/ 7 h 128"/>
                <a:gd name="T2" fmla="*/ 145 w 288"/>
                <a:gd name="T3" fmla="*/ 128 h 128"/>
                <a:gd name="T4" fmla="*/ 288 w 288"/>
                <a:gd name="T5" fmla="*/ 7 h 128"/>
                <a:gd name="T6" fmla="*/ 280 w 288"/>
                <a:gd name="T7" fmla="*/ 0 h 128"/>
                <a:gd name="T8" fmla="*/ 145 w 288"/>
                <a:gd name="T9" fmla="*/ 115 h 128"/>
                <a:gd name="T10" fmla="*/ 8 w 288"/>
                <a:gd name="T11" fmla="*/ 0 h 128"/>
                <a:gd name="T12" fmla="*/ 0 w 288"/>
                <a:gd name="T13" fmla="*/ 7 h 128"/>
                <a:gd name="T14" fmla="*/ 0 w 288"/>
                <a:gd name="T15" fmla="*/ 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8" h="128">
                  <a:moveTo>
                    <a:pt x="0" y="7"/>
                  </a:moveTo>
                  <a:lnTo>
                    <a:pt x="145" y="128"/>
                  </a:lnTo>
                  <a:lnTo>
                    <a:pt x="288" y="7"/>
                  </a:lnTo>
                  <a:lnTo>
                    <a:pt x="280" y="0"/>
                  </a:lnTo>
                  <a:lnTo>
                    <a:pt x="145" y="115"/>
                  </a:lnTo>
                  <a:lnTo>
                    <a:pt x="8" y="0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19" name="Freeform 137"/>
            <p:cNvSpPr>
              <a:spLocks/>
            </p:cNvSpPr>
            <p:nvPr userDrawn="1"/>
          </p:nvSpPr>
          <p:spPr bwMode="auto">
            <a:xfrm>
              <a:off x="2936875" y="6926262"/>
              <a:ext cx="457200" cy="204788"/>
            </a:xfrm>
            <a:custGeom>
              <a:avLst/>
              <a:gdLst>
                <a:gd name="T0" fmla="*/ 288 w 288"/>
                <a:gd name="T1" fmla="*/ 123 h 129"/>
                <a:gd name="T2" fmla="*/ 145 w 288"/>
                <a:gd name="T3" fmla="*/ 0 h 129"/>
                <a:gd name="T4" fmla="*/ 0 w 288"/>
                <a:gd name="T5" fmla="*/ 123 h 129"/>
                <a:gd name="T6" fmla="*/ 8 w 288"/>
                <a:gd name="T7" fmla="*/ 129 h 129"/>
                <a:gd name="T8" fmla="*/ 145 w 288"/>
                <a:gd name="T9" fmla="*/ 13 h 129"/>
                <a:gd name="T10" fmla="*/ 280 w 288"/>
                <a:gd name="T11" fmla="*/ 129 h 129"/>
                <a:gd name="T12" fmla="*/ 288 w 288"/>
                <a:gd name="T13" fmla="*/ 123 h 129"/>
                <a:gd name="T14" fmla="*/ 288 w 288"/>
                <a:gd name="T15" fmla="*/ 12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8" h="129">
                  <a:moveTo>
                    <a:pt x="288" y="123"/>
                  </a:moveTo>
                  <a:lnTo>
                    <a:pt x="145" y="0"/>
                  </a:lnTo>
                  <a:lnTo>
                    <a:pt x="0" y="123"/>
                  </a:lnTo>
                  <a:lnTo>
                    <a:pt x="8" y="129"/>
                  </a:lnTo>
                  <a:lnTo>
                    <a:pt x="145" y="13"/>
                  </a:lnTo>
                  <a:lnTo>
                    <a:pt x="280" y="129"/>
                  </a:lnTo>
                  <a:lnTo>
                    <a:pt x="288" y="123"/>
                  </a:lnTo>
                  <a:lnTo>
                    <a:pt x="288" y="123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20" name="Freeform 138"/>
            <p:cNvSpPr>
              <a:spLocks/>
            </p:cNvSpPr>
            <p:nvPr userDrawn="1"/>
          </p:nvSpPr>
          <p:spPr bwMode="auto">
            <a:xfrm>
              <a:off x="3709988" y="6569075"/>
              <a:ext cx="457200" cy="203200"/>
            </a:xfrm>
            <a:custGeom>
              <a:avLst/>
              <a:gdLst>
                <a:gd name="T0" fmla="*/ 0 w 288"/>
                <a:gd name="T1" fmla="*/ 7 h 128"/>
                <a:gd name="T2" fmla="*/ 146 w 288"/>
                <a:gd name="T3" fmla="*/ 128 h 128"/>
                <a:gd name="T4" fmla="*/ 288 w 288"/>
                <a:gd name="T5" fmla="*/ 7 h 128"/>
                <a:gd name="T6" fmla="*/ 280 w 288"/>
                <a:gd name="T7" fmla="*/ 0 h 128"/>
                <a:gd name="T8" fmla="*/ 146 w 288"/>
                <a:gd name="T9" fmla="*/ 115 h 128"/>
                <a:gd name="T10" fmla="*/ 8 w 288"/>
                <a:gd name="T11" fmla="*/ 0 h 128"/>
                <a:gd name="T12" fmla="*/ 0 w 288"/>
                <a:gd name="T13" fmla="*/ 7 h 128"/>
                <a:gd name="T14" fmla="*/ 0 w 288"/>
                <a:gd name="T15" fmla="*/ 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8" h="128">
                  <a:moveTo>
                    <a:pt x="0" y="7"/>
                  </a:moveTo>
                  <a:lnTo>
                    <a:pt x="146" y="128"/>
                  </a:lnTo>
                  <a:lnTo>
                    <a:pt x="288" y="7"/>
                  </a:lnTo>
                  <a:lnTo>
                    <a:pt x="280" y="0"/>
                  </a:lnTo>
                  <a:lnTo>
                    <a:pt x="146" y="115"/>
                  </a:lnTo>
                  <a:lnTo>
                    <a:pt x="8" y="0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21" name="Freeform 139"/>
            <p:cNvSpPr>
              <a:spLocks/>
            </p:cNvSpPr>
            <p:nvPr userDrawn="1"/>
          </p:nvSpPr>
          <p:spPr bwMode="auto">
            <a:xfrm>
              <a:off x="3709988" y="6926262"/>
              <a:ext cx="457200" cy="204788"/>
            </a:xfrm>
            <a:custGeom>
              <a:avLst/>
              <a:gdLst>
                <a:gd name="T0" fmla="*/ 288 w 288"/>
                <a:gd name="T1" fmla="*/ 123 h 129"/>
                <a:gd name="T2" fmla="*/ 146 w 288"/>
                <a:gd name="T3" fmla="*/ 0 h 129"/>
                <a:gd name="T4" fmla="*/ 0 w 288"/>
                <a:gd name="T5" fmla="*/ 123 h 129"/>
                <a:gd name="T6" fmla="*/ 8 w 288"/>
                <a:gd name="T7" fmla="*/ 129 h 129"/>
                <a:gd name="T8" fmla="*/ 146 w 288"/>
                <a:gd name="T9" fmla="*/ 13 h 129"/>
                <a:gd name="T10" fmla="*/ 280 w 288"/>
                <a:gd name="T11" fmla="*/ 129 h 129"/>
                <a:gd name="T12" fmla="*/ 288 w 288"/>
                <a:gd name="T13" fmla="*/ 123 h 129"/>
                <a:gd name="T14" fmla="*/ 288 w 288"/>
                <a:gd name="T15" fmla="*/ 12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8" h="129">
                  <a:moveTo>
                    <a:pt x="288" y="123"/>
                  </a:moveTo>
                  <a:lnTo>
                    <a:pt x="146" y="0"/>
                  </a:lnTo>
                  <a:lnTo>
                    <a:pt x="0" y="123"/>
                  </a:lnTo>
                  <a:lnTo>
                    <a:pt x="8" y="129"/>
                  </a:lnTo>
                  <a:lnTo>
                    <a:pt x="146" y="13"/>
                  </a:lnTo>
                  <a:lnTo>
                    <a:pt x="280" y="129"/>
                  </a:lnTo>
                  <a:lnTo>
                    <a:pt x="288" y="123"/>
                  </a:lnTo>
                  <a:lnTo>
                    <a:pt x="288" y="123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22" name="Freeform 140"/>
            <p:cNvSpPr>
              <a:spLocks/>
            </p:cNvSpPr>
            <p:nvPr userDrawn="1"/>
          </p:nvSpPr>
          <p:spPr bwMode="auto">
            <a:xfrm>
              <a:off x="4484688" y="6569075"/>
              <a:ext cx="455613" cy="203200"/>
            </a:xfrm>
            <a:custGeom>
              <a:avLst/>
              <a:gdLst>
                <a:gd name="T0" fmla="*/ 0 w 287"/>
                <a:gd name="T1" fmla="*/ 7 h 128"/>
                <a:gd name="T2" fmla="*/ 145 w 287"/>
                <a:gd name="T3" fmla="*/ 128 h 128"/>
                <a:gd name="T4" fmla="*/ 287 w 287"/>
                <a:gd name="T5" fmla="*/ 7 h 128"/>
                <a:gd name="T6" fmla="*/ 279 w 287"/>
                <a:gd name="T7" fmla="*/ 0 h 128"/>
                <a:gd name="T8" fmla="*/ 145 w 287"/>
                <a:gd name="T9" fmla="*/ 115 h 128"/>
                <a:gd name="T10" fmla="*/ 7 w 287"/>
                <a:gd name="T11" fmla="*/ 0 h 128"/>
                <a:gd name="T12" fmla="*/ 0 w 287"/>
                <a:gd name="T13" fmla="*/ 7 h 128"/>
                <a:gd name="T14" fmla="*/ 0 w 287"/>
                <a:gd name="T15" fmla="*/ 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7" h="128">
                  <a:moveTo>
                    <a:pt x="0" y="7"/>
                  </a:moveTo>
                  <a:lnTo>
                    <a:pt x="145" y="128"/>
                  </a:lnTo>
                  <a:lnTo>
                    <a:pt x="287" y="7"/>
                  </a:lnTo>
                  <a:lnTo>
                    <a:pt x="279" y="0"/>
                  </a:lnTo>
                  <a:lnTo>
                    <a:pt x="145" y="115"/>
                  </a:lnTo>
                  <a:lnTo>
                    <a:pt x="7" y="0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23" name="Freeform 141"/>
            <p:cNvSpPr>
              <a:spLocks/>
            </p:cNvSpPr>
            <p:nvPr userDrawn="1"/>
          </p:nvSpPr>
          <p:spPr bwMode="auto">
            <a:xfrm>
              <a:off x="4484688" y="6926262"/>
              <a:ext cx="455613" cy="204788"/>
            </a:xfrm>
            <a:custGeom>
              <a:avLst/>
              <a:gdLst>
                <a:gd name="T0" fmla="*/ 287 w 287"/>
                <a:gd name="T1" fmla="*/ 123 h 129"/>
                <a:gd name="T2" fmla="*/ 145 w 287"/>
                <a:gd name="T3" fmla="*/ 0 h 129"/>
                <a:gd name="T4" fmla="*/ 0 w 287"/>
                <a:gd name="T5" fmla="*/ 123 h 129"/>
                <a:gd name="T6" fmla="*/ 7 w 287"/>
                <a:gd name="T7" fmla="*/ 129 h 129"/>
                <a:gd name="T8" fmla="*/ 145 w 287"/>
                <a:gd name="T9" fmla="*/ 13 h 129"/>
                <a:gd name="T10" fmla="*/ 279 w 287"/>
                <a:gd name="T11" fmla="*/ 129 h 129"/>
                <a:gd name="T12" fmla="*/ 287 w 287"/>
                <a:gd name="T13" fmla="*/ 123 h 129"/>
                <a:gd name="T14" fmla="*/ 287 w 287"/>
                <a:gd name="T15" fmla="*/ 12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7" h="129">
                  <a:moveTo>
                    <a:pt x="287" y="123"/>
                  </a:moveTo>
                  <a:lnTo>
                    <a:pt x="145" y="0"/>
                  </a:lnTo>
                  <a:lnTo>
                    <a:pt x="0" y="123"/>
                  </a:lnTo>
                  <a:lnTo>
                    <a:pt x="7" y="129"/>
                  </a:lnTo>
                  <a:lnTo>
                    <a:pt x="145" y="13"/>
                  </a:lnTo>
                  <a:lnTo>
                    <a:pt x="279" y="129"/>
                  </a:lnTo>
                  <a:lnTo>
                    <a:pt x="287" y="123"/>
                  </a:lnTo>
                  <a:lnTo>
                    <a:pt x="287" y="123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24" name="Freeform 142"/>
            <p:cNvSpPr>
              <a:spLocks/>
            </p:cNvSpPr>
            <p:nvPr userDrawn="1"/>
          </p:nvSpPr>
          <p:spPr bwMode="auto">
            <a:xfrm>
              <a:off x="5257800" y="6569075"/>
              <a:ext cx="455613" cy="203200"/>
            </a:xfrm>
            <a:custGeom>
              <a:avLst/>
              <a:gdLst>
                <a:gd name="T0" fmla="*/ 0 w 287"/>
                <a:gd name="T1" fmla="*/ 7 h 128"/>
                <a:gd name="T2" fmla="*/ 145 w 287"/>
                <a:gd name="T3" fmla="*/ 128 h 128"/>
                <a:gd name="T4" fmla="*/ 287 w 287"/>
                <a:gd name="T5" fmla="*/ 7 h 128"/>
                <a:gd name="T6" fmla="*/ 280 w 287"/>
                <a:gd name="T7" fmla="*/ 0 h 128"/>
                <a:gd name="T8" fmla="*/ 145 w 287"/>
                <a:gd name="T9" fmla="*/ 115 h 128"/>
                <a:gd name="T10" fmla="*/ 8 w 287"/>
                <a:gd name="T11" fmla="*/ 0 h 128"/>
                <a:gd name="T12" fmla="*/ 0 w 287"/>
                <a:gd name="T13" fmla="*/ 7 h 128"/>
                <a:gd name="T14" fmla="*/ 0 w 287"/>
                <a:gd name="T15" fmla="*/ 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7" h="128">
                  <a:moveTo>
                    <a:pt x="0" y="7"/>
                  </a:moveTo>
                  <a:lnTo>
                    <a:pt x="145" y="128"/>
                  </a:lnTo>
                  <a:lnTo>
                    <a:pt x="287" y="7"/>
                  </a:lnTo>
                  <a:lnTo>
                    <a:pt x="280" y="0"/>
                  </a:lnTo>
                  <a:lnTo>
                    <a:pt x="145" y="115"/>
                  </a:lnTo>
                  <a:lnTo>
                    <a:pt x="8" y="0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25" name="Freeform 143"/>
            <p:cNvSpPr>
              <a:spLocks/>
            </p:cNvSpPr>
            <p:nvPr userDrawn="1"/>
          </p:nvSpPr>
          <p:spPr bwMode="auto">
            <a:xfrm>
              <a:off x="5257800" y="6926262"/>
              <a:ext cx="455613" cy="204788"/>
            </a:xfrm>
            <a:custGeom>
              <a:avLst/>
              <a:gdLst>
                <a:gd name="T0" fmla="*/ 287 w 287"/>
                <a:gd name="T1" fmla="*/ 123 h 129"/>
                <a:gd name="T2" fmla="*/ 145 w 287"/>
                <a:gd name="T3" fmla="*/ 0 h 129"/>
                <a:gd name="T4" fmla="*/ 0 w 287"/>
                <a:gd name="T5" fmla="*/ 123 h 129"/>
                <a:gd name="T6" fmla="*/ 8 w 287"/>
                <a:gd name="T7" fmla="*/ 129 h 129"/>
                <a:gd name="T8" fmla="*/ 145 w 287"/>
                <a:gd name="T9" fmla="*/ 13 h 129"/>
                <a:gd name="T10" fmla="*/ 280 w 287"/>
                <a:gd name="T11" fmla="*/ 129 h 129"/>
                <a:gd name="T12" fmla="*/ 287 w 287"/>
                <a:gd name="T13" fmla="*/ 123 h 129"/>
                <a:gd name="T14" fmla="*/ 287 w 287"/>
                <a:gd name="T15" fmla="*/ 12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7" h="129">
                  <a:moveTo>
                    <a:pt x="287" y="123"/>
                  </a:moveTo>
                  <a:lnTo>
                    <a:pt x="145" y="0"/>
                  </a:lnTo>
                  <a:lnTo>
                    <a:pt x="0" y="123"/>
                  </a:lnTo>
                  <a:lnTo>
                    <a:pt x="8" y="129"/>
                  </a:lnTo>
                  <a:lnTo>
                    <a:pt x="145" y="13"/>
                  </a:lnTo>
                  <a:lnTo>
                    <a:pt x="280" y="129"/>
                  </a:lnTo>
                  <a:lnTo>
                    <a:pt x="287" y="123"/>
                  </a:lnTo>
                  <a:lnTo>
                    <a:pt x="287" y="123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26" name="Freeform 144"/>
            <p:cNvSpPr>
              <a:spLocks/>
            </p:cNvSpPr>
            <p:nvPr userDrawn="1"/>
          </p:nvSpPr>
          <p:spPr bwMode="auto">
            <a:xfrm>
              <a:off x="6030913" y="6569075"/>
              <a:ext cx="457200" cy="203200"/>
            </a:xfrm>
            <a:custGeom>
              <a:avLst/>
              <a:gdLst>
                <a:gd name="T0" fmla="*/ 0 w 288"/>
                <a:gd name="T1" fmla="*/ 7 h 128"/>
                <a:gd name="T2" fmla="*/ 145 w 288"/>
                <a:gd name="T3" fmla="*/ 128 h 128"/>
                <a:gd name="T4" fmla="*/ 288 w 288"/>
                <a:gd name="T5" fmla="*/ 7 h 128"/>
                <a:gd name="T6" fmla="*/ 280 w 288"/>
                <a:gd name="T7" fmla="*/ 0 h 128"/>
                <a:gd name="T8" fmla="*/ 145 w 288"/>
                <a:gd name="T9" fmla="*/ 115 h 128"/>
                <a:gd name="T10" fmla="*/ 8 w 288"/>
                <a:gd name="T11" fmla="*/ 0 h 128"/>
                <a:gd name="T12" fmla="*/ 0 w 288"/>
                <a:gd name="T13" fmla="*/ 7 h 128"/>
                <a:gd name="T14" fmla="*/ 0 w 288"/>
                <a:gd name="T15" fmla="*/ 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8" h="128">
                  <a:moveTo>
                    <a:pt x="0" y="7"/>
                  </a:moveTo>
                  <a:lnTo>
                    <a:pt x="145" y="128"/>
                  </a:lnTo>
                  <a:lnTo>
                    <a:pt x="288" y="7"/>
                  </a:lnTo>
                  <a:lnTo>
                    <a:pt x="280" y="0"/>
                  </a:lnTo>
                  <a:lnTo>
                    <a:pt x="145" y="115"/>
                  </a:lnTo>
                  <a:lnTo>
                    <a:pt x="8" y="0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27" name="Freeform 145"/>
            <p:cNvSpPr>
              <a:spLocks/>
            </p:cNvSpPr>
            <p:nvPr userDrawn="1"/>
          </p:nvSpPr>
          <p:spPr bwMode="auto">
            <a:xfrm>
              <a:off x="6030913" y="6926262"/>
              <a:ext cx="457200" cy="204788"/>
            </a:xfrm>
            <a:custGeom>
              <a:avLst/>
              <a:gdLst>
                <a:gd name="T0" fmla="*/ 288 w 288"/>
                <a:gd name="T1" fmla="*/ 123 h 129"/>
                <a:gd name="T2" fmla="*/ 145 w 288"/>
                <a:gd name="T3" fmla="*/ 0 h 129"/>
                <a:gd name="T4" fmla="*/ 0 w 288"/>
                <a:gd name="T5" fmla="*/ 123 h 129"/>
                <a:gd name="T6" fmla="*/ 8 w 288"/>
                <a:gd name="T7" fmla="*/ 129 h 129"/>
                <a:gd name="T8" fmla="*/ 145 w 288"/>
                <a:gd name="T9" fmla="*/ 13 h 129"/>
                <a:gd name="T10" fmla="*/ 280 w 288"/>
                <a:gd name="T11" fmla="*/ 129 h 129"/>
                <a:gd name="T12" fmla="*/ 288 w 288"/>
                <a:gd name="T13" fmla="*/ 123 h 129"/>
                <a:gd name="T14" fmla="*/ 288 w 288"/>
                <a:gd name="T15" fmla="*/ 12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8" h="129">
                  <a:moveTo>
                    <a:pt x="288" y="123"/>
                  </a:moveTo>
                  <a:lnTo>
                    <a:pt x="145" y="0"/>
                  </a:lnTo>
                  <a:lnTo>
                    <a:pt x="0" y="123"/>
                  </a:lnTo>
                  <a:lnTo>
                    <a:pt x="8" y="129"/>
                  </a:lnTo>
                  <a:lnTo>
                    <a:pt x="145" y="13"/>
                  </a:lnTo>
                  <a:lnTo>
                    <a:pt x="280" y="129"/>
                  </a:lnTo>
                  <a:lnTo>
                    <a:pt x="288" y="123"/>
                  </a:lnTo>
                  <a:lnTo>
                    <a:pt x="288" y="123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28" name="Freeform 146"/>
            <p:cNvSpPr>
              <a:spLocks/>
            </p:cNvSpPr>
            <p:nvPr userDrawn="1"/>
          </p:nvSpPr>
          <p:spPr bwMode="auto">
            <a:xfrm>
              <a:off x="6804025" y="6569075"/>
              <a:ext cx="457200" cy="203200"/>
            </a:xfrm>
            <a:custGeom>
              <a:avLst/>
              <a:gdLst>
                <a:gd name="T0" fmla="*/ 0 w 288"/>
                <a:gd name="T1" fmla="*/ 7 h 128"/>
                <a:gd name="T2" fmla="*/ 145 w 288"/>
                <a:gd name="T3" fmla="*/ 128 h 128"/>
                <a:gd name="T4" fmla="*/ 288 w 288"/>
                <a:gd name="T5" fmla="*/ 7 h 128"/>
                <a:gd name="T6" fmla="*/ 280 w 288"/>
                <a:gd name="T7" fmla="*/ 0 h 128"/>
                <a:gd name="T8" fmla="*/ 145 w 288"/>
                <a:gd name="T9" fmla="*/ 115 h 128"/>
                <a:gd name="T10" fmla="*/ 8 w 288"/>
                <a:gd name="T11" fmla="*/ 0 h 128"/>
                <a:gd name="T12" fmla="*/ 0 w 288"/>
                <a:gd name="T13" fmla="*/ 7 h 128"/>
                <a:gd name="T14" fmla="*/ 0 w 288"/>
                <a:gd name="T15" fmla="*/ 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8" h="128">
                  <a:moveTo>
                    <a:pt x="0" y="7"/>
                  </a:moveTo>
                  <a:lnTo>
                    <a:pt x="145" y="128"/>
                  </a:lnTo>
                  <a:lnTo>
                    <a:pt x="288" y="7"/>
                  </a:lnTo>
                  <a:lnTo>
                    <a:pt x="280" y="0"/>
                  </a:lnTo>
                  <a:lnTo>
                    <a:pt x="145" y="115"/>
                  </a:lnTo>
                  <a:lnTo>
                    <a:pt x="8" y="0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29" name="Freeform 147"/>
            <p:cNvSpPr>
              <a:spLocks/>
            </p:cNvSpPr>
            <p:nvPr userDrawn="1"/>
          </p:nvSpPr>
          <p:spPr bwMode="auto">
            <a:xfrm>
              <a:off x="6804025" y="6926262"/>
              <a:ext cx="457200" cy="204788"/>
            </a:xfrm>
            <a:custGeom>
              <a:avLst/>
              <a:gdLst>
                <a:gd name="T0" fmla="*/ 288 w 288"/>
                <a:gd name="T1" fmla="*/ 123 h 129"/>
                <a:gd name="T2" fmla="*/ 145 w 288"/>
                <a:gd name="T3" fmla="*/ 0 h 129"/>
                <a:gd name="T4" fmla="*/ 0 w 288"/>
                <a:gd name="T5" fmla="*/ 123 h 129"/>
                <a:gd name="T6" fmla="*/ 8 w 288"/>
                <a:gd name="T7" fmla="*/ 129 h 129"/>
                <a:gd name="T8" fmla="*/ 145 w 288"/>
                <a:gd name="T9" fmla="*/ 13 h 129"/>
                <a:gd name="T10" fmla="*/ 280 w 288"/>
                <a:gd name="T11" fmla="*/ 129 h 129"/>
                <a:gd name="T12" fmla="*/ 288 w 288"/>
                <a:gd name="T13" fmla="*/ 123 h 129"/>
                <a:gd name="T14" fmla="*/ 288 w 288"/>
                <a:gd name="T15" fmla="*/ 12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8" h="129">
                  <a:moveTo>
                    <a:pt x="288" y="123"/>
                  </a:moveTo>
                  <a:lnTo>
                    <a:pt x="145" y="0"/>
                  </a:lnTo>
                  <a:lnTo>
                    <a:pt x="0" y="123"/>
                  </a:lnTo>
                  <a:lnTo>
                    <a:pt x="8" y="129"/>
                  </a:lnTo>
                  <a:lnTo>
                    <a:pt x="145" y="13"/>
                  </a:lnTo>
                  <a:lnTo>
                    <a:pt x="280" y="129"/>
                  </a:lnTo>
                  <a:lnTo>
                    <a:pt x="288" y="123"/>
                  </a:lnTo>
                  <a:lnTo>
                    <a:pt x="288" y="123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30" name="Freeform 148"/>
            <p:cNvSpPr>
              <a:spLocks/>
            </p:cNvSpPr>
            <p:nvPr userDrawn="1"/>
          </p:nvSpPr>
          <p:spPr bwMode="auto">
            <a:xfrm>
              <a:off x="7577138" y="6569075"/>
              <a:ext cx="457200" cy="203200"/>
            </a:xfrm>
            <a:custGeom>
              <a:avLst/>
              <a:gdLst>
                <a:gd name="T0" fmla="*/ 0 w 288"/>
                <a:gd name="T1" fmla="*/ 7 h 128"/>
                <a:gd name="T2" fmla="*/ 145 w 288"/>
                <a:gd name="T3" fmla="*/ 128 h 128"/>
                <a:gd name="T4" fmla="*/ 288 w 288"/>
                <a:gd name="T5" fmla="*/ 7 h 128"/>
                <a:gd name="T6" fmla="*/ 280 w 288"/>
                <a:gd name="T7" fmla="*/ 0 h 128"/>
                <a:gd name="T8" fmla="*/ 145 w 288"/>
                <a:gd name="T9" fmla="*/ 115 h 128"/>
                <a:gd name="T10" fmla="*/ 8 w 288"/>
                <a:gd name="T11" fmla="*/ 0 h 128"/>
                <a:gd name="T12" fmla="*/ 0 w 288"/>
                <a:gd name="T13" fmla="*/ 7 h 128"/>
                <a:gd name="T14" fmla="*/ 0 w 288"/>
                <a:gd name="T15" fmla="*/ 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8" h="128">
                  <a:moveTo>
                    <a:pt x="0" y="7"/>
                  </a:moveTo>
                  <a:lnTo>
                    <a:pt x="145" y="128"/>
                  </a:lnTo>
                  <a:lnTo>
                    <a:pt x="288" y="7"/>
                  </a:lnTo>
                  <a:lnTo>
                    <a:pt x="280" y="0"/>
                  </a:lnTo>
                  <a:lnTo>
                    <a:pt x="145" y="115"/>
                  </a:lnTo>
                  <a:lnTo>
                    <a:pt x="8" y="0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31" name="Freeform 149"/>
            <p:cNvSpPr>
              <a:spLocks/>
            </p:cNvSpPr>
            <p:nvPr userDrawn="1"/>
          </p:nvSpPr>
          <p:spPr bwMode="auto">
            <a:xfrm>
              <a:off x="7577138" y="6926262"/>
              <a:ext cx="457200" cy="204788"/>
            </a:xfrm>
            <a:custGeom>
              <a:avLst/>
              <a:gdLst>
                <a:gd name="T0" fmla="*/ 288 w 288"/>
                <a:gd name="T1" fmla="*/ 123 h 129"/>
                <a:gd name="T2" fmla="*/ 145 w 288"/>
                <a:gd name="T3" fmla="*/ 0 h 129"/>
                <a:gd name="T4" fmla="*/ 0 w 288"/>
                <a:gd name="T5" fmla="*/ 123 h 129"/>
                <a:gd name="T6" fmla="*/ 8 w 288"/>
                <a:gd name="T7" fmla="*/ 129 h 129"/>
                <a:gd name="T8" fmla="*/ 145 w 288"/>
                <a:gd name="T9" fmla="*/ 13 h 129"/>
                <a:gd name="T10" fmla="*/ 280 w 288"/>
                <a:gd name="T11" fmla="*/ 129 h 129"/>
                <a:gd name="T12" fmla="*/ 288 w 288"/>
                <a:gd name="T13" fmla="*/ 123 h 129"/>
                <a:gd name="T14" fmla="*/ 288 w 288"/>
                <a:gd name="T15" fmla="*/ 12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8" h="129">
                  <a:moveTo>
                    <a:pt x="288" y="123"/>
                  </a:moveTo>
                  <a:lnTo>
                    <a:pt x="145" y="0"/>
                  </a:lnTo>
                  <a:lnTo>
                    <a:pt x="0" y="123"/>
                  </a:lnTo>
                  <a:lnTo>
                    <a:pt x="8" y="129"/>
                  </a:lnTo>
                  <a:lnTo>
                    <a:pt x="145" y="13"/>
                  </a:lnTo>
                  <a:lnTo>
                    <a:pt x="280" y="129"/>
                  </a:lnTo>
                  <a:lnTo>
                    <a:pt x="288" y="123"/>
                  </a:lnTo>
                  <a:lnTo>
                    <a:pt x="288" y="123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32" name="Freeform 150"/>
            <p:cNvSpPr>
              <a:spLocks/>
            </p:cNvSpPr>
            <p:nvPr userDrawn="1"/>
          </p:nvSpPr>
          <p:spPr bwMode="auto">
            <a:xfrm>
              <a:off x="8350250" y="6569075"/>
              <a:ext cx="457200" cy="203200"/>
            </a:xfrm>
            <a:custGeom>
              <a:avLst/>
              <a:gdLst>
                <a:gd name="T0" fmla="*/ 0 w 288"/>
                <a:gd name="T1" fmla="*/ 7 h 128"/>
                <a:gd name="T2" fmla="*/ 145 w 288"/>
                <a:gd name="T3" fmla="*/ 128 h 128"/>
                <a:gd name="T4" fmla="*/ 288 w 288"/>
                <a:gd name="T5" fmla="*/ 7 h 128"/>
                <a:gd name="T6" fmla="*/ 280 w 288"/>
                <a:gd name="T7" fmla="*/ 0 h 128"/>
                <a:gd name="T8" fmla="*/ 145 w 288"/>
                <a:gd name="T9" fmla="*/ 115 h 128"/>
                <a:gd name="T10" fmla="*/ 8 w 288"/>
                <a:gd name="T11" fmla="*/ 0 h 128"/>
                <a:gd name="T12" fmla="*/ 0 w 288"/>
                <a:gd name="T13" fmla="*/ 7 h 128"/>
                <a:gd name="T14" fmla="*/ 0 w 288"/>
                <a:gd name="T15" fmla="*/ 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8" h="128">
                  <a:moveTo>
                    <a:pt x="0" y="7"/>
                  </a:moveTo>
                  <a:lnTo>
                    <a:pt x="145" y="128"/>
                  </a:lnTo>
                  <a:lnTo>
                    <a:pt x="288" y="7"/>
                  </a:lnTo>
                  <a:lnTo>
                    <a:pt x="280" y="0"/>
                  </a:lnTo>
                  <a:lnTo>
                    <a:pt x="145" y="115"/>
                  </a:lnTo>
                  <a:lnTo>
                    <a:pt x="8" y="0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33" name="Freeform 151"/>
            <p:cNvSpPr>
              <a:spLocks/>
            </p:cNvSpPr>
            <p:nvPr userDrawn="1"/>
          </p:nvSpPr>
          <p:spPr bwMode="auto">
            <a:xfrm>
              <a:off x="8350250" y="6926262"/>
              <a:ext cx="457200" cy="204788"/>
            </a:xfrm>
            <a:custGeom>
              <a:avLst/>
              <a:gdLst>
                <a:gd name="T0" fmla="*/ 288 w 288"/>
                <a:gd name="T1" fmla="*/ 123 h 129"/>
                <a:gd name="T2" fmla="*/ 145 w 288"/>
                <a:gd name="T3" fmla="*/ 0 h 129"/>
                <a:gd name="T4" fmla="*/ 0 w 288"/>
                <a:gd name="T5" fmla="*/ 123 h 129"/>
                <a:gd name="T6" fmla="*/ 8 w 288"/>
                <a:gd name="T7" fmla="*/ 129 h 129"/>
                <a:gd name="T8" fmla="*/ 145 w 288"/>
                <a:gd name="T9" fmla="*/ 13 h 129"/>
                <a:gd name="T10" fmla="*/ 280 w 288"/>
                <a:gd name="T11" fmla="*/ 129 h 129"/>
                <a:gd name="T12" fmla="*/ 288 w 288"/>
                <a:gd name="T13" fmla="*/ 123 h 129"/>
                <a:gd name="T14" fmla="*/ 288 w 288"/>
                <a:gd name="T15" fmla="*/ 12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8" h="129">
                  <a:moveTo>
                    <a:pt x="288" y="123"/>
                  </a:moveTo>
                  <a:lnTo>
                    <a:pt x="145" y="0"/>
                  </a:lnTo>
                  <a:lnTo>
                    <a:pt x="0" y="123"/>
                  </a:lnTo>
                  <a:lnTo>
                    <a:pt x="8" y="129"/>
                  </a:lnTo>
                  <a:lnTo>
                    <a:pt x="145" y="13"/>
                  </a:lnTo>
                  <a:lnTo>
                    <a:pt x="280" y="129"/>
                  </a:lnTo>
                  <a:lnTo>
                    <a:pt x="288" y="123"/>
                  </a:lnTo>
                  <a:lnTo>
                    <a:pt x="288" y="123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34" name="Freeform 152"/>
            <p:cNvSpPr>
              <a:spLocks/>
            </p:cNvSpPr>
            <p:nvPr userDrawn="1"/>
          </p:nvSpPr>
          <p:spPr bwMode="auto">
            <a:xfrm>
              <a:off x="9124950" y="6569075"/>
              <a:ext cx="455613" cy="203200"/>
            </a:xfrm>
            <a:custGeom>
              <a:avLst/>
              <a:gdLst>
                <a:gd name="T0" fmla="*/ 0 w 287"/>
                <a:gd name="T1" fmla="*/ 7 h 128"/>
                <a:gd name="T2" fmla="*/ 145 w 287"/>
                <a:gd name="T3" fmla="*/ 128 h 128"/>
                <a:gd name="T4" fmla="*/ 287 w 287"/>
                <a:gd name="T5" fmla="*/ 7 h 128"/>
                <a:gd name="T6" fmla="*/ 279 w 287"/>
                <a:gd name="T7" fmla="*/ 0 h 128"/>
                <a:gd name="T8" fmla="*/ 145 w 287"/>
                <a:gd name="T9" fmla="*/ 115 h 128"/>
                <a:gd name="T10" fmla="*/ 7 w 287"/>
                <a:gd name="T11" fmla="*/ 0 h 128"/>
                <a:gd name="T12" fmla="*/ 0 w 287"/>
                <a:gd name="T13" fmla="*/ 7 h 128"/>
                <a:gd name="T14" fmla="*/ 0 w 287"/>
                <a:gd name="T15" fmla="*/ 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7" h="128">
                  <a:moveTo>
                    <a:pt x="0" y="7"/>
                  </a:moveTo>
                  <a:lnTo>
                    <a:pt x="145" y="128"/>
                  </a:lnTo>
                  <a:lnTo>
                    <a:pt x="287" y="7"/>
                  </a:lnTo>
                  <a:lnTo>
                    <a:pt x="279" y="0"/>
                  </a:lnTo>
                  <a:lnTo>
                    <a:pt x="145" y="115"/>
                  </a:lnTo>
                  <a:lnTo>
                    <a:pt x="7" y="0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35" name="Freeform 153"/>
            <p:cNvSpPr>
              <a:spLocks/>
            </p:cNvSpPr>
            <p:nvPr userDrawn="1"/>
          </p:nvSpPr>
          <p:spPr bwMode="auto">
            <a:xfrm>
              <a:off x="9124950" y="6926262"/>
              <a:ext cx="455613" cy="204788"/>
            </a:xfrm>
            <a:custGeom>
              <a:avLst/>
              <a:gdLst>
                <a:gd name="T0" fmla="*/ 287 w 287"/>
                <a:gd name="T1" fmla="*/ 123 h 129"/>
                <a:gd name="T2" fmla="*/ 145 w 287"/>
                <a:gd name="T3" fmla="*/ 0 h 129"/>
                <a:gd name="T4" fmla="*/ 0 w 287"/>
                <a:gd name="T5" fmla="*/ 123 h 129"/>
                <a:gd name="T6" fmla="*/ 7 w 287"/>
                <a:gd name="T7" fmla="*/ 129 h 129"/>
                <a:gd name="T8" fmla="*/ 145 w 287"/>
                <a:gd name="T9" fmla="*/ 13 h 129"/>
                <a:gd name="T10" fmla="*/ 279 w 287"/>
                <a:gd name="T11" fmla="*/ 129 h 129"/>
                <a:gd name="T12" fmla="*/ 287 w 287"/>
                <a:gd name="T13" fmla="*/ 123 h 129"/>
                <a:gd name="T14" fmla="*/ 287 w 287"/>
                <a:gd name="T15" fmla="*/ 12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7" h="129">
                  <a:moveTo>
                    <a:pt x="287" y="123"/>
                  </a:moveTo>
                  <a:lnTo>
                    <a:pt x="145" y="0"/>
                  </a:lnTo>
                  <a:lnTo>
                    <a:pt x="0" y="123"/>
                  </a:lnTo>
                  <a:lnTo>
                    <a:pt x="7" y="129"/>
                  </a:lnTo>
                  <a:lnTo>
                    <a:pt x="145" y="13"/>
                  </a:lnTo>
                  <a:lnTo>
                    <a:pt x="279" y="129"/>
                  </a:lnTo>
                  <a:lnTo>
                    <a:pt x="287" y="123"/>
                  </a:lnTo>
                  <a:lnTo>
                    <a:pt x="287" y="123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36" name="Freeform 154"/>
            <p:cNvSpPr>
              <a:spLocks/>
            </p:cNvSpPr>
            <p:nvPr userDrawn="1"/>
          </p:nvSpPr>
          <p:spPr bwMode="auto">
            <a:xfrm>
              <a:off x="9898063" y="6569075"/>
              <a:ext cx="455613" cy="203200"/>
            </a:xfrm>
            <a:custGeom>
              <a:avLst/>
              <a:gdLst>
                <a:gd name="T0" fmla="*/ 0 w 287"/>
                <a:gd name="T1" fmla="*/ 7 h 128"/>
                <a:gd name="T2" fmla="*/ 145 w 287"/>
                <a:gd name="T3" fmla="*/ 128 h 128"/>
                <a:gd name="T4" fmla="*/ 287 w 287"/>
                <a:gd name="T5" fmla="*/ 7 h 128"/>
                <a:gd name="T6" fmla="*/ 280 w 287"/>
                <a:gd name="T7" fmla="*/ 0 h 128"/>
                <a:gd name="T8" fmla="*/ 145 w 287"/>
                <a:gd name="T9" fmla="*/ 115 h 128"/>
                <a:gd name="T10" fmla="*/ 7 w 287"/>
                <a:gd name="T11" fmla="*/ 0 h 128"/>
                <a:gd name="T12" fmla="*/ 0 w 287"/>
                <a:gd name="T13" fmla="*/ 7 h 128"/>
                <a:gd name="T14" fmla="*/ 0 w 287"/>
                <a:gd name="T15" fmla="*/ 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7" h="128">
                  <a:moveTo>
                    <a:pt x="0" y="7"/>
                  </a:moveTo>
                  <a:lnTo>
                    <a:pt x="145" y="128"/>
                  </a:lnTo>
                  <a:lnTo>
                    <a:pt x="287" y="7"/>
                  </a:lnTo>
                  <a:lnTo>
                    <a:pt x="280" y="0"/>
                  </a:lnTo>
                  <a:lnTo>
                    <a:pt x="145" y="115"/>
                  </a:lnTo>
                  <a:lnTo>
                    <a:pt x="7" y="0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37" name="Freeform 155"/>
            <p:cNvSpPr>
              <a:spLocks/>
            </p:cNvSpPr>
            <p:nvPr userDrawn="1"/>
          </p:nvSpPr>
          <p:spPr bwMode="auto">
            <a:xfrm>
              <a:off x="9898063" y="6926262"/>
              <a:ext cx="455613" cy="204788"/>
            </a:xfrm>
            <a:custGeom>
              <a:avLst/>
              <a:gdLst>
                <a:gd name="T0" fmla="*/ 287 w 287"/>
                <a:gd name="T1" fmla="*/ 123 h 129"/>
                <a:gd name="T2" fmla="*/ 145 w 287"/>
                <a:gd name="T3" fmla="*/ 0 h 129"/>
                <a:gd name="T4" fmla="*/ 0 w 287"/>
                <a:gd name="T5" fmla="*/ 123 h 129"/>
                <a:gd name="T6" fmla="*/ 7 w 287"/>
                <a:gd name="T7" fmla="*/ 129 h 129"/>
                <a:gd name="T8" fmla="*/ 145 w 287"/>
                <a:gd name="T9" fmla="*/ 13 h 129"/>
                <a:gd name="T10" fmla="*/ 280 w 287"/>
                <a:gd name="T11" fmla="*/ 129 h 129"/>
                <a:gd name="T12" fmla="*/ 287 w 287"/>
                <a:gd name="T13" fmla="*/ 123 h 129"/>
                <a:gd name="T14" fmla="*/ 287 w 287"/>
                <a:gd name="T15" fmla="*/ 12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7" h="129">
                  <a:moveTo>
                    <a:pt x="287" y="123"/>
                  </a:moveTo>
                  <a:lnTo>
                    <a:pt x="145" y="0"/>
                  </a:lnTo>
                  <a:lnTo>
                    <a:pt x="0" y="123"/>
                  </a:lnTo>
                  <a:lnTo>
                    <a:pt x="7" y="129"/>
                  </a:lnTo>
                  <a:lnTo>
                    <a:pt x="145" y="13"/>
                  </a:lnTo>
                  <a:lnTo>
                    <a:pt x="280" y="129"/>
                  </a:lnTo>
                  <a:lnTo>
                    <a:pt x="287" y="123"/>
                  </a:lnTo>
                  <a:lnTo>
                    <a:pt x="287" y="123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38" name="Freeform 156"/>
            <p:cNvSpPr>
              <a:spLocks/>
            </p:cNvSpPr>
            <p:nvPr userDrawn="1"/>
          </p:nvSpPr>
          <p:spPr bwMode="auto">
            <a:xfrm>
              <a:off x="10671175" y="6569075"/>
              <a:ext cx="455613" cy="203200"/>
            </a:xfrm>
            <a:custGeom>
              <a:avLst/>
              <a:gdLst>
                <a:gd name="T0" fmla="*/ 0 w 287"/>
                <a:gd name="T1" fmla="*/ 7 h 128"/>
                <a:gd name="T2" fmla="*/ 145 w 287"/>
                <a:gd name="T3" fmla="*/ 128 h 128"/>
                <a:gd name="T4" fmla="*/ 287 w 287"/>
                <a:gd name="T5" fmla="*/ 7 h 128"/>
                <a:gd name="T6" fmla="*/ 280 w 287"/>
                <a:gd name="T7" fmla="*/ 0 h 128"/>
                <a:gd name="T8" fmla="*/ 145 w 287"/>
                <a:gd name="T9" fmla="*/ 115 h 128"/>
                <a:gd name="T10" fmla="*/ 8 w 287"/>
                <a:gd name="T11" fmla="*/ 0 h 128"/>
                <a:gd name="T12" fmla="*/ 0 w 287"/>
                <a:gd name="T13" fmla="*/ 7 h 128"/>
                <a:gd name="T14" fmla="*/ 0 w 287"/>
                <a:gd name="T15" fmla="*/ 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7" h="128">
                  <a:moveTo>
                    <a:pt x="0" y="7"/>
                  </a:moveTo>
                  <a:lnTo>
                    <a:pt x="145" y="128"/>
                  </a:lnTo>
                  <a:lnTo>
                    <a:pt x="287" y="7"/>
                  </a:lnTo>
                  <a:lnTo>
                    <a:pt x="280" y="0"/>
                  </a:lnTo>
                  <a:lnTo>
                    <a:pt x="145" y="115"/>
                  </a:lnTo>
                  <a:lnTo>
                    <a:pt x="8" y="0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39" name="Freeform 157"/>
            <p:cNvSpPr>
              <a:spLocks/>
            </p:cNvSpPr>
            <p:nvPr userDrawn="1"/>
          </p:nvSpPr>
          <p:spPr bwMode="auto">
            <a:xfrm>
              <a:off x="10671175" y="6926262"/>
              <a:ext cx="455613" cy="204788"/>
            </a:xfrm>
            <a:custGeom>
              <a:avLst/>
              <a:gdLst>
                <a:gd name="T0" fmla="*/ 287 w 287"/>
                <a:gd name="T1" fmla="*/ 123 h 129"/>
                <a:gd name="T2" fmla="*/ 145 w 287"/>
                <a:gd name="T3" fmla="*/ 0 h 129"/>
                <a:gd name="T4" fmla="*/ 0 w 287"/>
                <a:gd name="T5" fmla="*/ 123 h 129"/>
                <a:gd name="T6" fmla="*/ 8 w 287"/>
                <a:gd name="T7" fmla="*/ 129 h 129"/>
                <a:gd name="T8" fmla="*/ 145 w 287"/>
                <a:gd name="T9" fmla="*/ 13 h 129"/>
                <a:gd name="T10" fmla="*/ 280 w 287"/>
                <a:gd name="T11" fmla="*/ 129 h 129"/>
                <a:gd name="T12" fmla="*/ 287 w 287"/>
                <a:gd name="T13" fmla="*/ 123 h 129"/>
                <a:gd name="T14" fmla="*/ 287 w 287"/>
                <a:gd name="T15" fmla="*/ 12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7" h="129">
                  <a:moveTo>
                    <a:pt x="287" y="123"/>
                  </a:moveTo>
                  <a:lnTo>
                    <a:pt x="145" y="0"/>
                  </a:lnTo>
                  <a:lnTo>
                    <a:pt x="0" y="123"/>
                  </a:lnTo>
                  <a:lnTo>
                    <a:pt x="8" y="129"/>
                  </a:lnTo>
                  <a:lnTo>
                    <a:pt x="145" y="13"/>
                  </a:lnTo>
                  <a:lnTo>
                    <a:pt x="280" y="129"/>
                  </a:lnTo>
                  <a:lnTo>
                    <a:pt x="287" y="123"/>
                  </a:lnTo>
                  <a:lnTo>
                    <a:pt x="287" y="123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40" name="Freeform 158"/>
            <p:cNvSpPr>
              <a:spLocks/>
            </p:cNvSpPr>
            <p:nvPr userDrawn="1"/>
          </p:nvSpPr>
          <p:spPr bwMode="auto">
            <a:xfrm>
              <a:off x="11444288" y="6569075"/>
              <a:ext cx="457200" cy="203200"/>
            </a:xfrm>
            <a:custGeom>
              <a:avLst/>
              <a:gdLst>
                <a:gd name="T0" fmla="*/ 0 w 288"/>
                <a:gd name="T1" fmla="*/ 7 h 128"/>
                <a:gd name="T2" fmla="*/ 145 w 288"/>
                <a:gd name="T3" fmla="*/ 128 h 128"/>
                <a:gd name="T4" fmla="*/ 288 w 288"/>
                <a:gd name="T5" fmla="*/ 7 h 128"/>
                <a:gd name="T6" fmla="*/ 280 w 288"/>
                <a:gd name="T7" fmla="*/ 0 h 128"/>
                <a:gd name="T8" fmla="*/ 145 w 288"/>
                <a:gd name="T9" fmla="*/ 115 h 128"/>
                <a:gd name="T10" fmla="*/ 8 w 288"/>
                <a:gd name="T11" fmla="*/ 0 h 128"/>
                <a:gd name="T12" fmla="*/ 0 w 288"/>
                <a:gd name="T13" fmla="*/ 7 h 128"/>
                <a:gd name="T14" fmla="*/ 0 w 288"/>
                <a:gd name="T15" fmla="*/ 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8" h="128">
                  <a:moveTo>
                    <a:pt x="0" y="7"/>
                  </a:moveTo>
                  <a:lnTo>
                    <a:pt x="145" y="128"/>
                  </a:lnTo>
                  <a:lnTo>
                    <a:pt x="288" y="7"/>
                  </a:lnTo>
                  <a:lnTo>
                    <a:pt x="280" y="0"/>
                  </a:lnTo>
                  <a:lnTo>
                    <a:pt x="145" y="115"/>
                  </a:lnTo>
                  <a:lnTo>
                    <a:pt x="8" y="0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41" name="Freeform 159"/>
            <p:cNvSpPr>
              <a:spLocks/>
            </p:cNvSpPr>
            <p:nvPr userDrawn="1"/>
          </p:nvSpPr>
          <p:spPr bwMode="auto">
            <a:xfrm>
              <a:off x="11444288" y="6926262"/>
              <a:ext cx="457200" cy="204788"/>
            </a:xfrm>
            <a:custGeom>
              <a:avLst/>
              <a:gdLst>
                <a:gd name="T0" fmla="*/ 288 w 288"/>
                <a:gd name="T1" fmla="*/ 123 h 129"/>
                <a:gd name="T2" fmla="*/ 145 w 288"/>
                <a:gd name="T3" fmla="*/ 0 h 129"/>
                <a:gd name="T4" fmla="*/ 0 w 288"/>
                <a:gd name="T5" fmla="*/ 123 h 129"/>
                <a:gd name="T6" fmla="*/ 8 w 288"/>
                <a:gd name="T7" fmla="*/ 129 h 129"/>
                <a:gd name="T8" fmla="*/ 145 w 288"/>
                <a:gd name="T9" fmla="*/ 13 h 129"/>
                <a:gd name="T10" fmla="*/ 280 w 288"/>
                <a:gd name="T11" fmla="*/ 129 h 129"/>
                <a:gd name="T12" fmla="*/ 288 w 288"/>
                <a:gd name="T13" fmla="*/ 123 h 129"/>
                <a:gd name="T14" fmla="*/ 288 w 288"/>
                <a:gd name="T15" fmla="*/ 12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8" h="129">
                  <a:moveTo>
                    <a:pt x="288" y="123"/>
                  </a:moveTo>
                  <a:lnTo>
                    <a:pt x="145" y="0"/>
                  </a:lnTo>
                  <a:lnTo>
                    <a:pt x="0" y="123"/>
                  </a:lnTo>
                  <a:lnTo>
                    <a:pt x="8" y="129"/>
                  </a:lnTo>
                  <a:lnTo>
                    <a:pt x="145" y="13"/>
                  </a:lnTo>
                  <a:lnTo>
                    <a:pt x="280" y="129"/>
                  </a:lnTo>
                  <a:lnTo>
                    <a:pt x="288" y="123"/>
                  </a:lnTo>
                  <a:lnTo>
                    <a:pt x="288" y="123"/>
                  </a:lnTo>
                  <a:close/>
                </a:path>
              </a:pathLst>
            </a:custGeom>
            <a:solidFill>
              <a:srgbClr val="CE1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42" name="Freeform 160"/>
            <p:cNvSpPr>
              <a:spLocks/>
            </p:cNvSpPr>
            <p:nvPr userDrawn="1"/>
          </p:nvSpPr>
          <p:spPr bwMode="auto">
            <a:xfrm>
              <a:off x="1284288" y="4278312"/>
              <a:ext cx="476250" cy="273050"/>
            </a:xfrm>
            <a:custGeom>
              <a:avLst/>
              <a:gdLst>
                <a:gd name="T0" fmla="*/ 98 w 116"/>
                <a:gd name="T1" fmla="*/ 0 h 78"/>
                <a:gd name="T2" fmla="*/ 76 w 116"/>
                <a:gd name="T3" fmla="*/ 13 h 78"/>
                <a:gd name="T4" fmla="*/ 36 w 116"/>
                <a:gd name="T5" fmla="*/ 29 h 78"/>
                <a:gd name="T6" fmla="*/ 42 w 116"/>
                <a:gd name="T7" fmla="*/ 78 h 78"/>
                <a:gd name="T8" fmla="*/ 52 w 116"/>
                <a:gd name="T9" fmla="*/ 77 h 78"/>
                <a:gd name="T10" fmla="*/ 108 w 116"/>
                <a:gd name="T11" fmla="*/ 5 h 78"/>
                <a:gd name="T12" fmla="*/ 98 w 116"/>
                <a:gd name="T13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78">
                  <a:moveTo>
                    <a:pt x="98" y="0"/>
                  </a:moveTo>
                  <a:cubicBezTo>
                    <a:pt x="89" y="0"/>
                    <a:pt x="78" y="8"/>
                    <a:pt x="76" y="13"/>
                  </a:cubicBezTo>
                  <a:cubicBezTo>
                    <a:pt x="76" y="13"/>
                    <a:pt x="72" y="29"/>
                    <a:pt x="36" y="29"/>
                  </a:cubicBezTo>
                  <a:cubicBezTo>
                    <a:pt x="2" y="29"/>
                    <a:pt x="0" y="78"/>
                    <a:pt x="42" y="78"/>
                  </a:cubicBezTo>
                  <a:cubicBezTo>
                    <a:pt x="45" y="78"/>
                    <a:pt x="48" y="78"/>
                    <a:pt x="52" y="77"/>
                  </a:cubicBezTo>
                  <a:cubicBezTo>
                    <a:pt x="104" y="69"/>
                    <a:pt x="116" y="17"/>
                    <a:pt x="108" y="5"/>
                  </a:cubicBezTo>
                  <a:cubicBezTo>
                    <a:pt x="105" y="2"/>
                    <a:pt x="102" y="0"/>
                    <a:pt x="98" y="0"/>
                  </a:cubicBezTo>
                </a:path>
              </a:pathLst>
            </a:custGeom>
            <a:solidFill>
              <a:srgbClr val="FCE9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29" name="Text Placeholder 9">
            <a:extLst>
              <a:ext uri="{FF2B5EF4-FFF2-40B4-BE49-F238E27FC236}">
                <a16:creationId xmlns:a16="http://schemas.microsoft.com/office/drawing/2014/main" id="{05D44A17-6F48-4276-AD53-B8168BC3281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3658" y="-1297481"/>
            <a:ext cx="10544391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0" baseline="0">
                <a:solidFill>
                  <a:srgbClr val="008662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3062253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9">
            <a:extLst>
              <a:ext uri="{FF2B5EF4-FFF2-40B4-BE49-F238E27FC236}">
                <a16:creationId xmlns:a16="http://schemas.microsoft.com/office/drawing/2014/main" id="{05D44A17-6F48-4276-AD53-B8168BC3281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9839" y="513701"/>
            <a:ext cx="10544391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0" baseline="0">
                <a:solidFill>
                  <a:srgbClr val="008662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" name="Rectángulo 2"/>
          <p:cNvSpPr/>
          <p:nvPr userDrawn="1"/>
        </p:nvSpPr>
        <p:spPr>
          <a:xfrm>
            <a:off x="0" y="6180138"/>
            <a:ext cx="12192000" cy="706437"/>
          </a:xfrm>
          <a:prstGeom prst="rect">
            <a:avLst/>
          </a:prstGeom>
          <a:solidFill>
            <a:srgbClr val="0182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4" name="Rectángulo 3"/>
          <p:cNvSpPr/>
          <p:nvPr userDrawn="1"/>
        </p:nvSpPr>
        <p:spPr>
          <a:xfrm rot="16200000" flipV="1">
            <a:off x="8788168" y="2776306"/>
            <a:ext cx="6180137" cy="627526"/>
          </a:xfrm>
          <a:prstGeom prst="rect">
            <a:avLst/>
          </a:prstGeom>
          <a:solidFill>
            <a:srgbClr val="E107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5" name="Imagen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45735" y="4874593"/>
            <a:ext cx="1372769" cy="1658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532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53E633C-27E0-4DE9-B060-9443E560C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7B79584-08C1-4024-8198-1428AB8D90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3AFC595-16B3-415D-95EE-4EF2A4B358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A74C62-14DB-4C91-A274-15C40F31B214}" type="datetimeFigureOut">
              <a:rPr lang="es-MX" smtClean="0"/>
              <a:t>19/09/2021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20E5390-44F4-495B-A228-2AF9ED9FDD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10F5664-DC1D-4BFE-96C2-13902E2E59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0675F0-FD18-45A0-89D6-917F7382DCB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14481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2.xml"/><Relationship Id="rId1" Type="http://schemas.openxmlformats.org/officeDocument/2006/relationships/video" Target="https://www.youtube.com/embed/cWeHeD7FoSM?feature=oembed" TargetMode="External"/><Relationship Id="rId4" Type="http://schemas.openxmlformats.org/officeDocument/2006/relationships/hyperlink" Target="https://www.youtube.com/watch?v=cWeHeD7FoSM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9.png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7.png"/><Relationship Id="rId18" Type="http://schemas.openxmlformats.org/officeDocument/2006/relationships/image" Target="../media/image20.png"/><Relationship Id="rId3" Type="http://schemas.microsoft.com/office/2007/relationships/hdphoto" Target="../media/hdphoto6.wdp"/><Relationship Id="rId7" Type="http://schemas.microsoft.com/office/2007/relationships/hdphoto" Target="../media/hdphoto8.wdp"/><Relationship Id="rId12" Type="http://schemas.microsoft.com/office/2007/relationships/hdphoto" Target="../media/hdphoto10.wdp"/><Relationship Id="rId17" Type="http://schemas.microsoft.com/office/2007/relationships/hdphoto" Target="../media/hdphoto12.wdp"/><Relationship Id="rId2" Type="http://schemas.openxmlformats.org/officeDocument/2006/relationships/image" Target="../media/image11.png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3.png"/><Relationship Id="rId11" Type="http://schemas.openxmlformats.org/officeDocument/2006/relationships/image" Target="../media/image16.png"/><Relationship Id="rId5" Type="http://schemas.microsoft.com/office/2007/relationships/hdphoto" Target="../media/hdphoto7.wdp"/><Relationship Id="rId15" Type="http://schemas.openxmlformats.org/officeDocument/2006/relationships/image" Target="../media/image18.png"/><Relationship Id="rId10" Type="http://schemas.microsoft.com/office/2007/relationships/hdphoto" Target="../media/hdphoto9.wdp"/><Relationship Id="rId19" Type="http://schemas.microsoft.com/office/2007/relationships/hdphoto" Target="../media/hdphoto13.wdp"/><Relationship Id="rId4" Type="http://schemas.openxmlformats.org/officeDocument/2006/relationships/image" Target="../media/image12.png"/><Relationship Id="rId9" Type="http://schemas.openxmlformats.org/officeDocument/2006/relationships/image" Target="../media/image15.png"/><Relationship Id="rId14" Type="http://schemas.microsoft.com/office/2007/relationships/hdphoto" Target="../media/hdphoto1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7.png"/><Relationship Id="rId18" Type="http://schemas.openxmlformats.org/officeDocument/2006/relationships/image" Target="../media/image20.png"/><Relationship Id="rId3" Type="http://schemas.microsoft.com/office/2007/relationships/hdphoto" Target="../media/hdphoto6.wdp"/><Relationship Id="rId7" Type="http://schemas.microsoft.com/office/2007/relationships/hdphoto" Target="../media/hdphoto8.wdp"/><Relationship Id="rId12" Type="http://schemas.microsoft.com/office/2007/relationships/hdphoto" Target="../media/hdphoto10.wdp"/><Relationship Id="rId17" Type="http://schemas.microsoft.com/office/2007/relationships/hdphoto" Target="../media/hdphoto12.wdp"/><Relationship Id="rId2" Type="http://schemas.openxmlformats.org/officeDocument/2006/relationships/image" Target="../media/image11.png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3.png"/><Relationship Id="rId11" Type="http://schemas.openxmlformats.org/officeDocument/2006/relationships/image" Target="../media/image16.png"/><Relationship Id="rId5" Type="http://schemas.microsoft.com/office/2007/relationships/hdphoto" Target="../media/hdphoto7.wdp"/><Relationship Id="rId15" Type="http://schemas.openxmlformats.org/officeDocument/2006/relationships/image" Target="../media/image18.png"/><Relationship Id="rId10" Type="http://schemas.microsoft.com/office/2007/relationships/hdphoto" Target="../media/hdphoto9.wdp"/><Relationship Id="rId19" Type="http://schemas.microsoft.com/office/2007/relationships/hdphoto" Target="../media/hdphoto13.wdp"/><Relationship Id="rId4" Type="http://schemas.openxmlformats.org/officeDocument/2006/relationships/image" Target="../media/image12.png"/><Relationship Id="rId9" Type="http://schemas.openxmlformats.org/officeDocument/2006/relationships/image" Target="../media/image15.png"/><Relationship Id="rId14" Type="http://schemas.microsoft.com/office/2007/relationships/hdphoto" Target="../media/hdphoto11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725">
            <a:extLst>
              <a:ext uri="{FF2B5EF4-FFF2-40B4-BE49-F238E27FC236}">
                <a16:creationId xmlns:a16="http://schemas.microsoft.com/office/drawing/2014/main" id="{15635692-9414-4E1D-81E9-2E734AFD26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3919" y="2730836"/>
            <a:ext cx="4504808" cy="2472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" name="Marcador de texto 1"/>
          <p:cNvSpPr>
            <a:spLocks noGrp="1"/>
          </p:cNvSpPr>
          <p:nvPr>
            <p:ph type="body" sz="quarter" idx="11"/>
          </p:nvPr>
        </p:nvSpPr>
        <p:spPr>
          <a:xfrm rot="10800000" flipV="1">
            <a:off x="2573382" y="595567"/>
            <a:ext cx="8799107" cy="954696"/>
          </a:xfrm>
        </p:spPr>
        <p:txBody>
          <a:bodyPr>
            <a:normAutofit/>
          </a:bodyPr>
          <a:lstStyle/>
          <a:p>
            <a:r>
              <a:rPr lang="es-MX" sz="6000" dirty="0">
                <a:latin typeface="Comic Sans MS" panose="030F0702030302020204" pitchFamily="66" charset="0"/>
              </a:rPr>
              <a:t>¡Bienvenidos!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3CC78E8-6FA6-4445-9B61-45A3F046168A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1039" y="175747"/>
            <a:ext cx="4171699" cy="234369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743095E-1A77-48FB-86A9-DCCB4A8C44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2103" y="1943787"/>
            <a:ext cx="5992851" cy="437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2908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725">
            <a:extLst>
              <a:ext uri="{FF2B5EF4-FFF2-40B4-BE49-F238E27FC236}">
                <a16:creationId xmlns:a16="http://schemas.microsoft.com/office/drawing/2014/main" id="{15635692-9414-4E1D-81E9-2E734AFD26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3919" y="2730836"/>
            <a:ext cx="4504808" cy="2472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" name="Marcador de texto 1"/>
          <p:cNvSpPr>
            <a:spLocks noGrp="1"/>
          </p:cNvSpPr>
          <p:nvPr>
            <p:ph type="body" sz="quarter" idx="11"/>
          </p:nvPr>
        </p:nvSpPr>
        <p:spPr>
          <a:xfrm rot="10800000" flipV="1">
            <a:off x="1516939" y="308879"/>
            <a:ext cx="8799107" cy="954696"/>
          </a:xfrm>
        </p:spPr>
        <p:txBody>
          <a:bodyPr>
            <a:normAutofit/>
          </a:bodyPr>
          <a:lstStyle/>
          <a:p>
            <a:r>
              <a:rPr lang="es-MX" sz="6000" dirty="0">
                <a:latin typeface="Comic Sans MS" panose="030F0702030302020204" pitchFamily="66" charset="0"/>
              </a:rPr>
              <a:t>Activación </a:t>
            </a:r>
          </a:p>
        </p:txBody>
      </p:sp>
      <p:pic>
        <p:nvPicPr>
          <p:cNvPr id="4" name="Elementos multimedia en línea 3" title="Rueda, Rueda, Rueda - Gallina Pintadita 3 - Oficial - Canciones infantiles para niños y bebés">
            <a:hlinkClick r:id="" action="ppaction://media"/>
            <a:extLst>
              <a:ext uri="{FF2B5EF4-FFF2-40B4-BE49-F238E27FC236}">
                <a16:creationId xmlns:a16="http://schemas.microsoft.com/office/drawing/2014/main" id="{5F74B1C9-2B23-4C0F-847A-D50302FDAA9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343919" y="1127865"/>
            <a:ext cx="8711267" cy="4921866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EB631E95-CFCB-4269-97DA-68E2E1DB5661}"/>
              </a:ext>
            </a:extLst>
          </p:cNvPr>
          <p:cNvSpPr txBox="1"/>
          <p:nvPr/>
        </p:nvSpPr>
        <p:spPr>
          <a:xfrm>
            <a:off x="3251627" y="6049731"/>
            <a:ext cx="6094520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1800" b="1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4"/>
              </a:rPr>
              <a:t>https://www.youtube.com/watch?v=cWeHeD7FoSM</a:t>
            </a:r>
            <a:r>
              <a:rPr lang="es-MX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es-MX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5649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3" name="Marcador de texto 1"/>
          <p:cNvSpPr txBox="1">
            <a:spLocks/>
          </p:cNvSpPr>
          <p:nvPr/>
        </p:nvSpPr>
        <p:spPr>
          <a:xfrm>
            <a:off x="729952" y="940548"/>
            <a:ext cx="10544391" cy="7242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b="0" kern="1200" baseline="0">
                <a:solidFill>
                  <a:srgbClr val="008662"/>
                </a:solidFill>
                <a:latin typeface="+mj-lt"/>
                <a:ea typeface="+mn-ea"/>
                <a:cs typeface="Arial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3200" dirty="0">
                <a:latin typeface="Comic Sans MS" panose="030F0702030302020204" pitchFamily="66" charset="0"/>
              </a:rPr>
              <a:t>Juguemos a las estatuas de marfil ¡una, dos, tres, así! 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7B631AA6-E48B-4EDE-B1C3-03B5920043EE}"/>
              </a:ext>
            </a:extLst>
          </p:cNvPr>
          <p:cNvSpPr txBox="1"/>
          <p:nvPr/>
        </p:nvSpPr>
        <p:spPr>
          <a:xfrm>
            <a:off x="509224" y="2341706"/>
            <a:ext cx="3538993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Escuchan indicaciones:</a:t>
            </a:r>
          </a:p>
          <a:p>
            <a:endParaRPr lang="es-MX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</a:rPr>
              <a:t>C</a:t>
            </a:r>
            <a:r>
              <a:rPr lang="es-MX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olocar su vaso y su plato arriba de su silla, y cuando canten, cada quien caminará su silla y al final de la canción, se quedarán en la posición que quieran, sin moverse, como una estatua</a:t>
            </a:r>
            <a:endParaRPr lang="es-MX" dirty="0"/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B6CB40E3-9304-4E53-A720-64D11FBBAD3D}"/>
              </a:ext>
            </a:extLst>
          </p:cNvPr>
          <p:cNvGrpSpPr/>
          <p:nvPr/>
        </p:nvGrpSpPr>
        <p:grpSpPr>
          <a:xfrm>
            <a:off x="5378424" y="2186475"/>
            <a:ext cx="5788828" cy="3887689"/>
            <a:chOff x="5564855" y="2248619"/>
            <a:chExt cx="5788828" cy="3887689"/>
          </a:xfrm>
        </p:grpSpPr>
        <p:pic>
          <p:nvPicPr>
            <p:cNvPr id="34" name="Imagen 33" descr="Silla América | Reyma Mobiliario para Hostelería"/>
            <p:cNvPicPr/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64855" y="3178577"/>
              <a:ext cx="3370217" cy="29577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" name="Imagen 11" descr="Vista de perspectiva. plato mate naranja vacío para la cena en madera  blanca | Foto Premium"/>
            <p:cNvPicPr/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592" b="89688" l="8147" r="90735">
                          <a14:foregroundMark x1="8147" y1="55396" x2="8147" y2="55396"/>
                          <a14:foregroundMark x1="8147" y1="55396" x2="8147" y2="55396"/>
                          <a14:foregroundMark x1="90735" y1="53957" x2="90735" y2="5395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8891" y="4318289"/>
              <a:ext cx="1422144" cy="5708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Imagen 12" descr="Amazon.com: Party Essentials Vasos de plástico duro para disparo/disparo,  50 unidades, color rosa neón, : Salud y Hogar"/>
            <p:cNvPicPr/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3375" b="98046" l="6867" r="90773">
                          <a14:foregroundMark x1="67167" y1="19538" x2="67167" y2="19538"/>
                          <a14:foregroundMark x1="57511" y1="14210" x2="57511" y2="14210"/>
                          <a14:foregroundMark x1="33262" y1="7993" x2="33262" y2="7993"/>
                          <a14:foregroundMark x1="33262" y1="7993" x2="33262" y2="7993"/>
                          <a14:foregroundMark x1="33262" y1="10835" x2="33262" y2="10835"/>
                          <a14:foregroundMark x1="33262" y1="10835" x2="33262" y2="10835"/>
                          <a14:foregroundMark x1="60944" y1="9414" x2="60944" y2="9414"/>
                          <a14:foregroundMark x1="90773" y1="21847" x2="90773" y2="21847"/>
                          <a14:foregroundMark x1="43133" y1="93250" x2="43133" y2="93250"/>
                          <a14:foregroundMark x1="6867" y1="21314" x2="6867" y2="21314"/>
                          <a14:foregroundMark x1="32189" y1="9059" x2="32189" y2="9059"/>
                          <a14:foregroundMark x1="32189" y1="9059" x2="32189" y2="9059"/>
                          <a14:foregroundMark x1="62661" y1="10480" x2="62661" y2="10480"/>
                          <a14:foregroundMark x1="50000" y1="14742" x2="50000" y2="14742"/>
                          <a14:foregroundMark x1="50000" y1="14742" x2="50000" y2="14742"/>
                          <a14:foregroundMark x1="33262" y1="14210" x2="33262" y2="14210"/>
                          <a14:foregroundMark x1="13090" y1="14210" x2="13090" y2="14210"/>
                          <a14:foregroundMark x1="13090" y1="12789" x2="13090" y2="12789"/>
                          <a14:foregroundMark x1="29185" y1="10835" x2="29185" y2="10835"/>
                          <a14:foregroundMark x1="20172" y1="14210" x2="20172" y2="14210"/>
                          <a14:foregroundMark x1="18455" y1="9059" x2="18455" y2="9059"/>
                          <a14:foregroundMark x1="22961" y1="5151" x2="22961" y2="5151"/>
                          <a14:foregroundMark x1="22961" y1="5151" x2="22961" y2="5151"/>
                          <a14:foregroundMark x1="25322" y1="12789" x2="25322" y2="12789"/>
                          <a14:foregroundMark x1="40773" y1="8526" x2="40773" y2="8526"/>
                          <a14:foregroundMark x1="41845" y1="18117" x2="41845" y2="18117"/>
                          <a14:foregroundMark x1="37983" y1="11901" x2="37983" y2="11901"/>
                          <a14:foregroundMark x1="35622" y1="5684" x2="35622" y2="5684"/>
                          <a14:foregroundMark x1="35622" y1="17052" x2="35622" y2="17052"/>
                          <a14:foregroundMark x1="41416" y1="14742" x2="41416" y2="14742"/>
                          <a14:foregroundMark x1="41416" y1="5684" x2="41416" y2="5684"/>
                          <a14:foregroundMark x1="48283" y1="8526" x2="48283" y2="8526"/>
                          <a14:foregroundMark x1="46567" y1="13321" x2="46567" y2="13321"/>
                          <a14:foregroundMark x1="45923" y1="18117" x2="45923" y2="18117"/>
                          <a14:foregroundMark x1="43133" y1="9947" x2="43133" y2="9947"/>
                          <a14:foregroundMark x1="43133" y1="9947" x2="43133" y2="9947"/>
                          <a14:foregroundMark x1="47210" y1="3375" x2="47210" y2="3375"/>
                          <a14:foregroundMark x1="52361" y1="4263" x2="52361" y2="4263"/>
                          <a14:foregroundMark x1="55794" y1="98046" x2="55794" y2="9804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9963" y="4318289"/>
              <a:ext cx="371347" cy="4115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9F66D6BE-62C0-4522-9186-C5E00C43828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5385" b="91846" l="10000" r="90000">
                          <a14:foregroundMark x1="31385" y1="7692" x2="31385" y2="7692"/>
                          <a14:foregroundMark x1="41692" y1="7077" x2="41692" y2="7077"/>
                          <a14:foregroundMark x1="83231" y1="54308" x2="83231" y2="54308"/>
                          <a14:foregroundMark x1="31692" y1="5538" x2="31692" y2="5538"/>
                          <a14:foregroundMark x1="31692" y1="5538" x2="31692" y2="5538"/>
                          <a14:foregroundMark x1="42000" y1="91846" x2="42000" y2="9184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02543" y="2248619"/>
              <a:ext cx="3751140" cy="37511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438502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3" name="Marcador de texto 1"/>
          <p:cNvSpPr txBox="1">
            <a:spLocks/>
          </p:cNvSpPr>
          <p:nvPr/>
        </p:nvSpPr>
        <p:spPr>
          <a:xfrm>
            <a:off x="729952" y="940548"/>
            <a:ext cx="10544391" cy="7242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b="0" kern="1200" baseline="0">
                <a:solidFill>
                  <a:srgbClr val="008662"/>
                </a:solidFill>
                <a:latin typeface="+mj-lt"/>
                <a:ea typeface="+mn-ea"/>
                <a:cs typeface="Arial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3200" dirty="0">
                <a:latin typeface="Comic Sans MS" panose="030F0702030302020204" pitchFamily="66" charset="0"/>
              </a:rPr>
              <a:t>Juguemos a las estatuas de marfil ¡una, dos, tres, así! </a:t>
            </a: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B6CB40E3-9304-4E53-A720-64D11FBBAD3D}"/>
              </a:ext>
            </a:extLst>
          </p:cNvPr>
          <p:cNvGrpSpPr/>
          <p:nvPr/>
        </p:nvGrpSpPr>
        <p:grpSpPr>
          <a:xfrm>
            <a:off x="5378424" y="2186475"/>
            <a:ext cx="5788828" cy="3887689"/>
            <a:chOff x="5564855" y="2248619"/>
            <a:chExt cx="5788828" cy="3887689"/>
          </a:xfrm>
        </p:grpSpPr>
        <p:pic>
          <p:nvPicPr>
            <p:cNvPr id="34" name="Imagen 33" descr="Silla América | Reyma Mobiliario para Hostelería"/>
            <p:cNvPicPr/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64855" y="3178577"/>
              <a:ext cx="3370217" cy="29577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" name="Imagen 11" descr="Vista de perspectiva. plato mate naranja vacío para la cena en madera  blanca | Foto Premium"/>
            <p:cNvPicPr/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592" b="89688" l="8147" r="90735">
                          <a14:foregroundMark x1="8147" y1="55396" x2="8147" y2="55396"/>
                          <a14:foregroundMark x1="8147" y1="55396" x2="8147" y2="55396"/>
                          <a14:foregroundMark x1="90735" y1="53957" x2="90735" y2="5395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8891" y="4318289"/>
              <a:ext cx="1422144" cy="5708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Imagen 12" descr="Amazon.com: Party Essentials Vasos de plástico duro para disparo/disparo,  50 unidades, color rosa neón, : Salud y Hogar"/>
            <p:cNvPicPr/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3375" b="98046" l="6867" r="90773">
                          <a14:foregroundMark x1="67167" y1="19538" x2="67167" y2="19538"/>
                          <a14:foregroundMark x1="57511" y1="14210" x2="57511" y2="14210"/>
                          <a14:foregroundMark x1="33262" y1="7993" x2="33262" y2="7993"/>
                          <a14:foregroundMark x1="33262" y1="7993" x2="33262" y2="7993"/>
                          <a14:foregroundMark x1="33262" y1="10835" x2="33262" y2="10835"/>
                          <a14:foregroundMark x1="33262" y1="10835" x2="33262" y2="10835"/>
                          <a14:foregroundMark x1="60944" y1="9414" x2="60944" y2="9414"/>
                          <a14:foregroundMark x1="90773" y1="21847" x2="90773" y2="21847"/>
                          <a14:foregroundMark x1="43133" y1="93250" x2="43133" y2="93250"/>
                          <a14:foregroundMark x1="6867" y1="21314" x2="6867" y2="21314"/>
                          <a14:foregroundMark x1="32189" y1="9059" x2="32189" y2="9059"/>
                          <a14:foregroundMark x1="32189" y1="9059" x2="32189" y2="9059"/>
                          <a14:foregroundMark x1="62661" y1="10480" x2="62661" y2="10480"/>
                          <a14:foregroundMark x1="50000" y1="14742" x2="50000" y2="14742"/>
                          <a14:foregroundMark x1="50000" y1="14742" x2="50000" y2="14742"/>
                          <a14:foregroundMark x1="33262" y1="14210" x2="33262" y2="14210"/>
                          <a14:foregroundMark x1="13090" y1="14210" x2="13090" y2="14210"/>
                          <a14:foregroundMark x1="13090" y1="12789" x2="13090" y2="12789"/>
                          <a14:foregroundMark x1="29185" y1="10835" x2="29185" y2="10835"/>
                          <a14:foregroundMark x1="20172" y1="14210" x2="20172" y2="14210"/>
                          <a14:foregroundMark x1="18455" y1="9059" x2="18455" y2="9059"/>
                          <a14:foregroundMark x1="22961" y1="5151" x2="22961" y2="5151"/>
                          <a14:foregroundMark x1="22961" y1="5151" x2="22961" y2="5151"/>
                          <a14:foregroundMark x1="25322" y1="12789" x2="25322" y2="12789"/>
                          <a14:foregroundMark x1="40773" y1="8526" x2="40773" y2="8526"/>
                          <a14:foregroundMark x1="41845" y1="18117" x2="41845" y2="18117"/>
                          <a14:foregroundMark x1="37983" y1="11901" x2="37983" y2="11901"/>
                          <a14:foregroundMark x1="35622" y1="5684" x2="35622" y2="5684"/>
                          <a14:foregroundMark x1="35622" y1="17052" x2="35622" y2="17052"/>
                          <a14:foregroundMark x1="41416" y1="14742" x2="41416" y2="14742"/>
                          <a14:foregroundMark x1="41416" y1="5684" x2="41416" y2="5684"/>
                          <a14:foregroundMark x1="48283" y1="8526" x2="48283" y2="8526"/>
                          <a14:foregroundMark x1="46567" y1="13321" x2="46567" y2="13321"/>
                          <a14:foregroundMark x1="45923" y1="18117" x2="45923" y2="18117"/>
                          <a14:foregroundMark x1="43133" y1="9947" x2="43133" y2="9947"/>
                          <a14:foregroundMark x1="43133" y1="9947" x2="43133" y2="9947"/>
                          <a14:foregroundMark x1="47210" y1="3375" x2="47210" y2="3375"/>
                          <a14:foregroundMark x1="52361" y1="4263" x2="52361" y2="4263"/>
                          <a14:foregroundMark x1="55794" y1="98046" x2="55794" y2="9804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9963" y="4318289"/>
              <a:ext cx="371347" cy="4115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9F66D6BE-62C0-4522-9186-C5E00C43828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5385" b="91846" l="10000" r="90000">
                          <a14:foregroundMark x1="31385" y1="7692" x2="31385" y2="7692"/>
                          <a14:foregroundMark x1="41692" y1="7077" x2="41692" y2="7077"/>
                          <a14:foregroundMark x1="83231" y1="54308" x2="83231" y2="54308"/>
                          <a14:foregroundMark x1="31692" y1="5538" x2="31692" y2="5538"/>
                          <a14:foregroundMark x1="31692" y1="5538" x2="31692" y2="5538"/>
                          <a14:foregroundMark x1="42000" y1="91846" x2="42000" y2="9184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02543" y="2248619"/>
              <a:ext cx="3751140" cy="3751140"/>
            </a:xfrm>
            <a:prstGeom prst="rect">
              <a:avLst/>
            </a:prstGeom>
          </p:spPr>
        </p:pic>
      </p:grpSp>
      <p:sp>
        <p:nvSpPr>
          <p:cNvPr id="15" name="CuadroTexto 14">
            <a:extLst>
              <a:ext uri="{FF2B5EF4-FFF2-40B4-BE49-F238E27FC236}">
                <a16:creationId xmlns:a16="http://schemas.microsoft.com/office/drawing/2014/main" id="{F93426C6-040F-4E4E-9DD3-450599B95FBA}"/>
              </a:ext>
            </a:extLst>
          </p:cNvPr>
          <p:cNvSpPr txBox="1"/>
          <p:nvPr/>
        </p:nvSpPr>
        <p:spPr>
          <a:xfrm>
            <a:off x="302748" y="2945598"/>
            <a:ext cx="4020677" cy="2061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</a:rPr>
              <a:t>Forma virtual: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</a:rPr>
              <a:t>Preguntar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Al grupo las posiciones del alumno elegido usando términos como: si está abajo, arriba, delante, atrás, izquierda o a "la derecha de” </a:t>
            </a:r>
            <a:endParaRPr lang="es-MX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6502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3" name="Marcador de texto 1"/>
          <p:cNvSpPr txBox="1">
            <a:spLocks/>
          </p:cNvSpPr>
          <p:nvPr/>
        </p:nvSpPr>
        <p:spPr>
          <a:xfrm>
            <a:off x="729952" y="940548"/>
            <a:ext cx="10544391" cy="7242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b="0" kern="1200" baseline="0">
                <a:solidFill>
                  <a:srgbClr val="008662"/>
                </a:solidFill>
                <a:latin typeface="+mj-lt"/>
                <a:ea typeface="+mn-ea"/>
                <a:cs typeface="Arial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3200" dirty="0">
                <a:latin typeface="Comic Sans MS" panose="030F0702030302020204" pitchFamily="66" charset="0"/>
              </a:rPr>
              <a:t>Juguemos a las estatuas de marfil ¡una, dos, tres, así! </a:t>
            </a: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B6CB40E3-9304-4E53-A720-64D11FBBAD3D}"/>
              </a:ext>
            </a:extLst>
          </p:cNvPr>
          <p:cNvGrpSpPr/>
          <p:nvPr/>
        </p:nvGrpSpPr>
        <p:grpSpPr>
          <a:xfrm>
            <a:off x="3843946" y="1553430"/>
            <a:ext cx="4904695" cy="4520734"/>
            <a:chOff x="4030377" y="1615574"/>
            <a:chExt cx="4904695" cy="4520734"/>
          </a:xfrm>
        </p:grpSpPr>
        <p:pic>
          <p:nvPicPr>
            <p:cNvPr id="34" name="Imagen 33" descr="Silla América | Reyma Mobiliario para Hostelería"/>
            <p:cNvPicPr/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64855" y="3178577"/>
              <a:ext cx="3370217" cy="29577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" name="Imagen 11" descr="Vista de perspectiva. plato mate naranja vacío para la cena en madera  blanca | Foto Premium"/>
            <p:cNvPicPr/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592" b="89688" l="8147" r="90735">
                          <a14:foregroundMark x1="8147" y1="55396" x2="8147" y2="55396"/>
                          <a14:foregroundMark x1="8147" y1="55396" x2="8147" y2="55396"/>
                          <a14:foregroundMark x1="90735" y1="53957" x2="90735" y2="5395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8891" y="4318289"/>
              <a:ext cx="1422144" cy="5708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Imagen 12" descr="Amazon.com: Party Essentials Vasos de plástico duro para disparo/disparo,  50 unidades, color rosa neón, : Salud y Hogar"/>
            <p:cNvPicPr/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3375" b="98046" l="6867" r="90773">
                          <a14:foregroundMark x1="67167" y1="19538" x2="67167" y2="19538"/>
                          <a14:foregroundMark x1="57511" y1="14210" x2="57511" y2="14210"/>
                          <a14:foregroundMark x1="33262" y1="7993" x2="33262" y2="7993"/>
                          <a14:foregroundMark x1="33262" y1="7993" x2="33262" y2="7993"/>
                          <a14:foregroundMark x1="33262" y1="10835" x2="33262" y2="10835"/>
                          <a14:foregroundMark x1="33262" y1="10835" x2="33262" y2="10835"/>
                          <a14:foregroundMark x1="60944" y1="9414" x2="60944" y2="9414"/>
                          <a14:foregroundMark x1="90773" y1="21847" x2="90773" y2="21847"/>
                          <a14:foregroundMark x1="43133" y1="93250" x2="43133" y2="93250"/>
                          <a14:foregroundMark x1="6867" y1="21314" x2="6867" y2="21314"/>
                          <a14:foregroundMark x1="32189" y1="9059" x2="32189" y2="9059"/>
                          <a14:foregroundMark x1="32189" y1="9059" x2="32189" y2="9059"/>
                          <a14:foregroundMark x1="62661" y1="10480" x2="62661" y2="10480"/>
                          <a14:foregroundMark x1="50000" y1="14742" x2="50000" y2="14742"/>
                          <a14:foregroundMark x1="50000" y1="14742" x2="50000" y2="14742"/>
                          <a14:foregroundMark x1="33262" y1="14210" x2="33262" y2="14210"/>
                          <a14:foregroundMark x1="13090" y1="14210" x2="13090" y2="14210"/>
                          <a14:foregroundMark x1="13090" y1="12789" x2="13090" y2="12789"/>
                          <a14:foregroundMark x1="29185" y1="10835" x2="29185" y2="10835"/>
                          <a14:foregroundMark x1="20172" y1="14210" x2="20172" y2="14210"/>
                          <a14:foregroundMark x1="18455" y1="9059" x2="18455" y2="9059"/>
                          <a14:foregroundMark x1="22961" y1="5151" x2="22961" y2="5151"/>
                          <a14:foregroundMark x1="22961" y1="5151" x2="22961" y2="5151"/>
                          <a14:foregroundMark x1="25322" y1="12789" x2="25322" y2="12789"/>
                          <a14:foregroundMark x1="40773" y1="8526" x2="40773" y2="8526"/>
                          <a14:foregroundMark x1="41845" y1="18117" x2="41845" y2="18117"/>
                          <a14:foregroundMark x1="37983" y1="11901" x2="37983" y2="11901"/>
                          <a14:foregroundMark x1="35622" y1="5684" x2="35622" y2="5684"/>
                          <a14:foregroundMark x1="35622" y1="17052" x2="35622" y2="17052"/>
                          <a14:foregroundMark x1="41416" y1="14742" x2="41416" y2="14742"/>
                          <a14:foregroundMark x1="41416" y1="5684" x2="41416" y2="5684"/>
                          <a14:foregroundMark x1="48283" y1="8526" x2="48283" y2="8526"/>
                          <a14:foregroundMark x1="46567" y1="13321" x2="46567" y2="13321"/>
                          <a14:foregroundMark x1="45923" y1="18117" x2="45923" y2="18117"/>
                          <a14:foregroundMark x1="43133" y1="9947" x2="43133" y2="9947"/>
                          <a14:foregroundMark x1="43133" y1="9947" x2="43133" y2="9947"/>
                          <a14:foregroundMark x1="47210" y1="3375" x2="47210" y2="3375"/>
                          <a14:foregroundMark x1="52361" y1="4263" x2="52361" y2="4263"/>
                          <a14:foregroundMark x1="55794" y1="98046" x2="55794" y2="9804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9963" y="4318289"/>
              <a:ext cx="371347" cy="4115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9F66D6BE-62C0-4522-9186-C5E00C43828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5385" b="91846" l="10000" r="90000">
                          <a14:foregroundMark x1="31385" y1="7692" x2="31385" y2="7692"/>
                          <a14:foregroundMark x1="41692" y1="7077" x2="41692" y2="7077"/>
                          <a14:foregroundMark x1="83231" y1="54308" x2="83231" y2="54308"/>
                          <a14:foregroundMark x1="31692" y1="5538" x2="31692" y2="5538"/>
                          <a14:foregroundMark x1="31692" y1="5538" x2="31692" y2="5538"/>
                          <a14:foregroundMark x1="42000" y1="91846" x2="42000" y2="9184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030377" y="1615574"/>
              <a:ext cx="3494794" cy="3751140"/>
            </a:xfrm>
            <a:prstGeom prst="rect">
              <a:avLst/>
            </a:prstGeom>
          </p:spPr>
        </p:pic>
      </p:grpSp>
      <p:sp>
        <p:nvSpPr>
          <p:cNvPr id="15" name="CuadroTexto 14">
            <a:extLst>
              <a:ext uri="{FF2B5EF4-FFF2-40B4-BE49-F238E27FC236}">
                <a16:creationId xmlns:a16="http://schemas.microsoft.com/office/drawing/2014/main" id="{F93426C6-040F-4E4E-9DD3-450599B95FBA}"/>
              </a:ext>
            </a:extLst>
          </p:cNvPr>
          <p:cNvSpPr txBox="1"/>
          <p:nvPr/>
        </p:nvSpPr>
        <p:spPr>
          <a:xfrm>
            <a:off x="302748" y="2945598"/>
            <a:ext cx="4020677" cy="1953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</a:rPr>
              <a:t>Forma Presencial 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</a:rPr>
              <a:t>S</a:t>
            </a:r>
            <a:r>
              <a:rPr lang="es-MX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 organiza el grupo en parejas, uno se ellos saldrán del salón y se "convierten" en estatuas, los niños de fuera imitan la posición de su pareja, incluyendo la posición del vaso y el plato</a:t>
            </a:r>
            <a:endParaRPr lang="es-MX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3823F34-9C15-42F9-83D2-AFB82DB8A6A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556" b="91667" l="7126" r="89549">
                        <a14:foregroundMark x1="39667" y1="8333" x2="39667" y2="8333"/>
                        <a14:foregroundMark x1="57245" y1="7190" x2="57245" y2="7190"/>
                        <a14:foregroundMark x1="39905" y1="6046" x2="39905" y2="6046"/>
                        <a14:foregroundMark x1="22090" y1="22386" x2="22090" y2="22386"/>
                        <a14:foregroundMark x1="7126" y1="27124" x2="7126" y2="27124"/>
                        <a14:foregroundMark x1="19715" y1="32843" x2="19715" y2="32843"/>
                        <a14:foregroundMark x1="19952" y1="23203" x2="19952" y2="23203"/>
                        <a14:foregroundMark x1="85511" y1="29902" x2="85511" y2="29902"/>
                        <a14:foregroundMark x1="78860" y1="33333" x2="78860" y2="33333"/>
                        <a14:foregroundMark x1="78860" y1="33333" x2="78860" y2="33333"/>
                        <a14:foregroundMark x1="37530" y1="91667" x2="37530" y2="91667"/>
                        <a14:foregroundMark x1="58432" y1="5556" x2="58432" y2="5556"/>
                        <a14:foregroundMark x1="50831" y1="26144" x2="50831" y2="26144"/>
                        <a14:foregroundMark x1="54632" y1="25817" x2="54632" y2="25817"/>
                        <a14:foregroundMark x1="55107" y1="25980" x2="55107" y2="25980"/>
                        <a14:foregroundMark x1="36580" y1="27614" x2="36580" y2="27614"/>
                        <a14:foregroundMark x1="36580" y1="27614" x2="36580" y2="27614"/>
                        <a14:foregroundMark x1="36580" y1="27614" x2="36580" y2="27614"/>
                        <a14:foregroundMark x1="46556" y1="43464" x2="46556" y2="43464"/>
                        <a14:backgroundMark x1="35154" y1="43137" x2="35154" y2="43137"/>
                        <a14:backgroundMark x1="35154" y1="36765" x2="35154" y2="36765"/>
                        <a14:backgroundMark x1="43468" y1="39542" x2="43468" y2="39542"/>
                        <a14:backgroundMark x1="43230" y1="38725" x2="43230" y2="38725"/>
                        <a14:backgroundMark x1="42755" y1="40196" x2="42755" y2="401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3219" y="2059619"/>
            <a:ext cx="2409734" cy="3502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1637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07195" y="126442"/>
            <a:ext cx="10544391" cy="724247"/>
          </a:xfrm>
          <a:prstGeom prst="rect">
            <a:avLst/>
          </a:prstGeom>
        </p:spPr>
        <p:txBody>
          <a:bodyPr/>
          <a:lstStyle/>
          <a:p>
            <a:r>
              <a:rPr lang="en-US" dirty="0" err="1">
                <a:latin typeface="Comic Sans MS" panose="030F0702030302020204" pitchFamily="66" charset="0"/>
              </a:rPr>
              <a:t>Jugar</a:t>
            </a:r>
            <a:r>
              <a:rPr lang="en-US" dirty="0">
                <a:latin typeface="Comic Sans MS" panose="030F0702030302020204" pitchFamily="66" charset="0"/>
              </a:rPr>
              <a:t> a </a:t>
            </a:r>
            <a:r>
              <a:rPr lang="en-US" dirty="0" err="1">
                <a:latin typeface="Comic Sans MS" panose="030F0702030302020204" pitchFamily="66" charset="0"/>
              </a:rPr>
              <a:t>armar</a:t>
            </a:r>
            <a:r>
              <a:rPr lang="en-US" dirty="0">
                <a:latin typeface="Comic Sans MS" panose="030F0702030302020204" pitchFamily="66" charset="0"/>
              </a:rPr>
              <a:t> la </a:t>
            </a:r>
            <a:r>
              <a:rPr lang="en-US" dirty="0" err="1">
                <a:latin typeface="Comic Sans MS" panose="030F0702030302020204" pitchFamily="66" charset="0"/>
              </a:rPr>
              <a:t>granja</a:t>
            </a:r>
            <a:r>
              <a:rPr lang="en-US" dirty="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787416" y="942833"/>
            <a:ext cx="2581836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Virtual </a:t>
            </a:r>
          </a:p>
          <a:p>
            <a:pPr algn="ctr"/>
            <a:r>
              <a:rPr lang="es-ES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Material de impresión la granja</a:t>
            </a:r>
          </a:p>
          <a:p>
            <a:pPr algn="ctr"/>
            <a:r>
              <a:rPr lang="es-MX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TITERES RECORTABLES CON UNA ABATELENGUAS DE BASE Y PLASTILINA PARA PARARLOS </a:t>
            </a:r>
            <a:r>
              <a:rPr lang="es-E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4DC632B-81F6-467B-AC8E-E736F471473A}"/>
              </a:ext>
            </a:extLst>
          </p:cNvPr>
          <p:cNvSpPr txBox="1"/>
          <p:nvPr/>
        </p:nvSpPr>
        <p:spPr>
          <a:xfrm>
            <a:off x="437225" y="3360622"/>
            <a:ext cx="300731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</a:rPr>
              <a:t>M</a:t>
            </a:r>
            <a:r>
              <a:rPr lang="es-MX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ostrará el acomodo que deben tener los animalitos y ellos imitaran la posición que tenga cada animal, es necesario que la educadora haga hincapié en expresiones espaciales</a:t>
            </a:r>
            <a:endParaRPr lang="es-MX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8936CE1-C853-4562-8059-777EF67B91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1309" y="1944210"/>
            <a:ext cx="6953466" cy="4296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812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Ver las imágenes de origen">
            <a:extLst>
              <a:ext uri="{FF2B5EF4-FFF2-40B4-BE49-F238E27FC236}">
                <a16:creationId xmlns:a16="http://schemas.microsoft.com/office/drawing/2014/main" id="{EAF4AB62-472A-456D-80BD-240C35536161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000" b="95000" l="5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999037" y="-409578"/>
            <a:ext cx="2888513" cy="3078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1BC7ADC-8DEC-4DC6-B6D7-A2344194B1A4}"/>
              </a:ext>
            </a:extLst>
          </p:cNvPr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74" b="97305" l="3000" r="95556">
                        <a14:foregroundMark x1="44000" y1="11527" x2="44000" y2="11527"/>
                        <a14:foregroundMark x1="41444" y1="4042" x2="41444" y2="4042"/>
                        <a14:foregroundMark x1="8778" y1="26647" x2="8778" y2="26647"/>
                        <a14:foregroundMark x1="6000" y1="20434" x2="6000" y2="20434"/>
                        <a14:foregroundMark x1="7667" y1="24551" x2="7667" y2="24551"/>
                        <a14:foregroundMark x1="3111" y1="23503" x2="3111" y2="23503"/>
                        <a14:foregroundMark x1="87667" y1="20060" x2="87667" y2="20060"/>
                        <a14:foregroundMark x1="95556" y1="16018" x2="95556" y2="16018"/>
                        <a14:foregroundMark x1="61111" y1="674" x2="61111" y2="674"/>
                        <a14:foregroundMark x1="71889" y1="83533" x2="71889" y2="83533"/>
                        <a14:foregroundMark x1="65778" y1="80988" x2="65778" y2="80988"/>
                        <a14:foregroundMark x1="74444" y1="89147" x2="74444" y2="89147"/>
                        <a14:foregroundMark x1="67667" y1="94311" x2="67667" y2="94311"/>
                        <a14:foregroundMark x1="57000" y1="97081" x2="57000" y2="97081"/>
                        <a14:foregroundMark x1="41556" y1="97006" x2="41556" y2="97006"/>
                        <a14:foregroundMark x1="41556" y1="97006" x2="41556" y2="97006"/>
                        <a14:foregroundMark x1="40778" y1="95359" x2="40778" y2="95359"/>
                        <a14:foregroundMark x1="37111" y1="95060" x2="37111" y2="95060"/>
                        <a14:foregroundMark x1="38000" y1="96108" x2="38000" y2="96108"/>
                        <a14:foregroundMark x1="41444" y1="97006" x2="41444" y2="97006"/>
                        <a14:foregroundMark x1="45667" y1="95958" x2="45667" y2="95958"/>
                        <a14:foregroundMark x1="44222" y1="95359" x2="44222" y2="95359"/>
                        <a14:foregroundMark x1="59111" y1="95808" x2="59111" y2="95808"/>
                        <a14:foregroundMark x1="59111" y1="95584" x2="59111" y2="95584"/>
                        <a14:foregroundMark x1="59778" y1="96183" x2="59778" y2="96183"/>
                        <a14:foregroundMark x1="63889" y1="96557" x2="63889" y2="96557"/>
                        <a14:foregroundMark x1="62333" y1="94910" x2="62333" y2="94910"/>
                        <a14:foregroundMark x1="59778" y1="94461" x2="59778" y2="94461"/>
                        <a14:foregroundMark x1="60556" y1="97305" x2="60556" y2="9730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54095" y="47430"/>
            <a:ext cx="2094616" cy="380645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8D3DC20-8CCB-45C9-910B-2AE2EC378A0D}"/>
              </a:ext>
            </a:extLst>
          </p:cNvPr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89" b="97333" l="3612" r="93454">
                        <a14:foregroundMark x1="28668" y1="9333" x2="28668" y2="9333"/>
                        <a14:foregroundMark x1="46050" y1="5444" x2="46050" y2="5444"/>
                        <a14:foregroundMark x1="50564" y1="889" x2="50564" y2="889"/>
                        <a14:foregroundMark x1="93905" y1="14444" x2="93905" y2="14444"/>
                        <a14:foregroundMark x1="8578" y1="15111" x2="8578" y2="15111"/>
                        <a14:foregroundMark x1="3837" y1="73444" x2="3837" y2="73444"/>
                        <a14:foregroundMark x1="39052" y1="93778" x2="39052" y2="93778"/>
                        <a14:foregroundMark x1="41084" y1="88111" x2="41084" y2="88111"/>
                        <a14:foregroundMark x1="41084" y1="89667" x2="41084" y2="89667"/>
                        <a14:foregroundMark x1="41084" y1="92778" x2="41084" y2="92778"/>
                        <a14:foregroundMark x1="39278" y1="97333" x2="39278" y2="97333"/>
                        <a14:foregroundMark x1="67269" y1="89444" x2="67269" y2="8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69171" y="253370"/>
            <a:ext cx="1376961" cy="266411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3D8AA26-A9FC-4A52-91CD-3A0B3943758F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197" y="2948593"/>
            <a:ext cx="1884066" cy="1259515"/>
          </a:xfrm>
          <a:prstGeom prst="rect">
            <a:avLst/>
          </a:prstGeom>
        </p:spPr>
      </p:pic>
      <p:pic>
        <p:nvPicPr>
          <p:cNvPr id="7" name="Imagen 6" descr="Ver las imágenes de origen">
            <a:extLst>
              <a:ext uri="{FF2B5EF4-FFF2-40B4-BE49-F238E27FC236}">
                <a16:creationId xmlns:a16="http://schemas.microsoft.com/office/drawing/2014/main" id="{6DBD525D-CDA5-48AD-8097-96C5CDAE7188}"/>
              </a:ext>
            </a:extLst>
          </p:cNvPr>
          <p:cNvPicPr/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1972" b="36026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965" b="60967"/>
          <a:stretch/>
        </p:blipFill>
        <p:spPr bwMode="auto">
          <a:xfrm>
            <a:off x="4671385" y="4670150"/>
            <a:ext cx="8560435" cy="117165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n 7" descr="Ver las imágenes de origen">
            <a:extLst>
              <a:ext uri="{FF2B5EF4-FFF2-40B4-BE49-F238E27FC236}">
                <a16:creationId xmlns:a16="http://schemas.microsoft.com/office/drawing/2014/main" id="{69437375-46BA-474B-84BD-FCCC7061838E}"/>
              </a:ext>
            </a:extLst>
          </p:cNvPr>
          <p:cNvPicPr/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1972" b="36026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965" r="48410" b="60967"/>
          <a:stretch/>
        </p:blipFill>
        <p:spPr bwMode="auto">
          <a:xfrm>
            <a:off x="7088927" y="3665123"/>
            <a:ext cx="4416338" cy="117165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agen 8" descr="Ver las imágenes de origen">
            <a:extLst>
              <a:ext uri="{FF2B5EF4-FFF2-40B4-BE49-F238E27FC236}">
                <a16:creationId xmlns:a16="http://schemas.microsoft.com/office/drawing/2014/main" id="{9FD0724E-1FB4-41E6-B294-CDCCC81D8802}"/>
              </a:ext>
            </a:extLst>
          </p:cNvPr>
          <p:cNvPicPr/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2585" b="87075" l="5272" r="50000">
                        <a14:foregroundMark x1="25559" y1="81973" x2="25559" y2="32653"/>
                        <a14:foregroundMark x1="41534" y1="82653" x2="37220" y2="35034"/>
                        <a14:foregroundMark x1="43770" y1="43197" x2="21246" y2="62925"/>
                        <a14:foregroundMark x1="34026" y1="76531" x2="27636" y2="36735"/>
                        <a14:foregroundMark x1="9425" y1="21088" x2="23802" y2="44558"/>
                        <a14:foregroundMark x1="18690" y1="24490" x2="22524" y2="44898"/>
                        <a14:foregroundMark x1="27476" y1="24150" x2="11502" y2="35034"/>
                        <a14:foregroundMark x1="6550" y1="27891" x2="11182" y2="30612"/>
                        <a14:foregroundMark x1="42652" y1="36054" x2="37380" y2="41497"/>
                        <a14:foregroundMark x1="48722" y1="69388" x2="46805" y2="64286"/>
                        <a14:foregroundMark x1="45527" y1="61224" x2="44569" y2="45918"/>
                        <a14:foregroundMark x1="37859" y1="70068" x2="34824" y2="54082"/>
                        <a14:foregroundMark x1="28754" y1="72789" x2="29073" y2="56803"/>
                        <a14:foregroundMark x1="22684" y1="77891" x2="23482" y2="714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12" t="13265" r="50479" b="11904"/>
          <a:stretch/>
        </p:blipFill>
        <p:spPr bwMode="auto">
          <a:xfrm>
            <a:off x="7126885" y="364665"/>
            <a:ext cx="2312302" cy="175082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Imagen 9" descr="Ver las imágenes de origen">
            <a:extLst>
              <a:ext uri="{FF2B5EF4-FFF2-40B4-BE49-F238E27FC236}">
                <a16:creationId xmlns:a16="http://schemas.microsoft.com/office/drawing/2014/main" id="{ADA0574D-2AAC-44FF-9504-F497CF43CF62}"/>
              </a:ext>
            </a:extLst>
          </p:cNvPr>
          <p:cNvPicPr/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2585" b="87075" l="5272" r="50000">
                        <a14:foregroundMark x1="25559" y1="81973" x2="25559" y2="32653"/>
                        <a14:foregroundMark x1="41534" y1="82653" x2="37220" y2="35034"/>
                        <a14:foregroundMark x1="43770" y1="43197" x2="21246" y2="62925"/>
                        <a14:foregroundMark x1="34026" y1="76531" x2="27636" y2="36735"/>
                        <a14:foregroundMark x1="9425" y1="21088" x2="23802" y2="44558"/>
                        <a14:foregroundMark x1="18690" y1="24490" x2="22524" y2="44898"/>
                        <a14:foregroundMark x1="27476" y1="24150" x2="11502" y2="35034"/>
                        <a14:foregroundMark x1="6550" y1="27891" x2="11182" y2="30612"/>
                        <a14:foregroundMark x1="42652" y1="36054" x2="37380" y2="41497"/>
                        <a14:foregroundMark x1="48722" y1="69388" x2="46805" y2="64286"/>
                        <a14:foregroundMark x1="45527" y1="61224" x2="44569" y2="45918"/>
                        <a14:foregroundMark x1="37859" y1="70068" x2="34824" y2="54082"/>
                        <a14:foregroundMark x1="28754" y1="72789" x2="29073" y2="56803"/>
                        <a14:foregroundMark x1="22684" y1="77891" x2="23482" y2="714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12" t="13265" r="50479" b="11904"/>
          <a:stretch/>
        </p:blipFill>
        <p:spPr bwMode="auto">
          <a:xfrm>
            <a:off x="9192963" y="249958"/>
            <a:ext cx="2312302" cy="175082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Imagen 10" descr="Ver las imágenes de origen">
            <a:extLst>
              <a:ext uri="{FF2B5EF4-FFF2-40B4-BE49-F238E27FC236}">
                <a16:creationId xmlns:a16="http://schemas.microsoft.com/office/drawing/2014/main" id="{6C4B50CC-2492-4300-A519-A1BDAFFB5021}"/>
              </a:ext>
            </a:extLst>
          </p:cNvPr>
          <p:cNvPicPr/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6167" b="96000" l="2667" r="94333">
                        <a14:foregroundMark x1="9167" y1="31167" x2="74833" y2="22500"/>
                        <a14:foregroundMark x1="26333" y1="52167" x2="71333" y2="25667"/>
                        <a14:foregroundMark x1="45833" y1="74167" x2="36833" y2="14333"/>
                        <a14:foregroundMark x1="16500" y1="52000" x2="77167" y2="14667"/>
                        <a14:foregroundMark x1="23167" y1="24833" x2="80333" y2="29833"/>
                        <a14:foregroundMark x1="51167" y1="11500" x2="15167" y2="44500"/>
                        <a14:foregroundMark x1="19833" y1="51333" x2="64167" y2="64333"/>
                        <a14:foregroundMark x1="25833" y1="67500" x2="44833" y2="59333"/>
                        <a14:foregroundMark x1="19667" y1="63167" x2="37667" y2="54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1385" y="2704491"/>
            <a:ext cx="1300790" cy="1259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n 11" descr="Ver las imágenes de origen">
            <a:extLst>
              <a:ext uri="{FF2B5EF4-FFF2-40B4-BE49-F238E27FC236}">
                <a16:creationId xmlns:a16="http://schemas.microsoft.com/office/drawing/2014/main" id="{FD092D77-3BD7-4652-BCAE-E15885713AFF}"/>
              </a:ext>
            </a:extLst>
          </p:cNvPr>
          <p:cNvPicPr/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6167" b="96000" l="2667" r="94333">
                        <a14:foregroundMark x1="9167" y1="31167" x2="74833" y2="22500"/>
                        <a14:foregroundMark x1="26333" y1="52167" x2="71333" y2="25667"/>
                        <a14:foregroundMark x1="45833" y1="74167" x2="36833" y2="14333"/>
                        <a14:foregroundMark x1="16500" y1="52000" x2="77167" y2="14667"/>
                        <a14:foregroundMark x1="23167" y1="24833" x2="80333" y2="29833"/>
                        <a14:foregroundMark x1="51167" y1="11500" x2="15167" y2="44500"/>
                        <a14:foregroundMark x1="19833" y1="51333" x2="64167" y2="64333"/>
                        <a14:foregroundMark x1="25833" y1="67500" x2="44833" y2="59333"/>
                        <a14:foregroundMark x1="19667" y1="63167" x2="37667" y2="54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613" y="2553464"/>
            <a:ext cx="1300790" cy="1259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n 12" descr="Ver las imágenes de origen">
            <a:extLst>
              <a:ext uri="{FF2B5EF4-FFF2-40B4-BE49-F238E27FC236}">
                <a16:creationId xmlns:a16="http://schemas.microsoft.com/office/drawing/2014/main" id="{2F9AE485-D7A2-42EA-A5A9-515A257D24E4}"/>
              </a:ext>
            </a:extLst>
          </p:cNvPr>
          <p:cNvPicPr/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7361" y="383578"/>
            <a:ext cx="1635400" cy="1617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5C658E54-FB51-4887-8F68-E57477335796}"/>
              </a:ext>
            </a:extLst>
          </p:cNvPr>
          <p:cNvPicPr/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213" b="98298" l="16000" r="76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000" r="23333"/>
          <a:stretch/>
        </p:blipFill>
        <p:spPr bwMode="auto">
          <a:xfrm>
            <a:off x="8558631" y="2402438"/>
            <a:ext cx="1157811" cy="13595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Imagen 14" descr="Ver las imágenes de origen">
            <a:extLst>
              <a:ext uri="{FF2B5EF4-FFF2-40B4-BE49-F238E27FC236}">
                <a16:creationId xmlns:a16="http://schemas.microsoft.com/office/drawing/2014/main" id="{D4D01D62-7AA3-497F-B0ED-BF4D3F17531E}"/>
              </a:ext>
            </a:extLst>
          </p:cNvPr>
          <p:cNvPicPr/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889" b="100000" l="6444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0206" y="2293566"/>
            <a:ext cx="1308208" cy="16704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30057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Ver las imágenes de origen">
            <a:extLst>
              <a:ext uri="{FF2B5EF4-FFF2-40B4-BE49-F238E27FC236}">
                <a16:creationId xmlns:a16="http://schemas.microsoft.com/office/drawing/2014/main" id="{EAF4AB62-472A-456D-80BD-240C35536161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000" b="95000" l="5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75718" y="589445"/>
            <a:ext cx="2888513" cy="3078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1BC7ADC-8DEC-4DC6-B6D7-A2344194B1A4}"/>
              </a:ext>
            </a:extLst>
          </p:cNvPr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74" b="97305" l="3000" r="95556">
                        <a14:foregroundMark x1="44000" y1="11527" x2="44000" y2="11527"/>
                        <a14:foregroundMark x1="41444" y1="4042" x2="41444" y2="4042"/>
                        <a14:foregroundMark x1="8778" y1="26647" x2="8778" y2="26647"/>
                        <a14:foregroundMark x1="6000" y1="20434" x2="6000" y2="20434"/>
                        <a14:foregroundMark x1="7667" y1="24551" x2="7667" y2="24551"/>
                        <a14:foregroundMark x1="3111" y1="23503" x2="3111" y2="23503"/>
                        <a14:foregroundMark x1="87667" y1="20060" x2="87667" y2="20060"/>
                        <a14:foregroundMark x1="95556" y1="16018" x2="95556" y2="16018"/>
                        <a14:foregroundMark x1="61111" y1="674" x2="61111" y2="674"/>
                        <a14:foregroundMark x1="71889" y1="83533" x2="71889" y2="83533"/>
                        <a14:foregroundMark x1="65778" y1="80988" x2="65778" y2="80988"/>
                        <a14:foregroundMark x1="74444" y1="89147" x2="74444" y2="89147"/>
                        <a14:foregroundMark x1="67667" y1="94311" x2="67667" y2="94311"/>
                        <a14:foregroundMark x1="57000" y1="97081" x2="57000" y2="97081"/>
                        <a14:foregroundMark x1="41556" y1="97006" x2="41556" y2="97006"/>
                        <a14:foregroundMark x1="41556" y1="97006" x2="41556" y2="97006"/>
                        <a14:foregroundMark x1="40778" y1="95359" x2="40778" y2="95359"/>
                        <a14:foregroundMark x1="37111" y1="95060" x2="37111" y2="95060"/>
                        <a14:foregroundMark x1="38000" y1="96108" x2="38000" y2="96108"/>
                        <a14:foregroundMark x1="41444" y1="97006" x2="41444" y2="97006"/>
                        <a14:foregroundMark x1="45667" y1="95958" x2="45667" y2="95958"/>
                        <a14:foregroundMark x1="44222" y1="95359" x2="44222" y2="95359"/>
                        <a14:foregroundMark x1="59111" y1="95808" x2="59111" y2="95808"/>
                        <a14:foregroundMark x1="59111" y1="95584" x2="59111" y2="95584"/>
                        <a14:foregroundMark x1="59778" y1="96183" x2="59778" y2="96183"/>
                        <a14:foregroundMark x1="63889" y1="96557" x2="63889" y2="96557"/>
                        <a14:foregroundMark x1="62333" y1="94910" x2="62333" y2="94910"/>
                        <a14:foregroundMark x1="59778" y1="94461" x2="59778" y2="94461"/>
                        <a14:foregroundMark x1="60556" y1="97305" x2="60556" y2="9730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8585" y="308344"/>
            <a:ext cx="2094616" cy="380645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8D3DC20-8CCB-45C9-910B-2AE2EC378A0D}"/>
              </a:ext>
            </a:extLst>
          </p:cNvPr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89" b="97333" l="3612" r="93454">
                        <a14:foregroundMark x1="28668" y1="9333" x2="28668" y2="9333"/>
                        <a14:foregroundMark x1="46050" y1="5444" x2="46050" y2="5444"/>
                        <a14:foregroundMark x1="50564" y1="889" x2="50564" y2="889"/>
                        <a14:foregroundMark x1="93905" y1="14444" x2="93905" y2="14444"/>
                        <a14:foregroundMark x1="8578" y1="15111" x2="8578" y2="15111"/>
                        <a14:foregroundMark x1="3837" y1="73444" x2="3837" y2="73444"/>
                        <a14:foregroundMark x1="39052" y1="93778" x2="39052" y2="93778"/>
                        <a14:foregroundMark x1="41084" y1="88111" x2="41084" y2="88111"/>
                        <a14:foregroundMark x1="41084" y1="89667" x2="41084" y2="89667"/>
                        <a14:foregroundMark x1="41084" y1="92778" x2="41084" y2="92778"/>
                        <a14:foregroundMark x1="39278" y1="97333" x2="39278" y2="97333"/>
                        <a14:foregroundMark x1="67269" y1="89444" x2="67269" y2="8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37944" y="879513"/>
            <a:ext cx="1376961" cy="266411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3D8AA26-A9FC-4A52-91CD-3A0B3943758F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3842" y="2128840"/>
            <a:ext cx="1884066" cy="1259515"/>
          </a:xfrm>
          <a:prstGeom prst="rect">
            <a:avLst/>
          </a:prstGeom>
        </p:spPr>
      </p:pic>
      <p:pic>
        <p:nvPicPr>
          <p:cNvPr id="7" name="Imagen 6" descr="Ver las imágenes de origen">
            <a:extLst>
              <a:ext uri="{FF2B5EF4-FFF2-40B4-BE49-F238E27FC236}">
                <a16:creationId xmlns:a16="http://schemas.microsoft.com/office/drawing/2014/main" id="{6DBD525D-CDA5-48AD-8097-96C5CDAE7188}"/>
              </a:ext>
            </a:extLst>
          </p:cNvPr>
          <p:cNvPicPr/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1972" b="36026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965" b="60967"/>
          <a:stretch/>
        </p:blipFill>
        <p:spPr bwMode="auto">
          <a:xfrm>
            <a:off x="-797388" y="4250950"/>
            <a:ext cx="8560435" cy="117165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n 7" descr="Ver las imágenes de origen">
            <a:extLst>
              <a:ext uri="{FF2B5EF4-FFF2-40B4-BE49-F238E27FC236}">
                <a16:creationId xmlns:a16="http://schemas.microsoft.com/office/drawing/2014/main" id="{69437375-46BA-474B-84BD-FCCC7061838E}"/>
              </a:ext>
            </a:extLst>
          </p:cNvPr>
          <p:cNvPicPr/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1972" b="36026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965" r="48410" b="60967"/>
          <a:stretch/>
        </p:blipFill>
        <p:spPr bwMode="auto">
          <a:xfrm>
            <a:off x="6055241" y="4250950"/>
            <a:ext cx="4416338" cy="117165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agen 8" descr="Ver las imágenes de origen">
            <a:extLst>
              <a:ext uri="{FF2B5EF4-FFF2-40B4-BE49-F238E27FC236}">
                <a16:creationId xmlns:a16="http://schemas.microsoft.com/office/drawing/2014/main" id="{9FD0724E-1FB4-41E6-B294-CDCCC81D8802}"/>
              </a:ext>
            </a:extLst>
          </p:cNvPr>
          <p:cNvPicPr/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2585" b="87075" l="5272" r="50000">
                        <a14:foregroundMark x1="25559" y1="81973" x2="25559" y2="32653"/>
                        <a14:foregroundMark x1="41534" y1="82653" x2="37220" y2="35034"/>
                        <a14:foregroundMark x1="43770" y1="43197" x2="21246" y2="62925"/>
                        <a14:foregroundMark x1="34026" y1="76531" x2="27636" y2="36735"/>
                        <a14:foregroundMark x1="9425" y1="21088" x2="23802" y2="44558"/>
                        <a14:foregroundMark x1="18690" y1="24490" x2="22524" y2="44898"/>
                        <a14:foregroundMark x1="27476" y1="24150" x2="11502" y2="35034"/>
                        <a14:foregroundMark x1="6550" y1="27891" x2="11182" y2="30612"/>
                        <a14:foregroundMark x1="42652" y1="36054" x2="37380" y2="41497"/>
                        <a14:foregroundMark x1="48722" y1="69388" x2="46805" y2="64286"/>
                        <a14:foregroundMark x1="45527" y1="61224" x2="44569" y2="45918"/>
                        <a14:foregroundMark x1="37859" y1="70068" x2="34824" y2="54082"/>
                        <a14:foregroundMark x1="28754" y1="72789" x2="29073" y2="56803"/>
                        <a14:foregroundMark x1="22684" y1="77891" x2="23482" y2="714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12" t="13265" r="50479" b="11904"/>
          <a:stretch/>
        </p:blipFill>
        <p:spPr bwMode="auto">
          <a:xfrm>
            <a:off x="2195762" y="2607050"/>
            <a:ext cx="2312302" cy="175082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Imagen 9" descr="Ver las imágenes de origen">
            <a:extLst>
              <a:ext uri="{FF2B5EF4-FFF2-40B4-BE49-F238E27FC236}">
                <a16:creationId xmlns:a16="http://schemas.microsoft.com/office/drawing/2014/main" id="{ADA0574D-2AAC-44FF-9504-F497CF43CF62}"/>
              </a:ext>
            </a:extLst>
          </p:cNvPr>
          <p:cNvPicPr/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2585" b="87075" l="5272" r="50000">
                        <a14:foregroundMark x1="25559" y1="81973" x2="25559" y2="32653"/>
                        <a14:foregroundMark x1="41534" y1="82653" x2="37220" y2="35034"/>
                        <a14:foregroundMark x1="43770" y1="43197" x2="21246" y2="62925"/>
                        <a14:foregroundMark x1="34026" y1="76531" x2="27636" y2="36735"/>
                        <a14:foregroundMark x1="9425" y1="21088" x2="23802" y2="44558"/>
                        <a14:foregroundMark x1="18690" y1="24490" x2="22524" y2="44898"/>
                        <a14:foregroundMark x1="27476" y1="24150" x2="11502" y2="35034"/>
                        <a14:foregroundMark x1="6550" y1="27891" x2="11182" y2="30612"/>
                        <a14:foregroundMark x1="42652" y1="36054" x2="37380" y2="41497"/>
                        <a14:foregroundMark x1="48722" y1="69388" x2="46805" y2="64286"/>
                        <a14:foregroundMark x1="45527" y1="61224" x2="44569" y2="45918"/>
                        <a14:foregroundMark x1="37859" y1="70068" x2="34824" y2="54082"/>
                        <a14:foregroundMark x1="28754" y1="72789" x2="29073" y2="56803"/>
                        <a14:foregroundMark x1="22684" y1="77891" x2="23482" y2="714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12" t="13265" r="50479" b="11904"/>
          <a:stretch/>
        </p:blipFill>
        <p:spPr bwMode="auto">
          <a:xfrm>
            <a:off x="9226424" y="2198129"/>
            <a:ext cx="2312302" cy="175082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Imagen 10" descr="Ver las imágenes de origen">
            <a:extLst>
              <a:ext uri="{FF2B5EF4-FFF2-40B4-BE49-F238E27FC236}">
                <a16:creationId xmlns:a16="http://schemas.microsoft.com/office/drawing/2014/main" id="{6C4B50CC-2492-4300-A519-A1BDAFFB5021}"/>
              </a:ext>
            </a:extLst>
          </p:cNvPr>
          <p:cNvPicPr/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6167" b="96000" l="2667" r="94333">
                        <a14:foregroundMark x1="9167" y1="31167" x2="74833" y2="22500"/>
                        <a14:foregroundMark x1="26333" y1="52167" x2="71333" y2="25667"/>
                        <a14:foregroundMark x1="45833" y1="74167" x2="36833" y2="14333"/>
                        <a14:foregroundMark x1="16500" y1="52000" x2="77167" y2="14667"/>
                        <a14:foregroundMark x1="23167" y1="24833" x2="80333" y2="29833"/>
                        <a14:foregroundMark x1="51167" y1="11500" x2="15167" y2="44500"/>
                        <a14:foregroundMark x1="19833" y1="51333" x2="64167" y2="64333"/>
                        <a14:foregroundMark x1="25833" y1="67500" x2="44833" y2="59333"/>
                        <a14:foregroundMark x1="19667" y1="63167" x2="37667" y2="54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1976" y="3465916"/>
            <a:ext cx="1300790" cy="1259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n 11" descr="Ver las imágenes de origen">
            <a:extLst>
              <a:ext uri="{FF2B5EF4-FFF2-40B4-BE49-F238E27FC236}">
                <a16:creationId xmlns:a16="http://schemas.microsoft.com/office/drawing/2014/main" id="{FD092D77-3BD7-4652-BCAE-E15885713AFF}"/>
              </a:ext>
            </a:extLst>
          </p:cNvPr>
          <p:cNvPicPr/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6167" b="96000" l="2667" r="94333">
                        <a14:foregroundMark x1="9167" y1="31167" x2="74833" y2="22500"/>
                        <a14:foregroundMark x1="26333" y1="52167" x2="71333" y2="25667"/>
                        <a14:foregroundMark x1="45833" y1="74167" x2="36833" y2="14333"/>
                        <a14:foregroundMark x1="16500" y1="52000" x2="77167" y2="14667"/>
                        <a14:foregroundMark x1="23167" y1="24833" x2="80333" y2="29833"/>
                        <a14:foregroundMark x1="51167" y1="11500" x2="15167" y2="44500"/>
                        <a14:foregroundMark x1="19833" y1="51333" x2="64167" y2="64333"/>
                        <a14:foregroundMark x1="25833" y1="67500" x2="44833" y2="59333"/>
                        <a14:foregroundMark x1="19667" y1="63167" x2="37667" y2="54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6490" y="3492607"/>
            <a:ext cx="1300790" cy="1259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n 12" descr="Ver las imágenes de origen">
            <a:extLst>
              <a:ext uri="{FF2B5EF4-FFF2-40B4-BE49-F238E27FC236}">
                <a16:creationId xmlns:a16="http://schemas.microsoft.com/office/drawing/2014/main" id="{2F9AE485-D7A2-42EA-A5A9-515A257D24E4}"/>
              </a:ext>
            </a:extLst>
          </p:cNvPr>
          <p:cNvPicPr/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11" y="2758597"/>
            <a:ext cx="1635400" cy="1617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5C658E54-FB51-4887-8F68-E57477335796}"/>
              </a:ext>
            </a:extLst>
          </p:cNvPr>
          <p:cNvPicPr/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213" b="98298" l="16000" r="76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000" r="23333"/>
          <a:stretch/>
        </p:blipFill>
        <p:spPr bwMode="auto">
          <a:xfrm>
            <a:off x="1152905" y="4772870"/>
            <a:ext cx="1157811" cy="13595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Imagen 14" descr="Ver las imágenes de origen">
            <a:extLst>
              <a:ext uri="{FF2B5EF4-FFF2-40B4-BE49-F238E27FC236}">
                <a16:creationId xmlns:a16="http://schemas.microsoft.com/office/drawing/2014/main" id="{D4D01D62-7AA3-497F-B0ED-BF4D3F17531E}"/>
              </a:ext>
            </a:extLst>
          </p:cNvPr>
          <p:cNvPicPr/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889" b="100000" l="6444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3361" y="4510507"/>
            <a:ext cx="1308208" cy="16704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047120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07195" y="126442"/>
            <a:ext cx="10544391" cy="724247"/>
          </a:xfrm>
          <a:prstGeom prst="rect">
            <a:avLst/>
          </a:prstGeom>
        </p:spPr>
        <p:txBody>
          <a:bodyPr/>
          <a:lstStyle/>
          <a:p>
            <a:r>
              <a:rPr lang="en-US" dirty="0" err="1">
                <a:latin typeface="Comic Sans MS" panose="030F0702030302020204" pitchFamily="66" charset="0"/>
              </a:rPr>
              <a:t>Jugar</a:t>
            </a:r>
            <a:r>
              <a:rPr lang="en-US" dirty="0">
                <a:latin typeface="Comic Sans MS" panose="030F0702030302020204" pitchFamily="66" charset="0"/>
              </a:rPr>
              <a:t> a </a:t>
            </a:r>
            <a:r>
              <a:rPr lang="en-US" dirty="0" err="1">
                <a:latin typeface="Comic Sans MS" panose="030F0702030302020204" pitchFamily="66" charset="0"/>
              </a:rPr>
              <a:t>armar</a:t>
            </a:r>
            <a:r>
              <a:rPr lang="en-US" dirty="0">
                <a:latin typeface="Comic Sans MS" panose="030F0702030302020204" pitchFamily="66" charset="0"/>
              </a:rPr>
              <a:t> la </a:t>
            </a:r>
            <a:r>
              <a:rPr lang="en-US" dirty="0" err="1">
                <a:latin typeface="Comic Sans MS" panose="030F0702030302020204" pitchFamily="66" charset="0"/>
              </a:rPr>
              <a:t>granja</a:t>
            </a:r>
            <a:r>
              <a:rPr lang="en-US" dirty="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787416" y="942833"/>
            <a:ext cx="2581836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PRESENCIAL  </a:t>
            </a:r>
          </a:p>
          <a:p>
            <a:pPr algn="ctr"/>
            <a:r>
              <a:rPr lang="es-ES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Material de impresión la granja</a:t>
            </a:r>
          </a:p>
          <a:p>
            <a:pPr algn="ctr"/>
            <a:r>
              <a:rPr lang="es-MX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TITERES RECORTABLES CON UNA ABATELENGUAS DE BASE Y PLASTILINA PARA PARARLOS </a:t>
            </a:r>
            <a:r>
              <a:rPr lang="es-E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8936CE1-C853-4562-8059-777EF67B91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1309" y="1944210"/>
            <a:ext cx="6953466" cy="4296792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B8177582-C63E-4936-8B9F-46F2496A4F9A}"/>
              </a:ext>
            </a:extLst>
          </p:cNvPr>
          <p:cNvSpPr txBox="1"/>
          <p:nvPr/>
        </p:nvSpPr>
        <p:spPr>
          <a:xfrm>
            <a:off x="681210" y="2911876"/>
            <a:ext cx="368660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400" b="1" dirty="0"/>
              <a:t>Dos equipos de 8 integrantes, construyen la granja como ellos quieran. </a:t>
            </a:r>
          </a:p>
          <a:p>
            <a:pPr algn="ctr"/>
            <a:r>
              <a:rPr lang="es-MX" sz="2400" b="1" dirty="0"/>
              <a:t>4 integrantes emisor: construye la granja </a:t>
            </a:r>
          </a:p>
          <a:p>
            <a:pPr algn="ctr"/>
            <a:r>
              <a:rPr lang="es-MX" sz="2400" b="1" dirty="0"/>
              <a:t>4 integrantes receptor construye la granja igual a su compañeros (emisor) </a:t>
            </a:r>
          </a:p>
          <a:p>
            <a:pPr algn="ctr"/>
            <a:endParaRPr lang="es-MX" sz="2400" b="1" dirty="0"/>
          </a:p>
        </p:txBody>
      </p:sp>
    </p:spTree>
    <p:extLst>
      <p:ext uri="{BB962C8B-B14F-4D97-AF65-F5344CB8AC3E}">
        <p14:creationId xmlns:p14="http://schemas.microsoft.com/office/powerpoint/2010/main" val="29791784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56070" y="230215"/>
            <a:ext cx="10544391" cy="724247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r>
              <a:rPr lang="en-US" dirty="0" err="1">
                <a:latin typeface="Comic Sans MS" panose="030F0702030302020204" pitchFamily="66" charset="0"/>
              </a:rPr>
              <a:t>Comparemos</a:t>
            </a:r>
            <a:r>
              <a:rPr lang="en-US" dirty="0">
                <a:latin typeface="Comic Sans MS" panose="030F0702030302020204" pitchFamily="66" charset="0"/>
              </a:rPr>
              <a:t> las </a:t>
            </a:r>
            <a:r>
              <a:rPr lang="en-US" dirty="0" err="1">
                <a:latin typeface="Comic Sans MS" panose="030F0702030302020204" pitchFamily="66" charset="0"/>
              </a:rPr>
              <a:t>tiras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blancas</a:t>
            </a:r>
            <a:r>
              <a:rPr lang="en-US" dirty="0">
                <a:latin typeface="Comic Sans MS" panose="030F0702030302020204" pitchFamily="66" charset="0"/>
              </a:rPr>
              <a:t> con las de color 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EC78E2EB-1E8F-4C64-A2E9-919DE4708F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181" t="19100" r="31880" b="5895"/>
          <a:stretch/>
        </p:blipFill>
        <p:spPr>
          <a:xfrm rot="10800000">
            <a:off x="7277689" y="1383350"/>
            <a:ext cx="4545874" cy="5052849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2CF73B54-C6E3-40A6-BFCA-9FE4A3660E43}"/>
              </a:ext>
            </a:extLst>
          </p:cNvPr>
          <p:cNvSpPr/>
          <p:nvPr/>
        </p:nvSpPr>
        <p:spPr>
          <a:xfrm>
            <a:off x="1998931" y="1312785"/>
            <a:ext cx="517528" cy="4232429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13641C30-89E6-4D65-9EC8-3B3E80F6B4BA}"/>
              </a:ext>
            </a:extLst>
          </p:cNvPr>
          <p:cNvSpPr/>
          <p:nvPr/>
        </p:nvSpPr>
        <p:spPr>
          <a:xfrm>
            <a:off x="2711495" y="3780408"/>
            <a:ext cx="517528" cy="1712919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356AE96A-86DE-4B94-9833-419C831B48B1}"/>
              </a:ext>
            </a:extLst>
          </p:cNvPr>
          <p:cNvSpPr/>
          <p:nvPr/>
        </p:nvSpPr>
        <p:spPr>
          <a:xfrm>
            <a:off x="3456075" y="2824858"/>
            <a:ext cx="517528" cy="2645433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07BC4057-18FE-455B-8740-D6941F9CC968}"/>
              </a:ext>
            </a:extLst>
          </p:cNvPr>
          <p:cNvSpPr/>
          <p:nvPr/>
        </p:nvSpPr>
        <p:spPr>
          <a:xfrm>
            <a:off x="4168639" y="3231472"/>
            <a:ext cx="517528" cy="2261855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01BBF699-B18A-44B6-BBFE-E72436ED31A5}"/>
              </a:ext>
            </a:extLst>
          </p:cNvPr>
          <p:cNvSpPr/>
          <p:nvPr/>
        </p:nvSpPr>
        <p:spPr>
          <a:xfrm>
            <a:off x="4881203" y="2121763"/>
            <a:ext cx="517528" cy="3371564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985C253D-CDEE-47F7-903C-FCE37EA37DCE}"/>
              </a:ext>
            </a:extLst>
          </p:cNvPr>
          <p:cNvSpPr/>
          <p:nvPr/>
        </p:nvSpPr>
        <p:spPr>
          <a:xfrm>
            <a:off x="5562873" y="1624614"/>
            <a:ext cx="517528" cy="3868712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2049C8DC-7B4C-4CD9-93EC-D93CF1F82A1B}"/>
              </a:ext>
            </a:extLst>
          </p:cNvPr>
          <p:cNvSpPr txBox="1"/>
          <p:nvPr/>
        </p:nvSpPr>
        <p:spPr>
          <a:xfrm>
            <a:off x="368437" y="1959211"/>
            <a:ext cx="1317721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400" b="1" dirty="0"/>
              <a:t>Comparación de tiras blancas respecto sus tiras de color </a:t>
            </a:r>
          </a:p>
        </p:txBody>
      </p:sp>
    </p:spTree>
    <p:extLst>
      <p:ext uri="{BB962C8B-B14F-4D97-AF65-F5344CB8AC3E}">
        <p14:creationId xmlns:p14="http://schemas.microsoft.com/office/powerpoint/2010/main" val="7540664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56070" y="230215"/>
            <a:ext cx="10544391" cy="724247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r>
              <a:rPr lang="en-US" dirty="0" err="1">
                <a:latin typeface="Comic Sans MS" panose="030F0702030302020204" pitchFamily="66" charset="0"/>
              </a:rPr>
              <a:t>Comparemos</a:t>
            </a:r>
            <a:r>
              <a:rPr lang="en-US" dirty="0">
                <a:latin typeface="Comic Sans MS" panose="030F0702030302020204" pitchFamily="66" charset="0"/>
              </a:rPr>
              <a:t> las </a:t>
            </a:r>
            <a:r>
              <a:rPr lang="en-US" dirty="0" err="1">
                <a:latin typeface="Comic Sans MS" panose="030F0702030302020204" pitchFamily="66" charset="0"/>
              </a:rPr>
              <a:t>tiras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blancas</a:t>
            </a:r>
            <a:r>
              <a:rPr lang="en-US" dirty="0">
                <a:latin typeface="Comic Sans MS" panose="030F0702030302020204" pitchFamily="66" charset="0"/>
              </a:rPr>
              <a:t> con las de color 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EC78E2EB-1E8F-4C64-A2E9-919DE4708F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181" t="19100" r="31880" b="5895"/>
          <a:stretch/>
        </p:blipFill>
        <p:spPr>
          <a:xfrm rot="10800000">
            <a:off x="6372615" y="954462"/>
            <a:ext cx="4545874" cy="5052849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2CF73B54-C6E3-40A6-BFCA-9FE4A3660E43}"/>
              </a:ext>
            </a:extLst>
          </p:cNvPr>
          <p:cNvSpPr/>
          <p:nvPr/>
        </p:nvSpPr>
        <p:spPr>
          <a:xfrm>
            <a:off x="1998931" y="1312785"/>
            <a:ext cx="517528" cy="4232429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13641C30-89E6-4D65-9EC8-3B3E80F6B4BA}"/>
              </a:ext>
            </a:extLst>
          </p:cNvPr>
          <p:cNvSpPr/>
          <p:nvPr/>
        </p:nvSpPr>
        <p:spPr>
          <a:xfrm>
            <a:off x="2711495" y="3780408"/>
            <a:ext cx="517528" cy="1712919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356AE96A-86DE-4B94-9833-419C831B48B1}"/>
              </a:ext>
            </a:extLst>
          </p:cNvPr>
          <p:cNvSpPr/>
          <p:nvPr/>
        </p:nvSpPr>
        <p:spPr>
          <a:xfrm>
            <a:off x="3456075" y="2824858"/>
            <a:ext cx="517528" cy="2645433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07BC4057-18FE-455B-8740-D6941F9CC968}"/>
              </a:ext>
            </a:extLst>
          </p:cNvPr>
          <p:cNvSpPr/>
          <p:nvPr/>
        </p:nvSpPr>
        <p:spPr>
          <a:xfrm>
            <a:off x="4168639" y="3231472"/>
            <a:ext cx="517528" cy="2261855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01BBF699-B18A-44B6-BBFE-E72436ED31A5}"/>
              </a:ext>
            </a:extLst>
          </p:cNvPr>
          <p:cNvSpPr/>
          <p:nvPr/>
        </p:nvSpPr>
        <p:spPr>
          <a:xfrm>
            <a:off x="4881203" y="2121763"/>
            <a:ext cx="517528" cy="3371564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985C253D-CDEE-47F7-903C-FCE37EA37DCE}"/>
              </a:ext>
            </a:extLst>
          </p:cNvPr>
          <p:cNvSpPr/>
          <p:nvPr/>
        </p:nvSpPr>
        <p:spPr>
          <a:xfrm>
            <a:off x="5562873" y="1624614"/>
            <a:ext cx="517528" cy="3868712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55530CCE-6BF8-4650-BE9B-2412B4C4084A}"/>
              </a:ext>
            </a:extLst>
          </p:cNvPr>
          <p:cNvSpPr txBox="1"/>
          <p:nvPr/>
        </p:nvSpPr>
        <p:spPr>
          <a:xfrm>
            <a:off x="321752" y="2487746"/>
            <a:ext cx="167717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Utilizar términos como "tamaño grande", "más grande", "más chica o pequeña", "más larga", "más corta".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5530849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725">
            <a:extLst>
              <a:ext uri="{FF2B5EF4-FFF2-40B4-BE49-F238E27FC236}">
                <a16:creationId xmlns:a16="http://schemas.microsoft.com/office/drawing/2014/main" id="{15635692-9414-4E1D-81E9-2E734AFD26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3919" y="2730836"/>
            <a:ext cx="4504808" cy="2472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7D285EB-F98C-4402-BBBD-E8362217C5D4}"/>
              </a:ext>
            </a:extLst>
          </p:cNvPr>
          <p:cNvSpPr txBox="1"/>
          <p:nvPr/>
        </p:nvSpPr>
        <p:spPr>
          <a:xfrm>
            <a:off x="549063" y="572303"/>
            <a:ext cx="6094520" cy="1365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Libro de Sobre ruedas pág. 29</a:t>
            </a:r>
            <a:r>
              <a:rPr lang="es-MX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Realizar la pág. 29 del libro, revisar si los alumnos entienden conceptos de arriba, abajo, atrás, en frente etc. </a:t>
            </a:r>
            <a:endParaRPr lang="es-MX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Libro de trazos pág. 10 y 11</a:t>
            </a:r>
            <a:endParaRPr lang="es-MX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E12E18B-6D9A-4C83-BA26-962270F3161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802" t="14630" r="3896" b="18530"/>
          <a:stretch/>
        </p:blipFill>
        <p:spPr>
          <a:xfrm>
            <a:off x="3570475" y="1363919"/>
            <a:ext cx="6964325" cy="4820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4353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ómo se escriben los números del 1 al 100 en español | Educación | Tanfácil">
            <a:extLst>
              <a:ext uri="{FF2B5EF4-FFF2-40B4-BE49-F238E27FC236}">
                <a16:creationId xmlns:a16="http://schemas.microsoft.com/office/drawing/2014/main" id="{4008CE2E-E2E2-4850-9FE6-23A6C7DFA6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5247" y="472727"/>
            <a:ext cx="7910623" cy="5271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64387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72E35CF3-E24C-4D62-8C28-8FA542BE18C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1FCC81A-CF7A-41B6-80F8-141B32E6E1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739" t="10571" r="14368" b="10866"/>
          <a:stretch/>
        </p:blipFill>
        <p:spPr>
          <a:xfrm>
            <a:off x="576943" y="398051"/>
            <a:ext cx="5954486" cy="548223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E58075C-F38A-4FE5-8E2C-25F2BF5D315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179" t="7334" r="14375" b="15867"/>
          <a:stretch/>
        </p:blipFill>
        <p:spPr>
          <a:xfrm>
            <a:off x="6261338" y="398051"/>
            <a:ext cx="5817749" cy="5327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37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4F703DC9-6452-4EC0-A77B-E89F05A9C32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2440C30-8020-49F7-91C4-E7AD3A57F4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587" t="12782" r="3023" b="19966"/>
          <a:stretch/>
        </p:blipFill>
        <p:spPr>
          <a:xfrm>
            <a:off x="1459128" y="0"/>
            <a:ext cx="9386834" cy="6517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9015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BEB80AB-4BE2-4C16-89FB-1AC9902360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025" t="14218" r="16828" b="39585"/>
          <a:stretch/>
        </p:blipFill>
        <p:spPr>
          <a:xfrm>
            <a:off x="1796903" y="1064484"/>
            <a:ext cx="7761767" cy="5144930"/>
          </a:xfrm>
          <a:prstGeom prst="rect">
            <a:avLst/>
          </a:prstGeom>
        </p:spPr>
      </p:pic>
      <p:pic>
        <p:nvPicPr>
          <p:cNvPr id="1026" name="Picture 2" descr="carrito juguete - Tienda Online de Zapatos, Ropa y Complementos de marca">
            <a:extLst>
              <a:ext uri="{FF2B5EF4-FFF2-40B4-BE49-F238E27FC236}">
                <a16:creationId xmlns:a16="http://schemas.microsoft.com/office/drawing/2014/main" id="{5E2CB1C1-4227-4061-9BFF-4B62C867C5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88667" l="3250" r="949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31871" y="2184991"/>
            <a:ext cx="1639189" cy="2488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61776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</TotalTime>
  <Words>383</Words>
  <Application>Microsoft Office PowerPoint</Application>
  <PresentationFormat>Panorámica</PresentationFormat>
  <Paragraphs>35</Paragraphs>
  <Slides>16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Comic Sans MS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ACER</dc:creator>
  <cp:lastModifiedBy>HP</cp:lastModifiedBy>
  <cp:revision>2</cp:revision>
  <dcterms:created xsi:type="dcterms:W3CDTF">2021-09-19T02:35:01Z</dcterms:created>
  <dcterms:modified xsi:type="dcterms:W3CDTF">2021-09-19T19:08:46Z</dcterms:modified>
</cp:coreProperties>
</file>