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5" r:id="rId6"/>
    <p:sldId id="262" r:id="rId7"/>
    <p:sldId id="274" r:id="rId8"/>
    <p:sldId id="263" r:id="rId9"/>
    <p:sldId id="273" r:id="rId10"/>
    <p:sldId id="268" r:id="rId11"/>
    <p:sldId id="269" r:id="rId12"/>
    <p:sldId id="317" r:id="rId13"/>
    <p:sldId id="318" r:id="rId14"/>
    <p:sldId id="264" r:id="rId15"/>
    <p:sldId id="319" r:id="rId16"/>
    <p:sldId id="324" r:id="rId17"/>
    <p:sldId id="325" r:id="rId18"/>
    <p:sldId id="326" r:id="rId19"/>
    <p:sldId id="320" r:id="rId20"/>
    <p:sldId id="276" r:id="rId21"/>
    <p:sldId id="321" r:id="rId22"/>
    <p:sldId id="322" r:id="rId23"/>
    <p:sldId id="275" r:id="rId24"/>
    <p:sldId id="277" r:id="rId25"/>
    <p:sldId id="284" r:id="rId26"/>
  </p:sldIdLst>
  <p:sldSz cx="9144000" cy="5143500" type="screen16x9"/>
  <p:notesSz cx="6858000" cy="9144000"/>
  <p:embeddedFontLst>
    <p:embeddedFont>
      <p:font typeface="Bebas Neue" panose="020B0604020202020204" charset="0"/>
      <p:regular r:id="rId28"/>
    </p:embeddedFont>
    <p:embeddedFont>
      <p:font typeface="Nunito" panose="020B0604020202020204" charset="0"/>
      <p:regular r:id="rId29"/>
      <p:bold r:id="rId30"/>
      <p:italic r:id="rId31"/>
      <p:boldItalic r:id="rId32"/>
    </p:embeddedFont>
    <p:embeddedFont>
      <p:font typeface="Poppins" panose="020B0604020202020204" charset="0"/>
      <p:regular r:id="rId33"/>
      <p:bold r:id="rId34"/>
      <p:italic r:id="rId35"/>
      <p:boldItalic r:id="rId36"/>
    </p:embeddedFont>
    <p:embeddedFont>
      <p:font typeface="Roboto Condensed Light" panose="020B0604020202020204" charset="0"/>
      <p:regular r:id="rId37"/>
      <p: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C999EA7-A33B-4439-B0CB-B5C410C1CC96}">
  <a:tblStyle styleId="{0C999EA7-A33B-4439-B0CB-B5C410C1CC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55" autoAdjust="0"/>
    <p:restoredTop sz="94660"/>
  </p:normalViewPr>
  <p:slideViewPr>
    <p:cSldViewPr>
      <p:cViewPr varScale="1">
        <p:scale>
          <a:sx n="96" d="100"/>
          <a:sy n="96" d="100"/>
        </p:scale>
        <p:origin x="73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e0c5281974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e0c5281974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ge00a85362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6" name="Google Shape;2016;ge00a85362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ge00a85362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2" name="Google Shape;2022;ge00a853624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ge00a85362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3" name="Google Shape;2123;ge00a853624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" name="Google Shape;2387;ge068f13075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8" name="Google Shape;2388;ge068f13075_0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ge3714be39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9" name="Google Shape;2179;ge3714be39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4" name="Google Shape;4084;ge00a853624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5" name="Google Shape;4085;ge00a853624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9" name="Google Shape;2229;ge068f1307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0" name="Google Shape;2230;ge068f1307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9" name="Google Shape;4069;ge3714be39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0" name="Google Shape;4070;ge3714be39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1" name="Google Shape;3751;gb7ff65d1b4_1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2" name="Google Shape;3752;gb7ff65d1b4_1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" name="Google Shape;3840;gb7ff65d1b4_0_10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1" name="Google Shape;3841;gb7ff65d1b4_0_10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ge00a85362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5" name="Google Shape;2335;ge00a85362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5" name="Google Shape;4095;ge00a853624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6" name="Google Shape;4096;ge00a853624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9" name="Google Shape;4089;ge068f130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0" name="Google Shape;4090;ge068f130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0" name="Google Shape;4120;ge00a853624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1" name="Google Shape;4121;ge00a853624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6" name="Google Shape;4336;ge00a853624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7" name="Google Shape;4337;ge00a853624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" name="Google Shape;25;p2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2"/>
          <p:cNvSpPr/>
          <p:nvPr/>
        </p:nvSpPr>
        <p:spPr>
          <a:xfrm>
            <a:off x="7709693" y="3789302"/>
            <a:ext cx="1438494" cy="1354272"/>
          </a:xfrm>
          <a:custGeom>
            <a:avLst/>
            <a:gdLst/>
            <a:ahLst/>
            <a:cxnLst/>
            <a:rect l="l" t="t" r="r" b="b"/>
            <a:pathLst>
              <a:path w="59301" h="55829" extrusionOk="0">
                <a:moveTo>
                  <a:pt x="54011" y="0"/>
                </a:moveTo>
                <a:cubicBezTo>
                  <a:pt x="47739" y="0"/>
                  <a:pt x="44084" y="6404"/>
                  <a:pt x="43068" y="10613"/>
                </a:cubicBezTo>
                <a:cubicBezTo>
                  <a:pt x="41775" y="15884"/>
                  <a:pt x="42451" y="21613"/>
                  <a:pt x="40442" y="26666"/>
                </a:cubicBezTo>
                <a:cubicBezTo>
                  <a:pt x="36842" y="35658"/>
                  <a:pt x="25940" y="39397"/>
                  <a:pt x="16253" y="39417"/>
                </a:cubicBezTo>
                <a:cubicBezTo>
                  <a:pt x="15436" y="39417"/>
                  <a:pt x="14610" y="39403"/>
                  <a:pt x="13784" y="39403"/>
                </a:cubicBezTo>
                <a:cubicBezTo>
                  <a:pt x="11148" y="39403"/>
                  <a:pt x="8519" y="39553"/>
                  <a:pt x="6247" y="40810"/>
                </a:cubicBezTo>
                <a:cubicBezTo>
                  <a:pt x="1293" y="43575"/>
                  <a:pt x="358" y="50179"/>
                  <a:pt x="0" y="55829"/>
                </a:cubicBezTo>
                <a:lnTo>
                  <a:pt x="59300" y="55829"/>
                </a:lnTo>
                <a:lnTo>
                  <a:pt x="59261" y="1363"/>
                </a:lnTo>
                <a:cubicBezTo>
                  <a:pt x="57344" y="408"/>
                  <a:pt x="55594" y="0"/>
                  <a:pt x="540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2"/>
          <p:cNvGrpSpPr/>
          <p:nvPr/>
        </p:nvGrpSpPr>
        <p:grpSpPr>
          <a:xfrm rot="10800000" flipH="1">
            <a:off x="-23119" y="-34084"/>
            <a:ext cx="9178686" cy="1648792"/>
            <a:chOff x="-93125" y="3512662"/>
            <a:chExt cx="9271400" cy="1665447"/>
          </a:xfrm>
        </p:grpSpPr>
        <p:sp>
          <p:nvSpPr>
            <p:cNvPr id="41" name="Google Shape;41;p2"/>
            <p:cNvSpPr/>
            <p:nvPr/>
          </p:nvSpPr>
          <p:spPr>
            <a:xfrm rot="10800000" flipH="1">
              <a:off x="-93125" y="3581861"/>
              <a:ext cx="7017451" cy="1596247"/>
            </a:xfrm>
            <a:custGeom>
              <a:avLst/>
              <a:gdLst/>
              <a:ahLst/>
              <a:cxnLst/>
              <a:rect l="l" t="t" r="r" b="b"/>
              <a:pathLst>
                <a:path w="252699" h="57481" extrusionOk="0">
                  <a:moveTo>
                    <a:pt x="0" y="0"/>
                  </a:moveTo>
                  <a:lnTo>
                    <a:pt x="0" y="56215"/>
                  </a:lnTo>
                  <a:cubicBezTo>
                    <a:pt x="3031" y="57064"/>
                    <a:pt x="6179" y="57481"/>
                    <a:pt x="9057" y="57481"/>
                  </a:cubicBezTo>
                  <a:cubicBezTo>
                    <a:pt x="11003" y="57481"/>
                    <a:pt x="12825" y="57291"/>
                    <a:pt x="14403" y="56914"/>
                  </a:cubicBezTo>
                  <a:cubicBezTo>
                    <a:pt x="24905" y="54375"/>
                    <a:pt x="32782" y="45799"/>
                    <a:pt x="41088" y="38732"/>
                  </a:cubicBezTo>
                  <a:cubicBezTo>
                    <a:pt x="47685" y="33119"/>
                    <a:pt x="55978" y="28117"/>
                    <a:pt x="64214" y="28117"/>
                  </a:cubicBezTo>
                  <a:cubicBezTo>
                    <a:pt x="66346" y="28117"/>
                    <a:pt x="68475" y="28453"/>
                    <a:pt x="70569" y="29199"/>
                  </a:cubicBezTo>
                  <a:cubicBezTo>
                    <a:pt x="75575" y="30978"/>
                    <a:pt x="79562" y="34868"/>
                    <a:pt x="84163" y="37567"/>
                  </a:cubicBezTo>
                  <a:cubicBezTo>
                    <a:pt x="88748" y="40253"/>
                    <a:pt x="93963" y="41520"/>
                    <a:pt x="99209" y="41520"/>
                  </a:cubicBezTo>
                  <a:cubicBezTo>
                    <a:pt x="110063" y="41520"/>
                    <a:pt x="121052" y="36098"/>
                    <a:pt x="126883" y="26611"/>
                  </a:cubicBezTo>
                  <a:cubicBezTo>
                    <a:pt x="128306" y="24304"/>
                    <a:pt x="129717" y="21581"/>
                    <a:pt x="132281" y="20869"/>
                  </a:cubicBezTo>
                  <a:cubicBezTo>
                    <a:pt x="132714" y="20749"/>
                    <a:pt x="133149" y="20695"/>
                    <a:pt x="133583" y="20695"/>
                  </a:cubicBezTo>
                  <a:cubicBezTo>
                    <a:pt x="135500" y="20695"/>
                    <a:pt x="137411" y="21737"/>
                    <a:pt x="139151" y="22697"/>
                  </a:cubicBezTo>
                  <a:cubicBezTo>
                    <a:pt x="153080" y="30353"/>
                    <a:pt x="168868" y="34181"/>
                    <a:pt x="184654" y="34181"/>
                  </a:cubicBezTo>
                  <a:cubicBezTo>
                    <a:pt x="200389" y="34181"/>
                    <a:pt x="216123" y="30377"/>
                    <a:pt x="230013" y="22771"/>
                  </a:cubicBezTo>
                  <a:cubicBezTo>
                    <a:pt x="237755" y="18538"/>
                    <a:pt x="245104" y="13029"/>
                    <a:pt x="249864" y="5460"/>
                  </a:cubicBezTo>
                  <a:cubicBezTo>
                    <a:pt x="250956" y="3717"/>
                    <a:pt x="251901" y="1889"/>
                    <a:pt x="252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rot="10800000" flipH="1">
              <a:off x="2513502" y="3512662"/>
              <a:ext cx="6664774" cy="1665434"/>
            </a:xfrm>
            <a:custGeom>
              <a:avLst/>
              <a:gdLst/>
              <a:ahLst/>
              <a:cxnLst/>
              <a:rect l="l" t="t" r="r" b="b"/>
              <a:pathLst>
                <a:path w="208323" h="52057" extrusionOk="0">
                  <a:moveTo>
                    <a:pt x="1" y="0"/>
                  </a:moveTo>
                  <a:cubicBezTo>
                    <a:pt x="13709" y="7137"/>
                    <a:pt x="29108" y="10795"/>
                    <a:pt x="44488" y="10795"/>
                  </a:cubicBezTo>
                  <a:cubicBezTo>
                    <a:pt x="56843" y="10795"/>
                    <a:pt x="69186" y="8434"/>
                    <a:pt x="80630" y="3619"/>
                  </a:cubicBezTo>
                  <a:cubicBezTo>
                    <a:pt x="82272" y="2929"/>
                    <a:pt x="84057" y="2186"/>
                    <a:pt x="85785" y="2186"/>
                  </a:cubicBezTo>
                  <a:cubicBezTo>
                    <a:pt x="86421" y="2186"/>
                    <a:pt x="87050" y="2286"/>
                    <a:pt x="87660" y="2527"/>
                  </a:cubicBezTo>
                  <a:cubicBezTo>
                    <a:pt x="90139" y="3509"/>
                    <a:pt x="91267" y="6355"/>
                    <a:pt x="92445" y="8797"/>
                  </a:cubicBezTo>
                  <a:cubicBezTo>
                    <a:pt x="97812" y="19896"/>
                    <a:pt x="109909" y="26724"/>
                    <a:pt x="121854" y="26724"/>
                  </a:cubicBezTo>
                  <a:cubicBezTo>
                    <a:pt x="125965" y="26724"/>
                    <a:pt x="130058" y="25915"/>
                    <a:pt x="133852" y="24194"/>
                  </a:cubicBezTo>
                  <a:cubicBezTo>
                    <a:pt x="138698" y="21998"/>
                    <a:pt x="143054" y="18550"/>
                    <a:pt x="148206" y="17299"/>
                  </a:cubicBezTo>
                  <a:cubicBezTo>
                    <a:pt x="149661" y="16949"/>
                    <a:pt x="151112" y="16786"/>
                    <a:pt x="152552" y="16786"/>
                  </a:cubicBezTo>
                  <a:cubicBezTo>
                    <a:pt x="161513" y="16786"/>
                    <a:pt x="170071" y="23092"/>
                    <a:pt x="176572" y="29899"/>
                  </a:cubicBezTo>
                  <a:cubicBezTo>
                    <a:pt x="184129" y="37800"/>
                    <a:pt x="191122" y="47173"/>
                    <a:pt x="201305" y="50792"/>
                  </a:cubicBezTo>
                  <a:cubicBezTo>
                    <a:pt x="203293" y="51504"/>
                    <a:pt x="205722" y="51933"/>
                    <a:pt x="208323" y="52056"/>
                  </a:cubicBezTo>
                  <a:lnTo>
                    <a:pt x="2083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2"/>
          <p:cNvGrpSpPr/>
          <p:nvPr/>
        </p:nvGrpSpPr>
        <p:grpSpPr>
          <a:xfrm>
            <a:off x="7816586" y="206146"/>
            <a:ext cx="1167472" cy="1051553"/>
            <a:chOff x="7816586" y="206146"/>
            <a:chExt cx="1167472" cy="1051553"/>
          </a:xfrm>
        </p:grpSpPr>
        <p:sp>
          <p:nvSpPr>
            <p:cNvPr id="44" name="Google Shape;44;p2"/>
            <p:cNvSpPr/>
            <p:nvPr/>
          </p:nvSpPr>
          <p:spPr>
            <a:xfrm rot="9216718">
              <a:off x="8835521" y="1122067"/>
              <a:ext cx="130274" cy="1125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648272">
              <a:off x="8431104" y="325317"/>
              <a:ext cx="85769" cy="74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8100000">
              <a:off x="8441530" y="85809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8100000">
              <a:off x="8908830" y="22089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8100000">
              <a:off x="8833705" y="67544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8100000">
              <a:off x="7826880" y="25749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50;p2"/>
          <p:cNvGrpSpPr/>
          <p:nvPr/>
        </p:nvGrpSpPr>
        <p:grpSpPr>
          <a:xfrm>
            <a:off x="8232352" y="4112056"/>
            <a:ext cx="846660" cy="940629"/>
            <a:chOff x="8232352" y="4112056"/>
            <a:chExt cx="846660" cy="940629"/>
          </a:xfrm>
        </p:grpSpPr>
        <p:sp>
          <p:nvSpPr>
            <p:cNvPr id="51" name="Google Shape;51;p2"/>
            <p:cNvSpPr/>
            <p:nvPr/>
          </p:nvSpPr>
          <p:spPr>
            <a:xfrm rot="-2700000">
              <a:off x="8255152" y="4896243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1937948">
              <a:off x="8928835" y="4138184"/>
              <a:ext cx="130254" cy="11244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8100000">
              <a:off x="8961505" y="453774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-2700000">
              <a:off x="8833704" y="48700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160188" y="206146"/>
            <a:ext cx="5262423" cy="1051553"/>
            <a:chOff x="160188" y="206146"/>
            <a:chExt cx="5262423" cy="1051553"/>
          </a:xfrm>
        </p:grpSpPr>
        <p:sp>
          <p:nvSpPr>
            <p:cNvPr id="56" name="Google Shape;56;p2"/>
            <p:cNvSpPr/>
            <p:nvPr/>
          </p:nvSpPr>
          <p:spPr>
            <a:xfrm rot="-1583282">
              <a:off x="178451" y="229214"/>
              <a:ext cx="130274" cy="112564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rot="1151728">
              <a:off x="627374" y="1064525"/>
              <a:ext cx="85769" cy="74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1937948">
              <a:off x="1137085" y="584284"/>
              <a:ext cx="130254" cy="11244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1151394">
              <a:off x="1169807" y="237785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-2700000">
              <a:off x="170504" y="11869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-2700000">
              <a:off x="1881952" y="401718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1151394">
              <a:off x="2661232" y="755860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rot="-2700000">
              <a:off x="380854" y="6754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rot="9216718">
              <a:off x="5093771" y="581067"/>
              <a:ext cx="130274" cy="1125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8100000">
              <a:off x="5347405" y="334320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-2700000">
              <a:off x="4564302" y="401718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Google Shape;67;p2"/>
          <p:cNvSpPr/>
          <p:nvPr/>
        </p:nvSpPr>
        <p:spPr>
          <a:xfrm>
            <a:off x="-31648" y="3627067"/>
            <a:ext cx="1461995" cy="1534499"/>
          </a:xfrm>
          <a:custGeom>
            <a:avLst/>
            <a:gdLst/>
            <a:ahLst/>
            <a:cxnLst/>
            <a:rect l="l" t="t" r="r" b="b"/>
            <a:pathLst>
              <a:path w="76846" h="80657" extrusionOk="0">
                <a:moveTo>
                  <a:pt x="7141" y="0"/>
                </a:moveTo>
                <a:cubicBezTo>
                  <a:pt x="4839" y="0"/>
                  <a:pt x="2528" y="478"/>
                  <a:pt x="359" y="1444"/>
                </a:cubicBezTo>
                <a:lnTo>
                  <a:pt x="1" y="80657"/>
                </a:lnTo>
                <a:lnTo>
                  <a:pt x="73405" y="80657"/>
                </a:lnTo>
                <a:cubicBezTo>
                  <a:pt x="76846" y="73555"/>
                  <a:pt x="76170" y="64623"/>
                  <a:pt x="71674" y="58138"/>
                </a:cubicBezTo>
                <a:cubicBezTo>
                  <a:pt x="67559" y="52158"/>
                  <a:pt x="60366" y="48464"/>
                  <a:pt x="53127" y="48464"/>
                </a:cubicBezTo>
                <a:cubicBezTo>
                  <a:pt x="52492" y="48464"/>
                  <a:pt x="51857" y="48492"/>
                  <a:pt x="51224" y="48550"/>
                </a:cubicBezTo>
                <a:cubicBezTo>
                  <a:pt x="45157" y="49107"/>
                  <a:pt x="39587" y="52051"/>
                  <a:pt x="33679" y="53483"/>
                </a:cubicBezTo>
                <a:cubicBezTo>
                  <a:pt x="31936" y="53899"/>
                  <a:pt x="30082" y="54135"/>
                  <a:pt x="28243" y="54135"/>
                </a:cubicBezTo>
                <a:cubicBezTo>
                  <a:pt x="23828" y="54135"/>
                  <a:pt x="19506" y="52771"/>
                  <a:pt x="17049" y="49246"/>
                </a:cubicBezTo>
                <a:cubicBezTo>
                  <a:pt x="13826" y="44651"/>
                  <a:pt x="15119" y="38285"/>
                  <a:pt x="17427" y="33173"/>
                </a:cubicBezTo>
                <a:cubicBezTo>
                  <a:pt x="19734" y="28060"/>
                  <a:pt x="22977" y="23147"/>
                  <a:pt x="23434" y="17557"/>
                </a:cubicBezTo>
                <a:cubicBezTo>
                  <a:pt x="23832" y="11808"/>
                  <a:pt x="21206" y="6238"/>
                  <a:pt x="16511" y="2896"/>
                </a:cubicBezTo>
                <a:cubicBezTo>
                  <a:pt x="13702" y="976"/>
                  <a:pt x="10431" y="0"/>
                  <a:pt x="7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" name="Google Shape;68;p2"/>
          <p:cNvGrpSpPr/>
          <p:nvPr/>
        </p:nvGrpSpPr>
        <p:grpSpPr>
          <a:xfrm>
            <a:off x="56702" y="3789310"/>
            <a:ext cx="1185256" cy="1290221"/>
            <a:chOff x="56702" y="3789310"/>
            <a:chExt cx="1185256" cy="1290221"/>
          </a:xfrm>
        </p:grpSpPr>
        <p:sp>
          <p:nvSpPr>
            <p:cNvPr id="69" name="Google Shape;69;p2"/>
            <p:cNvSpPr/>
            <p:nvPr/>
          </p:nvSpPr>
          <p:spPr>
            <a:xfrm rot="-2700000">
              <a:off x="953379" y="473479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-2700000">
              <a:off x="79502" y="3821868"/>
              <a:ext cx="143401" cy="12388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1151728">
              <a:off x="160074" y="4861050"/>
              <a:ext cx="85769" cy="7400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1937948">
              <a:off x="605135" y="4940959"/>
              <a:ext cx="130254" cy="112446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1151394">
              <a:off x="1169807" y="4969235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-2700000">
              <a:off x="67004" y="4384723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2"/>
          <p:cNvSpPr txBox="1">
            <a:spLocks noGrp="1"/>
          </p:cNvSpPr>
          <p:nvPr>
            <p:ph type="ctrTitle"/>
          </p:nvPr>
        </p:nvSpPr>
        <p:spPr>
          <a:xfrm>
            <a:off x="1063475" y="1257084"/>
            <a:ext cx="7017300" cy="18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2"/>
          <p:cNvSpPr txBox="1">
            <a:spLocks noGrp="1"/>
          </p:cNvSpPr>
          <p:nvPr>
            <p:ph type="subTitle" idx="1"/>
          </p:nvPr>
        </p:nvSpPr>
        <p:spPr>
          <a:xfrm>
            <a:off x="1802000" y="3074425"/>
            <a:ext cx="5540100" cy="50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3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79" name="Google Shape;79;p3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3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4" name="Google Shape;94;p3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" name="Google Shape;108;p3"/>
          <p:cNvGrpSpPr/>
          <p:nvPr/>
        </p:nvGrpSpPr>
        <p:grpSpPr>
          <a:xfrm>
            <a:off x="0" y="-532675"/>
            <a:ext cx="9186237" cy="5978061"/>
            <a:chOff x="0" y="-532675"/>
            <a:chExt cx="9186237" cy="5978061"/>
          </a:xfrm>
        </p:grpSpPr>
        <p:sp>
          <p:nvSpPr>
            <p:cNvPr id="109" name="Google Shape;109;p3"/>
            <p:cNvSpPr/>
            <p:nvPr/>
          </p:nvSpPr>
          <p:spPr>
            <a:xfrm flipH="1">
              <a:off x="0" y="1369453"/>
              <a:ext cx="4008748" cy="3774040"/>
            </a:xfrm>
            <a:custGeom>
              <a:avLst/>
              <a:gdLst/>
              <a:ahLst/>
              <a:cxnLst/>
              <a:rect l="l" t="t" r="r" b="b"/>
              <a:pathLst>
                <a:path w="59301" h="55829" extrusionOk="0">
                  <a:moveTo>
                    <a:pt x="54011" y="0"/>
                  </a:moveTo>
                  <a:cubicBezTo>
                    <a:pt x="47739" y="0"/>
                    <a:pt x="44084" y="6404"/>
                    <a:pt x="43068" y="10613"/>
                  </a:cubicBezTo>
                  <a:cubicBezTo>
                    <a:pt x="41775" y="15884"/>
                    <a:pt x="42451" y="21613"/>
                    <a:pt x="40442" y="26666"/>
                  </a:cubicBezTo>
                  <a:cubicBezTo>
                    <a:pt x="36842" y="35658"/>
                    <a:pt x="25940" y="39397"/>
                    <a:pt x="16253" y="39417"/>
                  </a:cubicBezTo>
                  <a:cubicBezTo>
                    <a:pt x="15436" y="39417"/>
                    <a:pt x="14610" y="39403"/>
                    <a:pt x="13784" y="39403"/>
                  </a:cubicBezTo>
                  <a:cubicBezTo>
                    <a:pt x="11148" y="39403"/>
                    <a:pt x="8519" y="39553"/>
                    <a:pt x="6247" y="40810"/>
                  </a:cubicBezTo>
                  <a:cubicBezTo>
                    <a:pt x="1293" y="43575"/>
                    <a:pt x="358" y="50179"/>
                    <a:pt x="0" y="55829"/>
                  </a:cubicBezTo>
                  <a:lnTo>
                    <a:pt x="59300" y="55829"/>
                  </a:lnTo>
                  <a:lnTo>
                    <a:pt x="59261" y="1363"/>
                  </a:lnTo>
                  <a:cubicBezTo>
                    <a:pt x="57344" y="408"/>
                    <a:pt x="55594" y="0"/>
                    <a:pt x="54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6298551" y="-301875"/>
              <a:ext cx="2887687" cy="5747261"/>
            </a:xfrm>
            <a:custGeom>
              <a:avLst/>
              <a:gdLst/>
              <a:ahLst/>
              <a:cxnLst/>
              <a:rect l="l" t="t" r="r" b="b"/>
              <a:pathLst>
                <a:path w="45953" h="91455" extrusionOk="0">
                  <a:moveTo>
                    <a:pt x="45455" y="0"/>
                  </a:moveTo>
                  <a:lnTo>
                    <a:pt x="4158" y="2010"/>
                  </a:lnTo>
                  <a:cubicBezTo>
                    <a:pt x="2388" y="6505"/>
                    <a:pt x="1" y="11140"/>
                    <a:pt x="498" y="15934"/>
                  </a:cubicBezTo>
                  <a:cubicBezTo>
                    <a:pt x="3581" y="45614"/>
                    <a:pt x="39209" y="21962"/>
                    <a:pt x="34196" y="50170"/>
                  </a:cubicBezTo>
                  <a:cubicBezTo>
                    <a:pt x="32545" y="59480"/>
                    <a:pt x="25046" y="67596"/>
                    <a:pt x="25841" y="77025"/>
                  </a:cubicBezTo>
                  <a:cubicBezTo>
                    <a:pt x="26507" y="84939"/>
                    <a:pt x="35336" y="91454"/>
                    <a:pt x="43418" y="91454"/>
                  </a:cubicBezTo>
                  <a:cubicBezTo>
                    <a:pt x="44275" y="91454"/>
                    <a:pt x="45123" y="91381"/>
                    <a:pt x="45953" y="91228"/>
                  </a:cubicBezTo>
                  <a:lnTo>
                    <a:pt x="45455" y="13110"/>
                  </a:lnTo>
                  <a:lnTo>
                    <a:pt x="454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943000" y="-532675"/>
              <a:ext cx="1946400" cy="1946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720000" y="25165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subTitle" idx="1"/>
          </p:nvPr>
        </p:nvSpPr>
        <p:spPr>
          <a:xfrm>
            <a:off x="1802125" y="3358388"/>
            <a:ext cx="5540100" cy="50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" name="Google Shape;114;p3"/>
          <p:cNvGrpSpPr/>
          <p:nvPr/>
        </p:nvGrpSpPr>
        <p:grpSpPr>
          <a:xfrm>
            <a:off x="143290" y="-115380"/>
            <a:ext cx="9068969" cy="5142333"/>
            <a:chOff x="143290" y="-115380"/>
            <a:chExt cx="9068969" cy="5142333"/>
          </a:xfrm>
        </p:grpSpPr>
        <p:grpSp>
          <p:nvGrpSpPr>
            <p:cNvPr id="115" name="Google Shape;115;p3"/>
            <p:cNvGrpSpPr/>
            <p:nvPr/>
          </p:nvGrpSpPr>
          <p:grpSpPr>
            <a:xfrm>
              <a:off x="143290" y="-115380"/>
              <a:ext cx="9068969" cy="5142333"/>
              <a:chOff x="67090" y="-115380"/>
              <a:chExt cx="9068969" cy="5142333"/>
            </a:xfrm>
          </p:grpSpPr>
          <p:grpSp>
            <p:nvGrpSpPr>
              <p:cNvPr id="116" name="Google Shape;116;p3"/>
              <p:cNvGrpSpPr/>
              <p:nvPr/>
            </p:nvGrpSpPr>
            <p:grpSpPr>
              <a:xfrm>
                <a:off x="6598223" y="-115380"/>
                <a:ext cx="2537836" cy="5021074"/>
                <a:chOff x="6598223" y="-115380"/>
                <a:chExt cx="2537836" cy="5021074"/>
              </a:xfrm>
            </p:grpSpPr>
            <p:grpSp>
              <p:nvGrpSpPr>
                <p:cNvPr id="117" name="Google Shape;117;p3"/>
                <p:cNvGrpSpPr/>
                <p:nvPr/>
              </p:nvGrpSpPr>
              <p:grpSpPr>
                <a:xfrm rot="-6053313" flipH="1">
                  <a:off x="5470459" y="1564006"/>
                  <a:ext cx="4793364" cy="1662300"/>
                  <a:chOff x="160188" y="206146"/>
                  <a:chExt cx="4793346" cy="1662294"/>
                </a:xfrm>
              </p:grpSpPr>
              <p:sp>
                <p:nvSpPr>
                  <p:cNvPr id="118" name="Google Shape;118;p3"/>
                  <p:cNvSpPr/>
                  <p:nvPr/>
                </p:nvSpPr>
                <p:spPr>
                  <a:xfrm rot="-1583282">
                    <a:off x="178451" y="229214"/>
                    <a:ext cx="130274" cy="11256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" name="Google Shape;119;p3"/>
                  <p:cNvSpPr/>
                  <p:nvPr/>
                </p:nvSpPr>
                <p:spPr>
                  <a:xfrm rot="1151728">
                    <a:off x="627374" y="1064525"/>
                    <a:ext cx="85769" cy="7400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" name="Google Shape;120;p3"/>
                  <p:cNvSpPr/>
                  <p:nvPr/>
                </p:nvSpPr>
                <p:spPr>
                  <a:xfrm rot="1937948">
                    <a:off x="1137085" y="584284"/>
                    <a:ext cx="130254" cy="112446"/>
                  </a:xfrm>
                  <a:prstGeom prst="star5">
                    <a:avLst>
                      <a:gd name="adj" fmla="val 19098"/>
                      <a:gd name="hf" fmla="val 105146"/>
                      <a:gd name="vf" fmla="val 110557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" name="Google Shape;121;p3"/>
                  <p:cNvSpPr/>
                  <p:nvPr/>
                </p:nvSpPr>
                <p:spPr>
                  <a:xfrm rot="1151394">
                    <a:off x="1169807" y="237785"/>
                    <a:ext cx="64801" cy="5588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" name="Google Shape;122;p3"/>
                  <p:cNvSpPr/>
                  <p:nvPr/>
                </p:nvSpPr>
                <p:spPr>
                  <a:xfrm rot="-2700000">
                    <a:off x="170504" y="1186948"/>
                    <a:ext cx="64912" cy="5600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3" name="Google Shape;123;p3"/>
                  <p:cNvSpPr/>
                  <p:nvPr/>
                </p:nvSpPr>
                <p:spPr>
                  <a:xfrm rot="-2700000">
                    <a:off x="1622965" y="1072311"/>
                    <a:ext cx="143401" cy="12388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" name="Google Shape;124;p3"/>
                  <p:cNvSpPr/>
                  <p:nvPr/>
                </p:nvSpPr>
                <p:spPr>
                  <a:xfrm rot="1151394">
                    <a:off x="2862750" y="1803450"/>
                    <a:ext cx="64801" cy="5588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5" name="Google Shape;125;p3"/>
                  <p:cNvSpPr/>
                  <p:nvPr/>
                </p:nvSpPr>
                <p:spPr>
                  <a:xfrm rot="-2700000">
                    <a:off x="380854" y="675448"/>
                    <a:ext cx="64912" cy="5600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6" name="Google Shape;126;p3"/>
                  <p:cNvSpPr/>
                  <p:nvPr/>
                </p:nvSpPr>
                <p:spPr>
                  <a:xfrm rot="9216718">
                    <a:off x="4624695" y="1369671"/>
                    <a:ext cx="130274" cy="112564"/>
                  </a:xfrm>
                  <a:prstGeom prst="star5">
                    <a:avLst>
                      <a:gd name="adj" fmla="val 19098"/>
                      <a:gd name="hf" fmla="val 105146"/>
                      <a:gd name="vf" fmla="val 110557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7" name="Google Shape;127;p3"/>
                  <p:cNvSpPr/>
                  <p:nvPr/>
                </p:nvSpPr>
                <p:spPr>
                  <a:xfrm rot="8100000">
                    <a:off x="4878328" y="1122923"/>
                    <a:ext cx="64912" cy="5600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8" name="Google Shape;128;p3"/>
                  <p:cNvSpPr/>
                  <p:nvPr/>
                </p:nvSpPr>
                <p:spPr>
                  <a:xfrm rot="-2700000">
                    <a:off x="4095225" y="1190321"/>
                    <a:ext cx="143401" cy="12388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9" name="Google Shape;129;p3"/>
                <p:cNvSpPr/>
                <p:nvPr/>
              </p:nvSpPr>
              <p:spPr>
                <a:xfrm rot="-7988061" flipH="1">
                  <a:off x="8375694" y="626503"/>
                  <a:ext cx="130318" cy="112495"/>
                </a:xfrm>
                <a:prstGeom prst="star5">
                  <a:avLst>
                    <a:gd name="adj" fmla="val 19098"/>
                    <a:gd name="hf" fmla="val 105146"/>
                    <a:gd name="vf" fmla="val 110557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" name="Google Shape;130;p3"/>
              <p:cNvSpPr/>
              <p:nvPr/>
            </p:nvSpPr>
            <p:spPr>
              <a:xfrm rot="-356812">
                <a:off x="540182" y="3364823"/>
                <a:ext cx="130301" cy="112542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 rot="-1473205">
                <a:off x="892172" y="4011428"/>
                <a:ext cx="64975" cy="5611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 rot="-1473205">
                <a:off x="75852" y="4488563"/>
                <a:ext cx="64975" cy="5611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 rot="-1473205">
                <a:off x="460948" y="4046089"/>
                <a:ext cx="64975" cy="5611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 rot="-1473205">
                <a:off x="1259216" y="4788451"/>
                <a:ext cx="64975" cy="5611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 rot="-356812">
                <a:off x="1750519" y="4460273"/>
                <a:ext cx="130301" cy="112542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 rot="2376002">
                <a:off x="784024" y="4472683"/>
                <a:ext cx="85657" cy="7394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 rot="3493145">
                <a:off x="2209138" y="4956407"/>
                <a:ext cx="64936" cy="5619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 rot="2376002">
                <a:off x="829574" y="2946858"/>
                <a:ext cx="85657" cy="7394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 rot="1437749">
                <a:off x="1402313" y="4089172"/>
                <a:ext cx="65002" cy="56138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 rot="-357590">
                <a:off x="3451602" y="4878361"/>
                <a:ext cx="109793" cy="95049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 rot="7377445">
                <a:off x="2678274" y="4330858"/>
                <a:ext cx="65072" cy="56167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3"/>
              <p:cNvSpPr/>
              <p:nvPr/>
            </p:nvSpPr>
            <p:spPr>
              <a:xfrm rot="-352176">
                <a:off x="234619" y="2625701"/>
                <a:ext cx="96808" cy="8388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 rot="4083078">
                <a:off x="492436" y="2076936"/>
                <a:ext cx="65012" cy="5610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4" name="Google Shape;144;p3"/>
            <p:cNvSpPr/>
            <p:nvPr/>
          </p:nvSpPr>
          <p:spPr>
            <a:xfrm rot="-7986371" flipH="1">
              <a:off x="8701345" y="1479335"/>
              <a:ext cx="237505" cy="205032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2" name="Google Shape;162;p4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176;p4"/>
          <p:cNvGrpSpPr/>
          <p:nvPr/>
        </p:nvGrpSpPr>
        <p:grpSpPr>
          <a:xfrm>
            <a:off x="-361450" y="-1219700"/>
            <a:ext cx="9815848" cy="6363213"/>
            <a:chOff x="-361450" y="-1219700"/>
            <a:chExt cx="9815848" cy="6363213"/>
          </a:xfrm>
        </p:grpSpPr>
        <p:sp>
          <p:nvSpPr>
            <p:cNvPr id="177" name="Google Shape;177;p4"/>
            <p:cNvSpPr/>
            <p:nvPr/>
          </p:nvSpPr>
          <p:spPr>
            <a:xfrm rot="-5400000" flipH="1">
              <a:off x="6696250" y="2695764"/>
              <a:ext cx="737161" cy="4158337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7403401" y="-1219700"/>
              <a:ext cx="2050997" cy="4082094"/>
            </a:xfrm>
            <a:custGeom>
              <a:avLst/>
              <a:gdLst/>
              <a:ahLst/>
              <a:cxnLst/>
              <a:rect l="l" t="t" r="r" b="b"/>
              <a:pathLst>
                <a:path w="45953" h="91455" extrusionOk="0">
                  <a:moveTo>
                    <a:pt x="45455" y="0"/>
                  </a:moveTo>
                  <a:lnTo>
                    <a:pt x="4158" y="2010"/>
                  </a:lnTo>
                  <a:cubicBezTo>
                    <a:pt x="2388" y="6505"/>
                    <a:pt x="1" y="11140"/>
                    <a:pt x="498" y="15934"/>
                  </a:cubicBezTo>
                  <a:cubicBezTo>
                    <a:pt x="3581" y="45614"/>
                    <a:pt x="39209" y="21962"/>
                    <a:pt x="34196" y="50170"/>
                  </a:cubicBezTo>
                  <a:cubicBezTo>
                    <a:pt x="32545" y="59480"/>
                    <a:pt x="25046" y="67596"/>
                    <a:pt x="25841" y="77025"/>
                  </a:cubicBezTo>
                  <a:cubicBezTo>
                    <a:pt x="26507" y="84939"/>
                    <a:pt x="35336" y="91454"/>
                    <a:pt x="43418" y="91454"/>
                  </a:cubicBezTo>
                  <a:cubicBezTo>
                    <a:pt x="44275" y="91454"/>
                    <a:pt x="45123" y="91381"/>
                    <a:pt x="45953" y="91228"/>
                  </a:cubicBezTo>
                  <a:lnTo>
                    <a:pt x="45455" y="13110"/>
                  </a:lnTo>
                  <a:lnTo>
                    <a:pt x="454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-361450" y="195675"/>
              <a:ext cx="956700" cy="956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" name="Google Shape;180;p4"/>
          <p:cNvSpPr txBox="1">
            <a:spLocks noGrp="1"/>
          </p:cNvSpPr>
          <p:nvPr>
            <p:ph type="body" idx="1"/>
          </p:nvPr>
        </p:nvSpPr>
        <p:spPr>
          <a:xfrm>
            <a:off x="720000" y="1107700"/>
            <a:ext cx="7704000" cy="350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1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82" name="Google Shape;182;p4"/>
          <p:cNvGrpSpPr/>
          <p:nvPr/>
        </p:nvGrpSpPr>
        <p:grpSpPr>
          <a:xfrm>
            <a:off x="5264083" y="30269"/>
            <a:ext cx="4056175" cy="5019538"/>
            <a:chOff x="5264083" y="30269"/>
            <a:chExt cx="4056175" cy="5019538"/>
          </a:xfrm>
        </p:grpSpPr>
        <p:grpSp>
          <p:nvGrpSpPr>
            <p:cNvPr id="183" name="Google Shape;183;p4"/>
            <p:cNvGrpSpPr/>
            <p:nvPr/>
          </p:nvGrpSpPr>
          <p:grpSpPr>
            <a:xfrm>
              <a:off x="5264083" y="4690324"/>
              <a:ext cx="1091650" cy="359482"/>
              <a:chOff x="150308" y="4720049"/>
              <a:chExt cx="1091650" cy="359482"/>
            </a:xfrm>
          </p:grpSpPr>
          <p:sp>
            <p:nvSpPr>
              <p:cNvPr id="184" name="Google Shape;184;p4"/>
              <p:cNvSpPr/>
              <p:nvPr/>
            </p:nvSpPr>
            <p:spPr>
              <a:xfrm rot="-2700000">
                <a:off x="953379" y="473479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4"/>
              <p:cNvSpPr/>
              <p:nvPr/>
            </p:nvSpPr>
            <p:spPr>
              <a:xfrm rot="1151728">
                <a:off x="160074" y="4861050"/>
                <a:ext cx="85769" cy="74003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 rot="1937948">
                <a:off x="605135" y="4940959"/>
                <a:ext cx="130254" cy="11244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 rot="1151394">
                <a:off x="1169807" y="496923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" name="Google Shape;188;p4"/>
            <p:cNvGrpSpPr/>
            <p:nvPr/>
          </p:nvGrpSpPr>
          <p:grpSpPr>
            <a:xfrm rot="5400000">
              <a:off x="8391352" y="4622211"/>
              <a:ext cx="189000" cy="666164"/>
              <a:chOff x="56702" y="3789310"/>
              <a:chExt cx="189000" cy="666164"/>
            </a:xfrm>
          </p:grpSpPr>
          <p:sp>
            <p:nvSpPr>
              <p:cNvPr id="189" name="Google Shape;189;p4"/>
              <p:cNvSpPr/>
              <p:nvPr/>
            </p:nvSpPr>
            <p:spPr>
              <a:xfrm rot="-2700000">
                <a:off x="79502" y="3821868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 rot="-2700000">
                <a:off x="67004" y="438472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1" name="Google Shape;191;p4"/>
            <p:cNvGrpSpPr/>
            <p:nvPr/>
          </p:nvGrpSpPr>
          <p:grpSpPr>
            <a:xfrm>
              <a:off x="8152763" y="30269"/>
              <a:ext cx="1167495" cy="2548055"/>
              <a:chOff x="7816563" y="-1290356"/>
              <a:chExt cx="1167495" cy="2548055"/>
            </a:xfrm>
          </p:grpSpPr>
          <p:sp>
            <p:nvSpPr>
              <p:cNvPr id="192" name="Google Shape;192;p4"/>
              <p:cNvSpPr/>
              <p:nvPr/>
            </p:nvSpPr>
            <p:spPr>
              <a:xfrm rot="9216718">
                <a:off x="88355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 rot="-9648272">
                <a:off x="7826329" y="-1278308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4"/>
              <p:cNvSpPr/>
              <p:nvPr/>
            </p:nvSpPr>
            <p:spPr>
              <a:xfrm rot="8100000">
                <a:off x="84415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 rot="8100000">
                <a:off x="8742055" y="-10430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 rot="8100000">
                <a:off x="8853555" y="5786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 rot="8100000">
                <a:off x="8634405" y="-110535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6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262" name="Google Shape;262;p6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3" name="Google Shape;263;p6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4" name="Google Shape;264;p6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5" name="Google Shape;265;p6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6" name="Google Shape;266;p6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7" name="Google Shape;267;p6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8" name="Google Shape;268;p6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9" name="Google Shape;269;p6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6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6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2" name="Google Shape;272;p6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6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6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6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6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77" name="Google Shape;277;p6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6"/>
          <p:cNvGrpSpPr/>
          <p:nvPr/>
        </p:nvGrpSpPr>
        <p:grpSpPr>
          <a:xfrm>
            <a:off x="-498827" y="-327023"/>
            <a:ext cx="9722095" cy="3007560"/>
            <a:chOff x="-498827" y="-327023"/>
            <a:chExt cx="9722095" cy="3007560"/>
          </a:xfrm>
        </p:grpSpPr>
        <p:sp>
          <p:nvSpPr>
            <p:cNvPr id="292" name="Google Shape;292;p6"/>
            <p:cNvSpPr/>
            <p:nvPr/>
          </p:nvSpPr>
          <p:spPr>
            <a:xfrm rot="5400000">
              <a:off x="-424250" y="-401600"/>
              <a:ext cx="3007560" cy="3156713"/>
            </a:xfrm>
            <a:custGeom>
              <a:avLst/>
              <a:gdLst/>
              <a:ahLst/>
              <a:cxnLst/>
              <a:rect l="l" t="t" r="r" b="b"/>
              <a:pathLst>
                <a:path w="76846" h="80657" extrusionOk="0">
                  <a:moveTo>
                    <a:pt x="7141" y="0"/>
                  </a:moveTo>
                  <a:cubicBezTo>
                    <a:pt x="4839" y="0"/>
                    <a:pt x="2528" y="478"/>
                    <a:pt x="359" y="1444"/>
                  </a:cubicBezTo>
                  <a:lnTo>
                    <a:pt x="1" y="80657"/>
                  </a:lnTo>
                  <a:lnTo>
                    <a:pt x="73405" y="80657"/>
                  </a:lnTo>
                  <a:cubicBezTo>
                    <a:pt x="76846" y="73555"/>
                    <a:pt x="76170" y="64623"/>
                    <a:pt x="71674" y="58138"/>
                  </a:cubicBezTo>
                  <a:cubicBezTo>
                    <a:pt x="67559" y="52158"/>
                    <a:pt x="60366" y="48464"/>
                    <a:pt x="53127" y="48464"/>
                  </a:cubicBezTo>
                  <a:cubicBezTo>
                    <a:pt x="52492" y="48464"/>
                    <a:pt x="51857" y="48492"/>
                    <a:pt x="51224" y="48550"/>
                  </a:cubicBezTo>
                  <a:cubicBezTo>
                    <a:pt x="45157" y="49107"/>
                    <a:pt x="39587" y="52051"/>
                    <a:pt x="33679" y="53483"/>
                  </a:cubicBezTo>
                  <a:cubicBezTo>
                    <a:pt x="31936" y="53899"/>
                    <a:pt x="30082" y="54135"/>
                    <a:pt x="28243" y="54135"/>
                  </a:cubicBezTo>
                  <a:cubicBezTo>
                    <a:pt x="23828" y="54135"/>
                    <a:pt x="19506" y="52771"/>
                    <a:pt x="17049" y="49246"/>
                  </a:cubicBezTo>
                  <a:cubicBezTo>
                    <a:pt x="13826" y="44651"/>
                    <a:pt x="15119" y="38285"/>
                    <a:pt x="17427" y="33173"/>
                  </a:cubicBezTo>
                  <a:cubicBezTo>
                    <a:pt x="19734" y="28060"/>
                    <a:pt x="22977" y="23147"/>
                    <a:pt x="23434" y="17557"/>
                  </a:cubicBezTo>
                  <a:cubicBezTo>
                    <a:pt x="23832" y="11808"/>
                    <a:pt x="21206" y="6238"/>
                    <a:pt x="16511" y="2896"/>
                  </a:cubicBezTo>
                  <a:cubicBezTo>
                    <a:pt x="13702" y="976"/>
                    <a:pt x="10431" y="0"/>
                    <a:pt x="71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 rot="-8999990">
              <a:off x="7029973" y="188951"/>
              <a:ext cx="1853990" cy="1853990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4" name="Google Shape;294;p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95" name="Google Shape;295;p6"/>
          <p:cNvGrpSpPr/>
          <p:nvPr/>
        </p:nvGrpSpPr>
        <p:grpSpPr>
          <a:xfrm>
            <a:off x="-23693" y="-87193"/>
            <a:ext cx="2266769" cy="2397538"/>
            <a:chOff x="-23693" y="-87193"/>
            <a:chExt cx="2266769" cy="2397538"/>
          </a:xfrm>
        </p:grpSpPr>
        <p:sp>
          <p:nvSpPr>
            <p:cNvPr id="296" name="Google Shape;296;p6"/>
            <p:cNvSpPr/>
            <p:nvPr/>
          </p:nvSpPr>
          <p:spPr>
            <a:xfrm rot="-1717892">
              <a:off x="227122" y="970807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 rot="1026164">
              <a:off x="460430" y="-73091"/>
              <a:ext cx="85689" cy="74022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 rot="-2834745">
              <a:off x="318703" y="1443606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 rot="-2834745">
              <a:off x="-13574" y="2239423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 rot="-2834745">
              <a:off x="233491" y="1932729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 rot="-2834745">
              <a:off x="71631" y="431611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 rot="-1717892">
              <a:off x="1106922" y="24257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 rot="-4598680">
              <a:off x="2154317" y="208276"/>
              <a:ext cx="85718" cy="74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 rot="-2834745">
              <a:off x="1771481" y="-72314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8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364" name="Google Shape;364;p8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5" name="Google Shape;365;p8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" name="Google Shape;366;p8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" name="Google Shape;367;p8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" name="Google Shape;368;p8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" name="Google Shape;369;p8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" name="Google Shape;370;p8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1" name="Google Shape;371;p8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" name="Google Shape;372;p8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" name="Google Shape;373;p8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" name="Google Shape;374;p8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" name="Google Shape;375;p8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" name="Google Shape;376;p8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7" name="Google Shape;377;p8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8" name="Google Shape;378;p8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79" name="Google Shape;379;p8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" name="Google Shape;393;p8"/>
          <p:cNvGrpSpPr/>
          <p:nvPr/>
        </p:nvGrpSpPr>
        <p:grpSpPr>
          <a:xfrm>
            <a:off x="-1" y="-1476297"/>
            <a:ext cx="9807399" cy="7001560"/>
            <a:chOff x="-1" y="-1476297"/>
            <a:chExt cx="9807399" cy="7001560"/>
          </a:xfrm>
        </p:grpSpPr>
        <p:sp>
          <p:nvSpPr>
            <p:cNvPr id="394" name="Google Shape;394;p8"/>
            <p:cNvSpPr/>
            <p:nvPr/>
          </p:nvSpPr>
          <p:spPr>
            <a:xfrm rot="356911">
              <a:off x="6535715" y="-1338169"/>
              <a:ext cx="2973084" cy="5916990"/>
            </a:xfrm>
            <a:custGeom>
              <a:avLst/>
              <a:gdLst/>
              <a:ahLst/>
              <a:cxnLst/>
              <a:rect l="l" t="t" r="r" b="b"/>
              <a:pathLst>
                <a:path w="45953" h="91455" extrusionOk="0">
                  <a:moveTo>
                    <a:pt x="45455" y="0"/>
                  </a:moveTo>
                  <a:lnTo>
                    <a:pt x="4158" y="2010"/>
                  </a:lnTo>
                  <a:cubicBezTo>
                    <a:pt x="2388" y="6505"/>
                    <a:pt x="1" y="11140"/>
                    <a:pt x="498" y="15934"/>
                  </a:cubicBezTo>
                  <a:cubicBezTo>
                    <a:pt x="3581" y="45614"/>
                    <a:pt x="39209" y="21962"/>
                    <a:pt x="34196" y="50170"/>
                  </a:cubicBezTo>
                  <a:cubicBezTo>
                    <a:pt x="32545" y="59480"/>
                    <a:pt x="25046" y="67596"/>
                    <a:pt x="25841" y="77025"/>
                  </a:cubicBezTo>
                  <a:cubicBezTo>
                    <a:pt x="26507" y="84939"/>
                    <a:pt x="35336" y="91454"/>
                    <a:pt x="43418" y="91454"/>
                  </a:cubicBezTo>
                  <a:cubicBezTo>
                    <a:pt x="44275" y="91454"/>
                    <a:pt x="45123" y="91381"/>
                    <a:pt x="45953" y="91228"/>
                  </a:cubicBezTo>
                  <a:lnTo>
                    <a:pt x="45455" y="13110"/>
                  </a:lnTo>
                  <a:lnTo>
                    <a:pt x="454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-1" y="0"/>
              <a:ext cx="1982058" cy="5525264"/>
            </a:xfrm>
            <a:custGeom>
              <a:avLst/>
              <a:gdLst/>
              <a:ahLst/>
              <a:cxnLst/>
              <a:rect l="l" t="t" r="r" b="b"/>
              <a:pathLst>
                <a:path w="32605" h="90891" extrusionOk="0">
                  <a:moveTo>
                    <a:pt x="0" y="1"/>
                  </a:moveTo>
                  <a:lnTo>
                    <a:pt x="0" y="90891"/>
                  </a:lnTo>
                  <a:cubicBezTo>
                    <a:pt x="7361" y="89777"/>
                    <a:pt x="16332" y="85082"/>
                    <a:pt x="19893" y="78557"/>
                  </a:cubicBezTo>
                  <a:cubicBezTo>
                    <a:pt x="23474" y="71913"/>
                    <a:pt x="23812" y="63976"/>
                    <a:pt x="20808" y="57053"/>
                  </a:cubicBezTo>
                  <a:cubicBezTo>
                    <a:pt x="18680" y="52259"/>
                    <a:pt x="15059" y="48280"/>
                    <a:pt x="12493" y="43725"/>
                  </a:cubicBezTo>
                  <a:cubicBezTo>
                    <a:pt x="9927" y="39150"/>
                    <a:pt x="8475" y="33361"/>
                    <a:pt x="10981" y="28746"/>
                  </a:cubicBezTo>
                  <a:cubicBezTo>
                    <a:pt x="12891" y="25225"/>
                    <a:pt x="16671" y="23176"/>
                    <a:pt x="20331" y="21465"/>
                  </a:cubicBezTo>
                  <a:cubicBezTo>
                    <a:pt x="23991" y="19754"/>
                    <a:pt x="27850" y="18043"/>
                    <a:pt x="30237" y="14801"/>
                  </a:cubicBezTo>
                  <a:cubicBezTo>
                    <a:pt x="32605" y="11538"/>
                    <a:pt x="29820" y="2209"/>
                    <a:pt x="26438" y="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3425800" y="-1386148"/>
              <a:ext cx="2292600" cy="2292600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7" name="Google Shape;397;p8"/>
          <p:cNvSpPr txBox="1">
            <a:spLocks noGrp="1"/>
          </p:cNvSpPr>
          <p:nvPr>
            <p:ph type="title"/>
          </p:nvPr>
        </p:nvSpPr>
        <p:spPr>
          <a:xfrm>
            <a:off x="715100" y="1307100"/>
            <a:ext cx="77139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98" name="Google Shape;398;p8"/>
          <p:cNvGrpSpPr/>
          <p:nvPr/>
        </p:nvGrpSpPr>
        <p:grpSpPr>
          <a:xfrm>
            <a:off x="209586" y="362910"/>
            <a:ext cx="798592" cy="4564839"/>
            <a:chOff x="-33139" y="362910"/>
            <a:chExt cx="798592" cy="4564839"/>
          </a:xfrm>
        </p:grpSpPr>
        <p:grpSp>
          <p:nvGrpSpPr>
            <p:cNvPr id="399" name="Google Shape;399;p8"/>
            <p:cNvGrpSpPr/>
            <p:nvPr/>
          </p:nvGrpSpPr>
          <p:grpSpPr>
            <a:xfrm>
              <a:off x="-33139" y="2071506"/>
              <a:ext cx="798592" cy="2856243"/>
              <a:chOff x="-171889" y="2221306"/>
              <a:chExt cx="798592" cy="2856243"/>
            </a:xfrm>
          </p:grpSpPr>
          <p:sp>
            <p:nvSpPr>
              <p:cNvPr id="400" name="Google Shape;400;p8"/>
              <p:cNvSpPr/>
              <p:nvPr/>
            </p:nvSpPr>
            <p:spPr>
              <a:xfrm rot="-2700000">
                <a:off x="162904" y="500679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8"/>
              <p:cNvSpPr/>
              <p:nvPr/>
            </p:nvSpPr>
            <p:spPr>
              <a:xfrm rot="-2700000">
                <a:off x="460502" y="3821868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8"/>
              <p:cNvSpPr/>
              <p:nvPr/>
            </p:nvSpPr>
            <p:spPr>
              <a:xfrm rot="1151728">
                <a:off x="-144726" y="4556250"/>
                <a:ext cx="85769" cy="74003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8"/>
              <p:cNvSpPr/>
              <p:nvPr/>
            </p:nvSpPr>
            <p:spPr>
              <a:xfrm rot="1937948">
                <a:off x="-93465" y="2247434"/>
                <a:ext cx="130254" cy="11244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8"/>
              <p:cNvSpPr/>
              <p:nvPr/>
            </p:nvSpPr>
            <p:spPr>
              <a:xfrm rot="1151394">
                <a:off x="149557" y="315913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8"/>
              <p:cNvSpPr/>
              <p:nvPr/>
            </p:nvSpPr>
            <p:spPr>
              <a:xfrm rot="-2700000">
                <a:off x="-161596" y="385132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6" name="Google Shape;406;p8"/>
            <p:cNvSpPr/>
            <p:nvPr/>
          </p:nvSpPr>
          <p:spPr>
            <a:xfrm rot="1932993">
              <a:off x="343488" y="1209882"/>
              <a:ext cx="103541" cy="8939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 rot="-2700000">
              <a:off x="142052" y="395468"/>
              <a:ext cx="143401" cy="12388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8"/>
          <p:cNvGrpSpPr/>
          <p:nvPr/>
        </p:nvGrpSpPr>
        <p:grpSpPr>
          <a:xfrm rot="10800000">
            <a:off x="6417127" y="-95829"/>
            <a:ext cx="3339268" cy="4530953"/>
            <a:chOff x="8072390" y="398771"/>
            <a:chExt cx="3339268" cy="4530953"/>
          </a:xfrm>
        </p:grpSpPr>
        <p:grpSp>
          <p:nvGrpSpPr>
            <p:cNvPr id="409" name="Google Shape;409;p8"/>
            <p:cNvGrpSpPr/>
            <p:nvPr/>
          </p:nvGrpSpPr>
          <p:grpSpPr>
            <a:xfrm>
              <a:off x="8351761" y="398771"/>
              <a:ext cx="1168525" cy="1280153"/>
              <a:chOff x="7816586" y="206146"/>
              <a:chExt cx="1168525" cy="1280153"/>
            </a:xfrm>
          </p:grpSpPr>
          <p:sp>
            <p:nvSpPr>
              <p:cNvPr id="410" name="Google Shape;410;p8"/>
              <p:cNvSpPr/>
              <p:nvPr/>
            </p:nvSpPr>
            <p:spPr>
              <a:xfrm rot="9216718">
                <a:off x="8302121" y="13506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8"/>
              <p:cNvSpPr/>
              <p:nvPr/>
            </p:nvSpPr>
            <p:spPr>
              <a:xfrm rot="-9648272">
                <a:off x="8659704" y="3253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8"/>
              <p:cNvSpPr/>
              <p:nvPr/>
            </p:nvSpPr>
            <p:spPr>
              <a:xfrm rot="8100000">
                <a:off x="82891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8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8"/>
              <p:cNvSpPr/>
              <p:nvPr/>
            </p:nvSpPr>
            <p:spPr>
              <a:xfrm rot="8100000">
                <a:off x="8909905" y="9802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8"/>
              <p:cNvSpPr/>
              <p:nvPr/>
            </p:nvSpPr>
            <p:spPr>
              <a:xfrm rot="8100000">
                <a:off x="7826880" y="2574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6" name="Google Shape;416;p8"/>
            <p:cNvGrpSpPr/>
            <p:nvPr/>
          </p:nvGrpSpPr>
          <p:grpSpPr>
            <a:xfrm rot="10800000">
              <a:off x="8428933" y="3878171"/>
              <a:ext cx="1391000" cy="1051553"/>
              <a:chOff x="7593036" y="206146"/>
              <a:chExt cx="1391000" cy="1051553"/>
            </a:xfrm>
          </p:grpSpPr>
          <p:sp>
            <p:nvSpPr>
              <p:cNvPr id="417" name="Google Shape;417;p8"/>
              <p:cNvSpPr/>
              <p:nvPr/>
            </p:nvSpPr>
            <p:spPr>
              <a:xfrm rot="9216718">
                <a:off x="83021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8"/>
              <p:cNvSpPr/>
              <p:nvPr/>
            </p:nvSpPr>
            <p:spPr>
              <a:xfrm rot="-9648272">
                <a:off x="8278704" y="5539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8"/>
              <p:cNvSpPr/>
              <p:nvPr/>
            </p:nvSpPr>
            <p:spPr>
              <a:xfrm rot="8100000">
                <a:off x="76033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8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8"/>
              <p:cNvSpPr/>
              <p:nvPr/>
            </p:nvSpPr>
            <p:spPr>
              <a:xfrm rot="8100000">
                <a:off x="8833705" y="6754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8"/>
              <p:cNvSpPr/>
              <p:nvPr/>
            </p:nvSpPr>
            <p:spPr>
              <a:xfrm rot="8100000">
                <a:off x="7826880" y="2574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3" name="Google Shape;423;p8"/>
            <p:cNvGrpSpPr/>
            <p:nvPr/>
          </p:nvGrpSpPr>
          <p:grpSpPr>
            <a:xfrm rot="6929944" flipH="1">
              <a:off x="8744596" y="1762900"/>
              <a:ext cx="1994855" cy="2748184"/>
              <a:chOff x="7129921" y="-1857641"/>
              <a:chExt cx="1994838" cy="2748161"/>
            </a:xfrm>
          </p:grpSpPr>
          <p:sp>
            <p:nvSpPr>
              <p:cNvPr id="424" name="Google Shape;424;p8"/>
              <p:cNvSpPr/>
              <p:nvPr/>
            </p:nvSpPr>
            <p:spPr>
              <a:xfrm rot="9216718">
                <a:off x="8419690" y="754889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8"/>
              <p:cNvSpPr/>
              <p:nvPr/>
            </p:nvSpPr>
            <p:spPr>
              <a:xfrm rot="-9648272">
                <a:off x="7271405" y="278729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8"/>
              <p:cNvSpPr/>
              <p:nvPr/>
            </p:nvSpPr>
            <p:spPr>
              <a:xfrm rot="8100000">
                <a:off x="7822537" y="56286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8"/>
              <p:cNvSpPr/>
              <p:nvPr/>
            </p:nvSpPr>
            <p:spPr>
              <a:xfrm rot="8100000">
                <a:off x="9049553" y="456859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8"/>
              <p:cNvSpPr/>
              <p:nvPr/>
            </p:nvSpPr>
            <p:spPr>
              <a:xfrm rot="8100000">
                <a:off x="8214712" y="38021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8"/>
              <p:cNvSpPr/>
              <p:nvPr/>
            </p:nvSpPr>
            <p:spPr>
              <a:xfrm rot="8100000">
                <a:off x="7140215" y="-1842892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oogle Shape;431;p9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432" name="Google Shape;432;p9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3" name="Google Shape;433;p9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4" name="Google Shape;434;p9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5" name="Google Shape;435;p9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6" name="Google Shape;436;p9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7" name="Google Shape;437;p9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8" name="Google Shape;438;p9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9" name="Google Shape;439;p9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0" name="Google Shape;440;p9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1" name="Google Shape;441;p9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4" name="Google Shape;444;p9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5" name="Google Shape;445;p9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6" name="Google Shape;446;p9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47" name="Google Shape;447;p9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1" name="Google Shape;461;p9"/>
          <p:cNvGrpSpPr/>
          <p:nvPr/>
        </p:nvGrpSpPr>
        <p:grpSpPr>
          <a:xfrm>
            <a:off x="-41403" y="-2011750"/>
            <a:ext cx="9760704" cy="7324550"/>
            <a:chOff x="-41403" y="-2011750"/>
            <a:chExt cx="9760704" cy="7324550"/>
          </a:xfrm>
        </p:grpSpPr>
        <p:sp>
          <p:nvSpPr>
            <p:cNvPr id="462" name="Google Shape;462;p9"/>
            <p:cNvSpPr/>
            <p:nvPr/>
          </p:nvSpPr>
          <p:spPr>
            <a:xfrm>
              <a:off x="3002200" y="-2011750"/>
              <a:ext cx="3184500" cy="3184500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9"/>
            <p:cNvSpPr/>
            <p:nvPr/>
          </p:nvSpPr>
          <p:spPr>
            <a:xfrm rot="10800000">
              <a:off x="7663946" y="-165225"/>
              <a:ext cx="2055354" cy="5424989"/>
            </a:xfrm>
            <a:custGeom>
              <a:avLst/>
              <a:gdLst/>
              <a:ahLst/>
              <a:cxnLst/>
              <a:rect l="l" t="t" r="r" b="b"/>
              <a:pathLst>
                <a:path w="34077" h="89948" extrusionOk="0">
                  <a:moveTo>
                    <a:pt x="6785" y="0"/>
                  </a:moveTo>
                  <a:cubicBezTo>
                    <a:pt x="4466" y="0"/>
                    <a:pt x="2236" y="223"/>
                    <a:pt x="318" y="629"/>
                  </a:cubicBezTo>
                  <a:lnTo>
                    <a:pt x="0" y="89947"/>
                  </a:lnTo>
                  <a:lnTo>
                    <a:pt x="0" y="89947"/>
                  </a:lnTo>
                  <a:lnTo>
                    <a:pt x="8077" y="89788"/>
                  </a:lnTo>
                  <a:cubicBezTo>
                    <a:pt x="17287" y="89231"/>
                    <a:pt x="25960" y="83323"/>
                    <a:pt x="30018" y="75028"/>
                  </a:cubicBezTo>
                  <a:cubicBezTo>
                    <a:pt x="34076" y="66733"/>
                    <a:pt x="32743" y="55931"/>
                    <a:pt x="26318" y="49287"/>
                  </a:cubicBezTo>
                  <a:cubicBezTo>
                    <a:pt x="23652" y="46542"/>
                    <a:pt x="20251" y="44532"/>
                    <a:pt x="17625" y="41747"/>
                  </a:cubicBezTo>
                  <a:cubicBezTo>
                    <a:pt x="14979" y="38962"/>
                    <a:pt x="13109" y="34884"/>
                    <a:pt x="14482" y="31284"/>
                  </a:cubicBezTo>
                  <a:cubicBezTo>
                    <a:pt x="16073" y="27126"/>
                    <a:pt x="21086" y="25535"/>
                    <a:pt x="23991" y="22153"/>
                  </a:cubicBezTo>
                  <a:cubicBezTo>
                    <a:pt x="28307" y="17140"/>
                    <a:pt x="26776" y="8745"/>
                    <a:pt x="21822" y="4349"/>
                  </a:cubicBezTo>
                  <a:cubicBezTo>
                    <a:pt x="18334" y="1267"/>
                    <a:pt x="12309" y="0"/>
                    <a:pt x="67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 flipH="1">
              <a:off x="-41403" y="-169287"/>
              <a:ext cx="971827" cy="5482087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9"/>
          <p:cNvSpPr txBox="1">
            <a:spLocks noGrp="1"/>
          </p:cNvSpPr>
          <p:nvPr>
            <p:ph type="title"/>
          </p:nvPr>
        </p:nvSpPr>
        <p:spPr>
          <a:xfrm>
            <a:off x="1106475" y="1354575"/>
            <a:ext cx="564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66" name="Google Shape;466;p9"/>
          <p:cNvSpPr txBox="1">
            <a:spLocks noGrp="1"/>
          </p:cNvSpPr>
          <p:nvPr>
            <p:ph type="subTitle" idx="1"/>
          </p:nvPr>
        </p:nvSpPr>
        <p:spPr>
          <a:xfrm>
            <a:off x="1106575" y="2196375"/>
            <a:ext cx="49233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67" name="Google Shape;467;p9"/>
          <p:cNvGrpSpPr/>
          <p:nvPr/>
        </p:nvGrpSpPr>
        <p:grpSpPr>
          <a:xfrm>
            <a:off x="7898569" y="398771"/>
            <a:ext cx="2228122" cy="4530953"/>
            <a:chOff x="7898569" y="398771"/>
            <a:chExt cx="2228122" cy="4530953"/>
          </a:xfrm>
        </p:grpSpPr>
        <p:grpSp>
          <p:nvGrpSpPr>
            <p:cNvPr id="468" name="Google Shape;468;p9"/>
            <p:cNvGrpSpPr/>
            <p:nvPr/>
          </p:nvGrpSpPr>
          <p:grpSpPr>
            <a:xfrm>
              <a:off x="8351761" y="398771"/>
              <a:ext cx="1167472" cy="1051553"/>
              <a:chOff x="7816586" y="206146"/>
              <a:chExt cx="1167472" cy="1051553"/>
            </a:xfrm>
          </p:grpSpPr>
          <p:sp>
            <p:nvSpPr>
              <p:cNvPr id="469" name="Google Shape;469;p9"/>
              <p:cNvSpPr/>
              <p:nvPr/>
            </p:nvSpPr>
            <p:spPr>
              <a:xfrm rot="9216718">
                <a:off x="88355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9"/>
              <p:cNvSpPr/>
              <p:nvPr/>
            </p:nvSpPr>
            <p:spPr>
              <a:xfrm rot="-9648272">
                <a:off x="8431104" y="3253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9"/>
              <p:cNvSpPr/>
              <p:nvPr/>
            </p:nvSpPr>
            <p:spPr>
              <a:xfrm rot="8100000">
                <a:off x="84415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 rot="8100000">
                <a:off x="8833705" y="6754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9"/>
              <p:cNvSpPr/>
              <p:nvPr/>
            </p:nvSpPr>
            <p:spPr>
              <a:xfrm rot="8100000">
                <a:off x="7826880" y="2574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5" name="Google Shape;475;p9"/>
            <p:cNvGrpSpPr/>
            <p:nvPr/>
          </p:nvGrpSpPr>
          <p:grpSpPr>
            <a:xfrm rot="10800000">
              <a:off x="8428911" y="3878171"/>
              <a:ext cx="1167472" cy="1051553"/>
              <a:chOff x="7816586" y="206146"/>
              <a:chExt cx="1167472" cy="1051553"/>
            </a:xfrm>
          </p:grpSpPr>
          <p:sp>
            <p:nvSpPr>
              <p:cNvPr id="476" name="Google Shape;476;p9"/>
              <p:cNvSpPr/>
              <p:nvPr/>
            </p:nvSpPr>
            <p:spPr>
              <a:xfrm rot="9216718">
                <a:off x="88355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9"/>
              <p:cNvSpPr/>
              <p:nvPr/>
            </p:nvSpPr>
            <p:spPr>
              <a:xfrm rot="-9648272">
                <a:off x="8431104" y="3253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 rot="8100000">
                <a:off x="84415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 rot="8100000">
                <a:off x="8833705" y="6754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 rot="8100000">
                <a:off x="7826880" y="2574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2" name="Google Shape;482;p9"/>
            <p:cNvGrpSpPr/>
            <p:nvPr/>
          </p:nvGrpSpPr>
          <p:grpSpPr>
            <a:xfrm rot="6929944" flipH="1">
              <a:off x="8268592" y="1784838"/>
              <a:ext cx="1488076" cy="1758835"/>
              <a:chOff x="7495995" y="-501121"/>
              <a:chExt cx="1488063" cy="1758820"/>
            </a:xfrm>
          </p:grpSpPr>
          <p:sp>
            <p:nvSpPr>
              <p:cNvPr id="483" name="Google Shape;483;p9"/>
              <p:cNvSpPr/>
              <p:nvPr/>
            </p:nvSpPr>
            <p:spPr>
              <a:xfrm rot="9216718">
                <a:off x="88355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9"/>
              <p:cNvSpPr/>
              <p:nvPr/>
            </p:nvSpPr>
            <p:spPr>
              <a:xfrm rot="-9648272">
                <a:off x="8431104" y="3253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 rot="8100000">
                <a:off x="84415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 rot="8100000">
                <a:off x="8833705" y="6754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 rot="8100000">
                <a:off x="7506289" y="-486372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89" name="Google Shape;489;p9"/>
          <p:cNvGrpSpPr/>
          <p:nvPr/>
        </p:nvGrpSpPr>
        <p:grpSpPr>
          <a:xfrm>
            <a:off x="25362" y="362910"/>
            <a:ext cx="732499" cy="4434391"/>
            <a:chOff x="25362" y="362910"/>
            <a:chExt cx="732499" cy="4434391"/>
          </a:xfrm>
        </p:grpSpPr>
        <p:grpSp>
          <p:nvGrpSpPr>
            <p:cNvPr id="490" name="Google Shape;490;p9"/>
            <p:cNvGrpSpPr/>
            <p:nvPr/>
          </p:nvGrpSpPr>
          <p:grpSpPr>
            <a:xfrm>
              <a:off x="25362" y="2071506"/>
              <a:ext cx="732499" cy="2725795"/>
              <a:chOff x="-113388" y="2221306"/>
              <a:chExt cx="732499" cy="2725795"/>
            </a:xfrm>
          </p:grpSpPr>
          <p:sp>
            <p:nvSpPr>
              <p:cNvPr id="491" name="Google Shape;491;p9"/>
              <p:cNvSpPr/>
              <p:nvPr/>
            </p:nvSpPr>
            <p:spPr>
              <a:xfrm rot="-2700000">
                <a:off x="543904" y="462579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 rot="-2700000">
                <a:off x="79502" y="3821868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9"/>
              <p:cNvSpPr/>
              <p:nvPr/>
            </p:nvSpPr>
            <p:spPr>
              <a:xfrm rot="1151728">
                <a:off x="160074" y="4861050"/>
                <a:ext cx="85769" cy="74003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9"/>
              <p:cNvSpPr/>
              <p:nvPr/>
            </p:nvSpPr>
            <p:spPr>
              <a:xfrm rot="1937948">
                <a:off x="-93465" y="2247434"/>
                <a:ext cx="130254" cy="11244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 rot="1151394">
                <a:off x="149557" y="315913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 rot="-2700000">
                <a:off x="67004" y="438472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7" name="Google Shape;497;p9"/>
            <p:cNvSpPr/>
            <p:nvPr/>
          </p:nvSpPr>
          <p:spPr>
            <a:xfrm rot="1932993">
              <a:off x="343488" y="1209882"/>
              <a:ext cx="103541" cy="8939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9"/>
            <p:cNvSpPr/>
            <p:nvPr/>
          </p:nvSpPr>
          <p:spPr>
            <a:xfrm rot="-2700000">
              <a:off x="142052" y="395468"/>
              <a:ext cx="143401" cy="12388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1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523" name="Google Shape;523;p11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4" name="Google Shape;524;p11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5" name="Google Shape;525;p11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6" name="Google Shape;526;p11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7" name="Google Shape;527;p11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8" name="Google Shape;528;p11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9" name="Google Shape;529;p11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0" name="Google Shape;530;p11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1" name="Google Shape;531;p11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2" name="Google Shape;532;p11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3" name="Google Shape;533;p11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4" name="Google Shape;534;p11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5" name="Google Shape;535;p11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6" name="Google Shape;536;p11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7" name="Google Shape;537;p11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38" name="Google Shape;538;p11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1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1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1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1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1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1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1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1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1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1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1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11"/>
          <p:cNvGrpSpPr/>
          <p:nvPr/>
        </p:nvGrpSpPr>
        <p:grpSpPr>
          <a:xfrm>
            <a:off x="-1084218" y="-91125"/>
            <a:ext cx="13698793" cy="7169937"/>
            <a:chOff x="-1084218" y="-91125"/>
            <a:chExt cx="13698793" cy="7169937"/>
          </a:xfrm>
        </p:grpSpPr>
        <p:sp>
          <p:nvSpPr>
            <p:cNvPr id="553" name="Google Shape;553;p11"/>
            <p:cNvSpPr/>
            <p:nvPr/>
          </p:nvSpPr>
          <p:spPr>
            <a:xfrm rot="-5929478" flipH="1">
              <a:off x="6482154" y="-529039"/>
              <a:ext cx="1823051" cy="10283850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1"/>
            <p:cNvSpPr/>
            <p:nvPr/>
          </p:nvSpPr>
          <p:spPr>
            <a:xfrm rot="-192187" flipH="1">
              <a:off x="-1009711" y="4260719"/>
              <a:ext cx="2743586" cy="27435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55" name="Google Shape;555;p11"/>
            <p:cNvSpPr/>
            <p:nvPr/>
          </p:nvSpPr>
          <p:spPr>
            <a:xfrm rot="-9250427">
              <a:off x="6854599" y="261715"/>
              <a:ext cx="2101721" cy="2101721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1"/>
            <p:cNvSpPr/>
            <p:nvPr/>
          </p:nvSpPr>
          <p:spPr>
            <a:xfrm flipH="1">
              <a:off x="-166511" y="103264"/>
              <a:ext cx="1758900" cy="175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57" name="Google Shape;557;p11"/>
            <p:cNvSpPr/>
            <p:nvPr/>
          </p:nvSpPr>
          <p:spPr>
            <a:xfrm flipH="1">
              <a:off x="1592324" y="103249"/>
              <a:ext cx="316200" cy="31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558" name="Google Shape;558;p11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59" name="Google Shape;559;p11"/>
          <p:cNvSpPr txBox="1">
            <a:spLocks noGrp="1"/>
          </p:cNvSpPr>
          <p:nvPr>
            <p:ph type="subTitle" idx="1"/>
          </p:nvPr>
        </p:nvSpPr>
        <p:spPr>
          <a:xfrm>
            <a:off x="2118875" y="3116975"/>
            <a:ext cx="4906500" cy="71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560" name="Google Shape;560;p11"/>
          <p:cNvGrpSpPr/>
          <p:nvPr/>
        </p:nvGrpSpPr>
        <p:grpSpPr>
          <a:xfrm flipH="1">
            <a:off x="3576788" y="4429596"/>
            <a:ext cx="5567223" cy="1051553"/>
            <a:chOff x="160188" y="206146"/>
            <a:chExt cx="5567223" cy="1051553"/>
          </a:xfrm>
        </p:grpSpPr>
        <p:sp>
          <p:nvSpPr>
            <p:cNvPr id="561" name="Google Shape;561;p11"/>
            <p:cNvSpPr/>
            <p:nvPr/>
          </p:nvSpPr>
          <p:spPr>
            <a:xfrm rot="-1583282">
              <a:off x="178451" y="229214"/>
              <a:ext cx="130274" cy="112564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1"/>
            <p:cNvSpPr/>
            <p:nvPr/>
          </p:nvSpPr>
          <p:spPr>
            <a:xfrm rot="1151728">
              <a:off x="627374" y="1064525"/>
              <a:ext cx="85769" cy="74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1"/>
            <p:cNvSpPr/>
            <p:nvPr/>
          </p:nvSpPr>
          <p:spPr>
            <a:xfrm rot="1937948">
              <a:off x="1137085" y="584284"/>
              <a:ext cx="130254" cy="11244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1"/>
            <p:cNvSpPr/>
            <p:nvPr/>
          </p:nvSpPr>
          <p:spPr>
            <a:xfrm rot="1151394">
              <a:off x="3684407" y="771185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1"/>
            <p:cNvSpPr/>
            <p:nvPr/>
          </p:nvSpPr>
          <p:spPr>
            <a:xfrm rot="-2700000">
              <a:off x="170504" y="11869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1"/>
            <p:cNvSpPr/>
            <p:nvPr/>
          </p:nvSpPr>
          <p:spPr>
            <a:xfrm rot="-2700000">
              <a:off x="1917477" y="1021968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1"/>
            <p:cNvSpPr/>
            <p:nvPr/>
          </p:nvSpPr>
          <p:spPr>
            <a:xfrm rot="1151394">
              <a:off x="2661232" y="755860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1"/>
            <p:cNvSpPr/>
            <p:nvPr/>
          </p:nvSpPr>
          <p:spPr>
            <a:xfrm rot="-2700000">
              <a:off x="380854" y="6754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1"/>
            <p:cNvSpPr/>
            <p:nvPr/>
          </p:nvSpPr>
          <p:spPr>
            <a:xfrm rot="9216718">
              <a:off x="4941371" y="428667"/>
              <a:ext cx="130274" cy="1125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1"/>
            <p:cNvSpPr/>
            <p:nvPr/>
          </p:nvSpPr>
          <p:spPr>
            <a:xfrm rot="8100000">
              <a:off x="5652205" y="639120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 rot="-2700000">
              <a:off x="4627552" y="749268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13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575" name="Google Shape;575;p13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6" name="Google Shape;576;p13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7" name="Google Shape;577;p13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8" name="Google Shape;578;p13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13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0" name="Google Shape;580;p13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13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13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3" name="Google Shape;583;p13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13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13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13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7" name="Google Shape;587;p13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8" name="Google Shape;588;p13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9" name="Google Shape;589;p13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90" name="Google Shape;590;p13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13"/>
          <p:cNvGrpSpPr/>
          <p:nvPr/>
        </p:nvGrpSpPr>
        <p:grpSpPr>
          <a:xfrm>
            <a:off x="-883133" y="-521625"/>
            <a:ext cx="10027131" cy="6095834"/>
            <a:chOff x="-883133" y="-521625"/>
            <a:chExt cx="10027131" cy="6095834"/>
          </a:xfrm>
        </p:grpSpPr>
        <p:sp>
          <p:nvSpPr>
            <p:cNvPr id="605" name="Google Shape;605;p13"/>
            <p:cNvSpPr/>
            <p:nvPr/>
          </p:nvSpPr>
          <p:spPr>
            <a:xfrm rot="10800000">
              <a:off x="2126547" y="3977961"/>
              <a:ext cx="7017451" cy="1596247"/>
            </a:xfrm>
            <a:custGeom>
              <a:avLst/>
              <a:gdLst/>
              <a:ahLst/>
              <a:cxnLst/>
              <a:rect l="l" t="t" r="r" b="b"/>
              <a:pathLst>
                <a:path w="252699" h="57481" extrusionOk="0">
                  <a:moveTo>
                    <a:pt x="0" y="0"/>
                  </a:moveTo>
                  <a:lnTo>
                    <a:pt x="0" y="56215"/>
                  </a:lnTo>
                  <a:cubicBezTo>
                    <a:pt x="3031" y="57064"/>
                    <a:pt x="6179" y="57481"/>
                    <a:pt x="9057" y="57481"/>
                  </a:cubicBezTo>
                  <a:cubicBezTo>
                    <a:pt x="11003" y="57481"/>
                    <a:pt x="12825" y="57291"/>
                    <a:pt x="14403" y="56914"/>
                  </a:cubicBezTo>
                  <a:cubicBezTo>
                    <a:pt x="24905" y="54375"/>
                    <a:pt x="32782" y="45799"/>
                    <a:pt x="41088" y="38732"/>
                  </a:cubicBezTo>
                  <a:cubicBezTo>
                    <a:pt x="47685" y="33119"/>
                    <a:pt x="55978" y="28117"/>
                    <a:pt x="64214" y="28117"/>
                  </a:cubicBezTo>
                  <a:cubicBezTo>
                    <a:pt x="66346" y="28117"/>
                    <a:pt x="68475" y="28453"/>
                    <a:pt x="70569" y="29199"/>
                  </a:cubicBezTo>
                  <a:cubicBezTo>
                    <a:pt x="75575" y="30978"/>
                    <a:pt x="79562" y="34868"/>
                    <a:pt x="84163" y="37567"/>
                  </a:cubicBezTo>
                  <a:cubicBezTo>
                    <a:pt x="88748" y="40253"/>
                    <a:pt x="93963" y="41520"/>
                    <a:pt x="99209" y="41520"/>
                  </a:cubicBezTo>
                  <a:cubicBezTo>
                    <a:pt x="110063" y="41520"/>
                    <a:pt x="121052" y="36098"/>
                    <a:pt x="126883" y="26611"/>
                  </a:cubicBezTo>
                  <a:cubicBezTo>
                    <a:pt x="128306" y="24304"/>
                    <a:pt x="129717" y="21581"/>
                    <a:pt x="132281" y="20869"/>
                  </a:cubicBezTo>
                  <a:cubicBezTo>
                    <a:pt x="132714" y="20749"/>
                    <a:pt x="133149" y="20695"/>
                    <a:pt x="133583" y="20695"/>
                  </a:cubicBezTo>
                  <a:cubicBezTo>
                    <a:pt x="135500" y="20695"/>
                    <a:pt x="137411" y="21737"/>
                    <a:pt x="139151" y="22697"/>
                  </a:cubicBezTo>
                  <a:cubicBezTo>
                    <a:pt x="153080" y="30353"/>
                    <a:pt x="168868" y="34181"/>
                    <a:pt x="184654" y="34181"/>
                  </a:cubicBezTo>
                  <a:cubicBezTo>
                    <a:pt x="200389" y="34181"/>
                    <a:pt x="216123" y="30377"/>
                    <a:pt x="230013" y="22771"/>
                  </a:cubicBezTo>
                  <a:cubicBezTo>
                    <a:pt x="237755" y="18538"/>
                    <a:pt x="245104" y="13029"/>
                    <a:pt x="249864" y="5460"/>
                  </a:cubicBezTo>
                  <a:cubicBezTo>
                    <a:pt x="250956" y="3717"/>
                    <a:pt x="251901" y="1889"/>
                    <a:pt x="2526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 rot="10800000">
              <a:off x="-883133" y="3810509"/>
              <a:ext cx="7057983" cy="1763691"/>
            </a:xfrm>
            <a:custGeom>
              <a:avLst/>
              <a:gdLst/>
              <a:ahLst/>
              <a:cxnLst/>
              <a:rect l="l" t="t" r="r" b="b"/>
              <a:pathLst>
                <a:path w="208323" h="52057" extrusionOk="0">
                  <a:moveTo>
                    <a:pt x="1" y="0"/>
                  </a:moveTo>
                  <a:cubicBezTo>
                    <a:pt x="13709" y="7137"/>
                    <a:pt x="29108" y="10795"/>
                    <a:pt x="44488" y="10795"/>
                  </a:cubicBezTo>
                  <a:cubicBezTo>
                    <a:pt x="56843" y="10795"/>
                    <a:pt x="69186" y="8434"/>
                    <a:pt x="80630" y="3619"/>
                  </a:cubicBezTo>
                  <a:cubicBezTo>
                    <a:pt x="82272" y="2929"/>
                    <a:pt x="84057" y="2186"/>
                    <a:pt x="85785" y="2186"/>
                  </a:cubicBezTo>
                  <a:cubicBezTo>
                    <a:pt x="86421" y="2186"/>
                    <a:pt x="87050" y="2286"/>
                    <a:pt x="87660" y="2527"/>
                  </a:cubicBezTo>
                  <a:cubicBezTo>
                    <a:pt x="90139" y="3509"/>
                    <a:pt x="91267" y="6355"/>
                    <a:pt x="92445" y="8797"/>
                  </a:cubicBezTo>
                  <a:cubicBezTo>
                    <a:pt x="97812" y="19896"/>
                    <a:pt x="109909" y="26724"/>
                    <a:pt x="121854" y="26724"/>
                  </a:cubicBezTo>
                  <a:cubicBezTo>
                    <a:pt x="125965" y="26724"/>
                    <a:pt x="130058" y="25915"/>
                    <a:pt x="133852" y="24194"/>
                  </a:cubicBezTo>
                  <a:cubicBezTo>
                    <a:pt x="138698" y="21998"/>
                    <a:pt x="143054" y="18550"/>
                    <a:pt x="148206" y="17299"/>
                  </a:cubicBezTo>
                  <a:cubicBezTo>
                    <a:pt x="149661" y="16949"/>
                    <a:pt x="151112" y="16786"/>
                    <a:pt x="152552" y="16786"/>
                  </a:cubicBezTo>
                  <a:cubicBezTo>
                    <a:pt x="161513" y="16786"/>
                    <a:pt x="170071" y="23092"/>
                    <a:pt x="176572" y="29899"/>
                  </a:cubicBezTo>
                  <a:cubicBezTo>
                    <a:pt x="184129" y="37800"/>
                    <a:pt x="191122" y="47173"/>
                    <a:pt x="201305" y="50792"/>
                  </a:cubicBezTo>
                  <a:cubicBezTo>
                    <a:pt x="203293" y="51504"/>
                    <a:pt x="205722" y="51933"/>
                    <a:pt x="208323" y="52056"/>
                  </a:cubicBezTo>
                  <a:lnTo>
                    <a:pt x="2083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-320625" y="-521625"/>
              <a:ext cx="1731900" cy="1731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7931925" y="88450"/>
              <a:ext cx="893100" cy="893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9" name="Google Shape;609;p13"/>
          <p:cNvSpPr txBox="1">
            <a:spLocks noGrp="1"/>
          </p:cNvSpPr>
          <p:nvPr>
            <p:ph type="title"/>
          </p:nvPr>
        </p:nvSpPr>
        <p:spPr>
          <a:xfrm>
            <a:off x="1617465" y="1328800"/>
            <a:ext cx="299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0" name="Google Shape;610;p13"/>
          <p:cNvSpPr txBox="1">
            <a:spLocks noGrp="1"/>
          </p:cNvSpPr>
          <p:nvPr>
            <p:ph type="subTitle" idx="1"/>
          </p:nvPr>
        </p:nvSpPr>
        <p:spPr>
          <a:xfrm>
            <a:off x="1617453" y="1856500"/>
            <a:ext cx="26478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1" name="Google Shape;611;p13"/>
          <p:cNvSpPr txBox="1">
            <a:spLocks noGrp="1"/>
          </p:cNvSpPr>
          <p:nvPr>
            <p:ph type="title" idx="2"/>
          </p:nvPr>
        </p:nvSpPr>
        <p:spPr>
          <a:xfrm>
            <a:off x="1617465" y="3086925"/>
            <a:ext cx="299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2" name="Google Shape;612;p13"/>
          <p:cNvSpPr txBox="1">
            <a:spLocks noGrp="1"/>
          </p:cNvSpPr>
          <p:nvPr>
            <p:ph type="subTitle" idx="3"/>
          </p:nvPr>
        </p:nvSpPr>
        <p:spPr>
          <a:xfrm>
            <a:off x="1617603" y="3614625"/>
            <a:ext cx="26478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13"/>
          <p:cNvSpPr txBox="1">
            <a:spLocks noGrp="1"/>
          </p:cNvSpPr>
          <p:nvPr>
            <p:ph type="title" idx="4"/>
          </p:nvPr>
        </p:nvSpPr>
        <p:spPr>
          <a:xfrm>
            <a:off x="5420588" y="1328800"/>
            <a:ext cx="299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4" name="Google Shape;614;p13"/>
          <p:cNvSpPr txBox="1">
            <a:spLocks noGrp="1"/>
          </p:cNvSpPr>
          <p:nvPr>
            <p:ph type="subTitle" idx="5"/>
          </p:nvPr>
        </p:nvSpPr>
        <p:spPr>
          <a:xfrm>
            <a:off x="5420588" y="1856500"/>
            <a:ext cx="26478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5" name="Google Shape;615;p13"/>
          <p:cNvSpPr txBox="1">
            <a:spLocks noGrp="1"/>
          </p:cNvSpPr>
          <p:nvPr>
            <p:ph type="title" idx="6"/>
          </p:nvPr>
        </p:nvSpPr>
        <p:spPr>
          <a:xfrm>
            <a:off x="5420588" y="3086925"/>
            <a:ext cx="299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6" name="Google Shape;616;p13"/>
          <p:cNvSpPr txBox="1">
            <a:spLocks noGrp="1"/>
          </p:cNvSpPr>
          <p:nvPr>
            <p:ph type="subTitle" idx="7"/>
          </p:nvPr>
        </p:nvSpPr>
        <p:spPr>
          <a:xfrm>
            <a:off x="5420588" y="3614625"/>
            <a:ext cx="26478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7" name="Google Shape;617;p13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18" name="Google Shape;618;p13"/>
          <p:cNvGrpSpPr/>
          <p:nvPr/>
        </p:nvGrpSpPr>
        <p:grpSpPr>
          <a:xfrm>
            <a:off x="230958" y="4360246"/>
            <a:ext cx="8740303" cy="1051553"/>
            <a:chOff x="230958" y="4360246"/>
            <a:chExt cx="8740303" cy="1051553"/>
          </a:xfrm>
        </p:grpSpPr>
        <p:grpSp>
          <p:nvGrpSpPr>
            <p:cNvPr id="619" name="Google Shape;619;p13"/>
            <p:cNvGrpSpPr/>
            <p:nvPr/>
          </p:nvGrpSpPr>
          <p:grpSpPr>
            <a:xfrm flipH="1">
              <a:off x="3404038" y="4360246"/>
              <a:ext cx="5567223" cy="1051553"/>
              <a:chOff x="160188" y="206146"/>
              <a:chExt cx="5567223" cy="1051553"/>
            </a:xfrm>
          </p:grpSpPr>
          <p:sp>
            <p:nvSpPr>
              <p:cNvPr id="620" name="Google Shape;620;p13"/>
              <p:cNvSpPr/>
              <p:nvPr/>
            </p:nvSpPr>
            <p:spPr>
              <a:xfrm rot="-1583282">
                <a:off x="178451" y="229214"/>
                <a:ext cx="130274" cy="112564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3"/>
              <p:cNvSpPr/>
              <p:nvPr/>
            </p:nvSpPr>
            <p:spPr>
              <a:xfrm rot="1151728">
                <a:off x="627374" y="1064525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3"/>
              <p:cNvSpPr/>
              <p:nvPr/>
            </p:nvSpPr>
            <p:spPr>
              <a:xfrm rot="1937948">
                <a:off x="1137085" y="584284"/>
                <a:ext cx="130254" cy="11244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3"/>
              <p:cNvSpPr/>
              <p:nvPr/>
            </p:nvSpPr>
            <p:spPr>
              <a:xfrm rot="1151394">
                <a:off x="636407" y="39018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3"/>
              <p:cNvSpPr/>
              <p:nvPr/>
            </p:nvSpPr>
            <p:spPr>
              <a:xfrm rot="-2700000">
                <a:off x="170504" y="118694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3"/>
              <p:cNvSpPr/>
              <p:nvPr/>
            </p:nvSpPr>
            <p:spPr>
              <a:xfrm rot="-2700000">
                <a:off x="1917477" y="1021968"/>
                <a:ext cx="143401" cy="123885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3"/>
              <p:cNvSpPr/>
              <p:nvPr/>
            </p:nvSpPr>
            <p:spPr>
              <a:xfrm rot="1151394">
                <a:off x="2661232" y="755860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3"/>
              <p:cNvSpPr/>
              <p:nvPr/>
            </p:nvSpPr>
            <p:spPr>
              <a:xfrm rot="-2700000">
                <a:off x="380854" y="67544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3"/>
              <p:cNvSpPr/>
              <p:nvPr/>
            </p:nvSpPr>
            <p:spPr>
              <a:xfrm rot="9216718">
                <a:off x="5093771" y="581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3"/>
              <p:cNvSpPr/>
              <p:nvPr/>
            </p:nvSpPr>
            <p:spPr>
              <a:xfrm rot="8100000">
                <a:off x="5652205" y="1020120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3"/>
              <p:cNvSpPr/>
              <p:nvPr/>
            </p:nvSpPr>
            <p:spPr>
              <a:xfrm rot="-2700000">
                <a:off x="4627552" y="749268"/>
                <a:ext cx="143401" cy="123885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1" name="Google Shape;631;p13"/>
            <p:cNvGrpSpPr/>
            <p:nvPr/>
          </p:nvGrpSpPr>
          <p:grpSpPr>
            <a:xfrm flipH="1">
              <a:off x="230958" y="4845052"/>
              <a:ext cx="2456042" cy="536605"/>
              <a:chOff x="-381539" y="4542927"/>
              <a:chExt cx="2456042" cy="536605"/>
            </a:xfrm>
          </p:grpSpPr>
          <p:sp>
            <p:nvSpPr>
              <p:cNvPr id="632" name="Google Shape;632;p13"/>
              <p:cNvSpPr/>
              <p:nvPr/>
            </p:nvSpPr>
            <p:spPr>
              <a:xfrm rot="-2700000">
                <a:off x="953379" y="473479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3"/>
              <p:cNvSpPr/>
              <p:nvPr/>
            </p:nvSpPr>
            <p:spPr>
              <a:xfrm rot="-2700000">
                <a:off x="1908302" y="4660068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3"/>
              <p:cNvSpPr/>
              <p:nvPr/>
            </p:nvSpPr>
            <p:spPr>
              <a:xfrm rot="1151728">
                <a:off x="174874" y="4554975"/>
                <a:ext cx="85769" cy="74003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3"/>
              <p:cNvSpPr/>
              <p:nvPr/>
            </p:nvSpPr>
            <p:spPr>
              <a:xfrm rot="1937948">
                <a:off x="421535" y="4940959"/>
                <a:ext cx="130254" cy="11244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3"/>
              <p:cNvSpPr/>
              <p:nvPr/>
            </p:nvSpPr>
            <p:spPr>
              <a:xfrm rot="1151394">
                <a:off x="1169807" y="496923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3"/>
              <p:cNvSpPr/>
              <p:nvPr/>
            </p:nvSpPr>
            <p:spPr>
              <a:xfrm rot="-2700000">
                <a:off x="-371246" y="479334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14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640" name="Google Shape;640;p14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1" name="Google Shape;641;p14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2" name="Google Shape;642;p14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3" name="Google Shape;643;p14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4" name="Google Shape;644;p14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5" name="Google Shape;645;p14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6" name="Google Shape;646;p14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8" name="Google Shape;648;p14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9" name="Google Shape;649;p14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0" name="Google Shape;650;p14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1" name="Google Shape;651;p14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2" name="Google Shape;652;p14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3" name="Google Shape;653;p14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4" name="Google Shape;654;p14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55" name="Google Shape;655;p14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4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4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4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4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4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4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4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4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9" name="Google Shape;669;p14"/>
          <p:cNvGrpSpPr/>
          <p:nvPr/>
        </p:nvGrpSpPr>
        <p:grpSpPr>
          <a:xfrm>
            <a:off x="-679713" y="-1165025"/>
            <a:ext cx="10465824" cy="7406240"/>
            <a:chOff x="-679713" y="-1165025"/>
            <a:chExt cx="10465824" cy="7406240"/>
          </a:xfrm>
        </p:grpSpPr>
        <p:sp>
          <p:nvSpPr>
            <p:cNvPr id="670" name="Google Shape;670;p14"/>
            <p:cNvSpPr/>
            <p:nvPr/>
          </p:nvSpPr>
          <p:spPr>
            <a:xfrm rot="-5400000" flipH="1">
              <a:off x="4776194" y="-3193169"/>
              <a:ext cx="2474161" cy="6530450"/>
            </a:xfrm>
            <a:custGeom>
              <a:avLst/>
              <a:gdLst/>
              <a:ahLst/>
              <a:cxnLst/>
              <a:rect l="l" t="t" r="r" b="b"/>
              <a:pathLst>
                <a:path w="34077" h="89948" extrusionOk="0">
                  <a:moveTo>
                    <a:pt x="6785" y="0"/>
                  </a:moveTo>
                  <a:cubicBezTo>
                    <a:pt x="4466" y="0"/>
                    <a:pt x="2236" y="223"/>
                    <a:pt x="318" y="629"/>
                  </a:cubicBezTo>
                  <a:lnTo>
                    <a:pt x="0" y="89947"/>
                  </a:lnTo>
                  <a:lnTo>
                    <a:pt x="0" y="89947"/>
                  </a:lnTo>
                  <a:lnTo>
                    <a:pt x="8077" y="89788"/>
                  </a:lnTo>
                  <a:cubicBezTo>
                    <a:pt x="17287" y="89231"/>
                    <a:pt x="25960" y="83323"/>
                    <a:pt x="30018" y="75028"/>
                  </a:cubicBezTo>
                  <a:cubicBezTo>
                    <a:pt x="34076" y="66733"/>
                    <a:pt x="32743" y="55931"/>
                    <a:pt x="26318" y="49287"/>
                  </a:cubicBezTo>
                  <a:cubicBezTo>
                    <a:pt x="23652" y="46542"/>
                    <a:pt x="20251" y="44532"/>
                    <a:pt x="17625" y="41747"/>
                  </a:cubicBezTo>
                  <a:cubicBezTo>
                    <a:pt x="14979" y="38962"/>
                    <a:pt x="13109" y="34884"/>
                    <a:pt x="14482" y="31284"/>
                  </a:cubicBezTo>
                  <a:cubicBezTo>
                    <a:pt x="16073" y="27126"/>
                    <a:pt x="21086" y="25535"/>
                    <a:pt x="23991" y="22153"/>
                  </a:cubicBezTo>
                  <a:cubicBezTo>
                    <a:pt x="28307" y="17140"/>
                    <a:pt x="26776" y="8745"/>
                    <a:pt x="21822" y="4349"/>
                  </a:cubicBezTo>
                  <a:cubicBezTo>
                    <a:pt x="18334" y="1267"/>
                    <a:pt x="12309" y="0"/>
                    <a:pt x="67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4"/>
            <p:cNvSpPr/>
            <p:nvPr/>
          </p:nvSpPr>
          <p:spPr>
            <a:xfrm rot="10800000">
              <a:off x="-679713" y="-791653"/>
              <a:ext cx="3915200" cy="3685831"/>
            </a:xfrm>
            <a:custGeom>
              <a:avLst/>
              <a:gdLst/>
              <a:ahLst/>
              <a:cxnLst/>
              <a:rect l="l" t="t" r="r" b="b"/>
              <a:pathLst>
                <a:path w="59301" h="55829" extrusionOk="0">
                  <a:moveTo>
                    <a:pt x="54011" y="0"/>
                  </a:moveTo>
                  <a:cubicBezTo>
                    <a:pt x="47739" y="0"/>
                    <a:pt x="44084" y="6404"/>
                    <a:pt x="43068" y="10613"/>
                  </a:cubicBezTo>
                  <a:cubicBezTo>
                    <a:pt x="41775" y="15884"/>
                    <a:pt x="42451" y="21613"/>
                    <a:pt x="40442" y="26666"/>
                  </a:cubicBezTo>
                  <a:cubicBezTo>
                    <a:pt x="36842" y="35658"/>
                    <a:pt x="25940" y="39397"/>
                    <a:pt x="16253" y="39417"/>
                  </a:cubicBezTo>
                  <a:cubicBezTo>
                    <a:pt x="15436" y="39417"/>
                    <a:pt x="14610" y="39403"/>
                    <a:pt x="13784" y="39403"/>
                  </a:cubicBezTo>
                  <a:cubicBezTo>
                    <a:pt x="11148" y="39403"/>
                    <a:pt x="8519" y="39553"/>
                    <a:pt x="6247" y="40810"/>
                  </a:cubicBezTo>
                  <a:cubicBezTo>
                    <a:pt x="1293" y="43575"/>
                    <a:pt x="358" y="50179"/>
                    <a:pt x="0" y="55829"/>
                  </a:cubicBezTo>
                  <a:lnTo>
                    <a:pt x="59300" y="55829"/>
                  </a:lnTo>
                  <a:lnTo>
                    <a:pt x="59261" y="1363"/>
                  </a:lnTo>
                  <a:cubicBezTo>
                    <a:pt x="57344" y="408"/>
                    <a:pt x="55594" y="0"/>
                    <a:pt x="54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-584975" y="3861475"/>
              <a:ext cx="2109900" cy="2109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1036038" y="4037225"/>
              <a:ext cx="673200" cy="673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74" name="Google Shape;674;p14"/>
            <p:cNvSpPr/>
            <p:nvPr/>
          </p:nvSpPr>
          <p:spPr>
            <a:xfrm flipH="1">
              <a:off x="5870807" y="2131741"/>
              <a:ext cx="3915304" cy="4109474"/>
            </a:xfrm>
            <a:custGeom>
              <a:avLst/>
              <a:gdLst/>
              <a:ahLst/>
              <a:cxnLst/>
              <a:rect l="l" t="t" r="r" b="b"/>
              <a:pathLst>
                <a:path w="76846" h="80657" extrusionOk="0">
                  <a:moveTo>
                    <a:pt x="7141" y="0"/>
                  </a:moveTo>
                  <a:cubicBezTo>
                    <a:pt x="4839" y="0"/>
                    <a:pt x="2528" y="478"/>
                    <a:pt x="359" y="1444"/>
                  </a:cubicBezTo>
                  <a:lnTo>
                    <a:pt x="1" y="80657"/>
                  </a:lnTo>
                  <a:lnTo>
                    <a:pt x="73405" y="80657"/>
                  </a:lnTo>
                  <a:cubicBezTo>
                    <a:pt x="76846" y="73555"/>
                    <a:pt x="76170" y="64623"/>
                    <a:pt x="71674" y="58138"/>
                  </a:cubicBezTo>
                  <a:cubicBezTo>
                    <a:pt x="67559" y="52158"/>
                    <a:pt x="60366" y="48464"/>
                    <a:pt x="53127" y="48464"/>
                  </a:cubicBezTo>
                  <a:cubicBezTo>
                    <a:pt x="52492" y="48464"/>
                    <a:pt x="51857" y="48492"/>
                    <a:pt x="51224" y="48550"/>
                  </a:cubicBezTo>
                  <a:cubicBezTo>
                    <a:pt x="45157" y="49107"/>
                    <a:pt x="39587" y="52051"/>
                    <a:pt x="33679" y="53483"/>
                  </a:cubicBezTo>
                  <a:cubicBezTo>
                    <a:pt x="31936" y="53899"/>
                    <a:pt x="30082" y="54135"/>
                    <a:pt x="28243" y="54135"/>
                  </a:cubicBezTo>
                  <a:cubicBezTo>
                    <a:pt x="23828" y="54135"/>
                    <a:pt x="19506" y="52771"/>
                    <a:pt x="17049" y="49246"/>
                  </a:cubicBezTo>
                  <a:cubicBezTo>
                    <a:pt x="13826" y="44651"/>
                    <a:pt x="15119" y="38285"/>
                    <a:pt x="17427" y="33173"/>
                  </a:cubicBezTo>
                  <a:cubicBezTo>
                    <a:pt x="19734" y="28060"/>
                    <a:pt x="22977" y="23147"/>
                    <a:pt x="23434" y="17557"/>
                  </a:cubicBezTo>
                  <a:cubicBezTo>
                    <a:pt x="23832" y="11808"/>
                    <a:pt x="21206" y="6238"/>
                    <a:pt x="16511" y="2896"/>
                  </a:cubicBezTo>
                  <a:cubicBezTo>
                    <a:pt x="13702" y="976"/>
                    <a:pt x="10431" y="0"/>
                    <a:pt x="7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5" name="Google Shape;675;p14"/>
          <p:cNvSpPr txBox="1">
            <a:spLocks noGrp="1"/>
          </p:cNvSpPr>
          <p:nvPr>
            <p:ph type="title"/>
          </p:nvPr>
        </p:nvSpPr>
        <p:spPr>
          <a:xfrm>
            <a:off x="2890313" y="19628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76" name="Google Shape;676;p14"/>
          <p:cNvSpPr txBox="1">
            <a:spLocks noGrp="1"/>
          </p:cNvSpPr>
          <p:nvPr>
            <p:ph type="subTitle" idx="1"/>
          </p:nvPr>
        </p:nvSpPr>
        <p:spPr>
          <a:xfrm>
            <a:off x="2890313" y="3028025"/>
            <a:ext cx="5211600" cy="50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77" name="Google Shape;677;p14"/>
          <p:cNvGrpSpPr/>
          <p:nvPr/>
        </p:nvGrpSpPr>
        <p:grpSpPr>
          <a:xfrm>
            <a:off x="-208383" y="-238622"/>
            <a:ext cx="3151002" cy="2629894"/>
            <a:chOff x="-280791" y="77157"/>
            <a:chExt cx="3362145" cy="2806119"/>
          </a:xfrm>
        </p:grpSpPr>
        <p:sp>
          <p:nvSpPr>
            <p:cNvPr id="678" name="Google Shape;678;p14"/>
            <p:cNvSpPr/>
            <p:nvPr/>
          </p:nvSpPr>
          <p:spPr>
            <a:xfrm rot="-1911407">
              <a:off x="2982339" y="239572"/>
              <a:ext cx="85828" cy="73999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9" name="Google Shape;679;p14"/>
            <p:cNvGrpSpPr/>
            <p:nvPr/>
          </p:nvGrpSpPr>
          <p:grpSpPr>
            <a:xfrm>
              <a:off x="-280791" y="77157"/>
              <a:ext cx="3101793" cy="2806119"/>
              <a:chOff x="-858716" y="-345268"/>
              <a:chExt cx="3101793" cy="2806119"/>
            </a:xfrm>
          </p:grpSpPr>
          <p:sp>
            <p:nvSpPr>
              <p:cNvPr id="680" name="Google Shape;680;p14"/>
              <p:cNvSpPr/>
              <p:nvPr/>
            </p:nvSpPr>
            <p:spPr>
              <a:xfrm rot="-1717892">
                <a:off x="-839678" y="970807"/>
                <a:ext cx="130224" cy="11250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4"/>
              <p:cNvSpPr/>
              <p:nvPr/>
            </p:nvSpPr>
            <p:spPr>
              <a:xfrm rot="1026164">
                <a:off x="-108712" y="170827"/>
                <a:ext cx="85689" cy="7402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4"/>
              <p:cNvSpPr/>
              <p:nvPr/>
            </p:nvSpPr>
            <p:spPr>
              <a:xfrm rot="-2834745">
                <a:off x="-519497" y="1443606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4"/>
              <p:cNvSpPr/>
              <p:nvPr/>
            </p:nvSpPr>
            <p:spPr>
              <a:xfrm rot="-2834745">
                <a:off x="-176186" y="775915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4"/>
              <p:cNvSpPr/>
              <p:nvPr/>
            </p:nvSpPr>
            <p:spPr>
              <a:xfrm rot="-2834745">
                <a:off x="-508085" y="2389929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4"/>
              <p:cNvSpPr/>
              <p:nvPr/>
            </p:nvSpPr>
            <p:spPr>
              <a:xfrm rot="-2834745">
                <a:off x="-537969" y="-330389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14"/>
              <p:cNvSpPr/>
              <p:nvPr/>
            </p:nvSpPr>
            <p:spPr>
              <a:xfrm rot="-1717892">
                <a:off x="537780" y="-138355"/>
                <a:ext cx="130224" cy="11250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14"/>
              <p:cNvSpPr/>
              <p:nvPr/>
            </p:nvSpPr>
            <p:spPr>
              <a:xfrm rot="-4598680">
                <a:off x="2154317" y="208276"/>
                <a:ext cx="85718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14"/>
              <p:cNvSpPr/>
              <p:nvPr/>
            </p:nvSpPr>
            <p:spPr>
              <a:xfrm rot="-2834745">
                <a:off x="1608869" y="-72314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9" name="Google Shape;689;p14"/>
            <p:cNvSpPr/>
            <p:nvPr/>
          </p:nvSpPr>
          <p:spPr>
            <a:xfrm rot="-1717892">
              <a:off x="-59403" y="470785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" name="Google Shape;690;p14"/>
          <p:cNvGrpSpPr/>
          <p:nvPr/>
        </p:nvGrpSpPr>
        <p:grpSpPr>
          <a:xfrm rot="-5400000">
            <a:off x="6402792" y="-1348686"/>
            <a:ext cx="2331201" cy="3157221"/>
            <a:chOff x="7633664" y="-518198"/>
            <a:chExt cx="2331201" cy="3157221"/>
          </a:xfrm>
        </p:grpSpPr>
        <p:sp>
          <p:nvSpPr>
            <p:cNvPr id="691" name="Google Shape;691;p14"/>
            <p:cNvSpPr/>
            <p:nvPr/>
          </p:nvSpPr>
          <p:spPr>
            <a:xfrm rot="7881580">
              <a:off x="8193567" y="208439"/>
              <a:ext cx="130300" cy="11246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92" name="Google Shape;692;p14"/>
            <p:cNvGrpSpPr/>
            <p:nvPr/>
          </p:nvGrpSpPr>
          <p:grpSpPr>
            <a:xfrm rot="9597460">
              <a:off x="8075172" y="-355808"/>
              <a:ext cx="1448185" cy="2832440"/>
              <a:chOff x="-583802" y="-320969"/>
              <a:chExt cx="1448247" cy="2832560"/>
            </a:xfrm>
          </p:grpSpPr>
          <p:sp>
            <p:nvSpPr>
              <p:cNvPr id="693" name="Google Shape;693;p14"/>
              <p:cNvSpPr/>
              <p:nvPr/>
            </p:nvSpPr>
            <p:spPr>
              <a:xfrm rot="1026164">
                <a:off x="561469" y="252730"/>
                <a:ext cx="85689" cy="7402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4"/>
              <p:cNvSpPr/>
              <p:nvPr/>
            </p:nvSpPr>
            <p:spPr>
              <a:xfrm rot="-2834745">
                <a:off x="-99751" y="1187029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4"/>
              <p:cNvSpPr/>
              <p:nvPr/>
            </p:nvSpPr>
            <p:spPr>
              <a:xfrm rot="-2834745">
                <a:off x="-573683" y="2440669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14"/>
              <p:cNvSpPr/>
              <p:nvPr/>
            </p:nvSpPr>
            <p:spPr>
              <a:xfrm rot="-1316922">
                <a:off x="235654" y="1627981"/>
                <a:ext cx="65012" cy="5587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14"/>
              <p:cNvSpPr/>
              <p:nvPr/>
            </p:nvSpPr>
            <p:spPr>
              <a:xfrm rot="-2834745">
                <a:off x="71631" y="431611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4"/>
              <p:cNvSpPr/>
              <p:nvPr/>
            </p:nvSpPr>
            <p:spPr>
              <a:xfrm rot="-1717892">
                <a:off x="715183" y="1098082"/>
                <a:ext cx="130224" cy="11250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14"/>
              <p:cNvSpPr/>
              <p:nvPr/>
            </p:nvSpPr>
            <p:spPr>
              <a:xfrm rot="-4598680">
                <a:off x="-256336" y="1924552"/>
                <a:ext cx="85718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14"/>
              <p:cNvSpPr/>
              <p:nvPr/>
            </p:nvSpPr>
            <p:spPr>
              <a:xfrm rot="-2834745">
                <a:off x="526634" y="-306091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14"/>
              <p:cNvSpPr/>
              <p:nvPr/>
            </p:nvSpPr>
            <p:spPr>
              <a:xfrm rot="-1717892">
                <a:off x="227122" y="970807"/>
                <a:ext cx="130224" cy="112506"/>
              </a:xfrm>
              <a:prstGeom prst="star5">
                <a:avLst>
                  <a:gd name="adj" fmla="val 17832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02" name="Google Shape;702;p14"/>
          <p:cNvSpPr/>
          <p:nvPr/>
        </p:nvSpPr>
        <p:spPr>
          <a:xfrm rot="-909724">
            <a:off x="3716179" y="408454"/>
            <a:ext cx="129612" cy="11148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14"/>
          <p:cNvSpPr/>
          <p:nvPr/>
        </p:nvSpPr>
        <p:spPr>
          <a:xfrm rot="-3527179">
            <a:off x="4374561" y="74086"/>
            <a:ext cx="94359" cy="8119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14"/>
          <p:cNvSpPr/>
          <p:nvPr/>
        </p:nvSpPr>
        <p:spPr>
          <a:xfrm rot="5409936">
            <a:off x="3059513" y="165479"/>
            <a:ext cx="103800" cy="89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14"/>
          <p:cNvSpPr/>
          <p:nvPr/>
        </p:nvSpPr>
        <p:spPr>
          <a:xfrm rot="4490533">
            <a:off x="3655810" y="15146"/>
            <a:ext cx="92933" cy="8012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6" name="Google Shape;706;p14"/>
          <p:cNvGrpSpPr/>
          <p:nvPr/>
        </p:nvGrpSpPr>
        <p:grpSpPr>
          <a:xfrm rot="8884159">
            <a:off x="6325659" y="3138925"/>
            <a:ext cx="3403292" cy="2013685"/>
            <a:chOff x="3784" y="-499130"/>
            <a:chExt cx="3403246" cy="2013658"/>
          </a:xfrm>
        </p:grpSpPr>
        <p:sp>
          <p:nvSpPr>
            <p:cNvPr id="707" name="Google Shape;707;p14"/>
            <p:cNvSpPr/>
            <p:nvPr/>
          </p:nvSpPr>
          <p:spPr>
            <a:xfrm rot="-1717892">
              <a:off x="150459" y="1010018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4"/>
            <p:cNvSpPr/>
            <p:nvPr/>
          </p:nvSpPr>
          <p:spPr>
            <a:xfrm rot="1026164">
              <a:off x="3312436" y="537049"/>
              <a:ext cx="85689" cy="74022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4"/>
            <p:cNvSpPr/>
            <p:nvPr/>
          </p:nvSpPr>
          <p:spPr>
            <a:xfrm rot="-2834745">
              <a:off x="13903" y="1443606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4"/>
            <p:cNvSpPr/>
            <p:nvPr/>
          </p:nvSpPr>
          <p:spPr>
            <a:xfrm rot="-2834745">
              <a:off x="571677" y="675683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4"/>
            <p:cNvSpPr/>
            <p:nvPr/>
          </p:nvSpPr>
          <p:spPr>
            <a:xfrm rot="-2834745">
              <a:off x="612776" y="131989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4"/>
            <p:cNvSpPr/>
            <p:nvPr/>
          </p:nvSpPr>
          <p:spPr>
            <a:xfrm rot="1189928">
              <a:off x="1875674" y="-485116"/>
              <a:ext cx="97269" cy="84172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4"/>
            <p:cNvSpPr/>
            <p:nvPr/>
          </p:nvSpPr>
          <p:spPr>
            <a:xfrm rot="-2834745">
              <a:off x="2579378" y="72020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4" name="Google Shape;714;p14"/>
          <p:cNvSpPr/>
          <p:nvPr/>
        </p:nvSpPr>
        <p:spPr>
          <a:xfrm rot="8852546">
            <a:off x="8947947" y="4848938"/>
            <a:ext cx="96707" cy="83385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" name="Google Shape;716;p15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717" name="Google Shape;717;p15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8" name="Google Shape;718;p15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9" name="Google Shape;719;p15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0" name="Google Shape;720;p15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1" name="Google Shape;721;p15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2" name="Google Shape;722;p15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3" name="Google Shape;723;p15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4" name="Google Shape;724;p15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5" name="Google Shape;725;p15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6" name="Google Shape;726;p15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7" name="Google Shape;727;p15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8" name="Google Shape;728;p15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9" name="Google Shape;729;p15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0" name="Google Shape;730;p15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1" name="Google Shape;731;p15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32" name="Google Shape;732;p15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5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5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5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5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5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5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5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5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5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5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5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5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5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6" name="Google Shape;746;p15"/>
          <p:cNvSpPr/>
          <p:nvPr/>
        </p:nvSpPr>
        <p:spPr>
          <a:xfrm rot="9931046" flipH="1">
            <a:off x="599508" y="399632"/>
            <a:ext cx="2232438" cy="2232438"/>
          </a:xfrm>
          <a:prstGeom prst="pie">
            <a:avLst>
              <a:gd name="adj1" fmla="val 0"/>
              <a:gd name="adj2" fmla="val 1083452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15"/>
          <p:cNvSpPr/>
          <p:nvPr/>
        </p:nvSpPr>
        <p:spPr>
          <a:xfrm>
            <a:off x="7133647" y="-883125"/>
            <a:ext cx="2237337" cy="4452715"/>
          </a:xfrm>
          <a:custGeom>
            <a:avLst/>
            <a:gdLst/>
            <a:ahLst/>
            <a:cxnLst/>
            <a:rect l="l" t="t" r="r" b="b"/>
            <a:pathLst>
              <a:path w="45953" h="91455" extrusionOk="0">
                <a:moveTo>
                  <a:pt x="45455" y="0"/>
                </a:moveTo>
                <a:lnTo>
                  <a:pt x="4158" y="2010"/>
                </a:lnTo>
                <a:cubicBezTo>
                  <a:pt x="2388" y="6505"/>
                  <a:pt x="1" y="11140"/>
                  <a:pt x="498" y="15934"/>
                </a:cubicBezTo>
                <a:cubicBezTo>
                  <a:pt x="3581" y="45614"/>
                  <a:pt x="39209" y="21962"/>
                  <a:pt x="34196" y="50170"/>
                </a:cubicBezTo>
                <a:cubicBezTo>
                  <a:pt x="32545" y="59480"/>
                  <a:pt x="25046" y="67596"/>
                  <a:pt x="25841" y="77025"/>
                </a:cubicBezTo>
                <a:cubicBezTo>
                  <a:pt x="26507" y="84939"/>
                  <a:pt x="35336" y="91454"/>
                  <a:pt x="43418" y="91454"/>
                </a:cubicBezTo>
                <a:cubicBezTo>
                  <a:pt x="44275" y="91454"/>
                  <a:pt x="45123" y="91381"/>
                  <a:pt x="45953" y="91228"/>
                </a:cubicBezTo>
                <a:lnTo>
                  <a:pt x="45455" y="13110"/>
                </a:lnTo>
                <a:lnTo>
                  <a:pt x="454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15"/>
          <p:cNvSpPr txBox="1">
            <a:spLocks noGrp="1"/>
          </p:cNvSpPr>
          <p:nvPr>
            <p:ph type="title"/>
          </p:nvPr>
        </p:nvSpPr>
        <p:spPr>
          <a:xfrm>
            <a:off x="2296038" y="1944800"/>
            <a:ext cx="46200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9" name="Google Shape;749;p15"/>
          <p:cNvSpPr txBox="1">
            <a:spLocks noGrp="1"/>
          </p:cNvSpPr>
          <p:nvPr>
            <p:ph type="subTitle" idx="1"/>
          </p:nvPr>
        </p:nvSpPr>
        <p:spPr>
          <a:xfrm>
            <a:off x="1801938" y="3880575"/>
            <a:ext cx="5540100" cy="50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2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50" name="Google Shape;750;p15"/>
          <p:cNvGrpSpPr/>
          <p:nvPr/>
        </p:nvGrpSpPr>
        <p:grpSpPr>
          <a:xfrm rot="10800000">
            <a:off x="6498027" y="-163254"/>
            <a:ext cx="3339268" cy="3372900"/>
            <a:chOff x="8072390" y="1520224"/>
            <a:chExt cx="3339268" cy="3372900"/>
          </a:xfrm>
        </p:grpSpPr>
        <p:sp>
          <p:nvSpPr>
            <p:cNvPr id="751" name="Google Shape;751;p15"/>
            <p:cNvSpPr/>
            <p:nvPr/>
          </p:nvSpPr>
          <p:spPr>
            <a:xfrm rot="9216718">
              <a:off x="8837296" y="1543292"/>
              <a:ext cx="130274" cy="1125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2" name="Google Shape;752;p15"/>
            <p:cNvGrpSpPr/>
            <p:nvPr/>
          </p:nvGrpSpPr>
          <p:grpSpPr>
            <a:xfrm rot="10800000">
              <a:off x="8962311" y="3878171"/>
              <a:ext cx="857622" cy="1014953"/>
              <a:chOff x="7593036" y="242746"/>
              <a:chExt cx="857622" cy="1014953"/>
            </a:xfrm>
          </p:grpSpPr>
          <p:sp>
            <p:nvSpPr>
              <p:cNvPr id="753" name="Google Shape;753;p15"/>
              <p:cNvSpPr/>
              <p:nvPr/>
            </p:nvSpPr>
            <p:spPr>
              <a:xfrm rot="9216718">
                <a:off x="83021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15"/>
              <p:cNvSpPr/>
              <p:nvPr/>
            </p:nvSpPr>
            <p:spPr>
              <a:xfrm rot="-9648272">
                <a:off x="8278704" y="5539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15"/>
              <p:cNvSpPr/>
              <p:nvPr/>
            </p:nvSpPr>
            <p:spPr>
              <a:xfrm rot="8100000">
                <a:off x="76033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15"/>
              <p:cNvSpPr/>
              <p:nvPr/>
            </p:nvSpPr>
            <p:spPr>
              <a:xfrm rot="8100000">
                <a:off x="7826880" y="2574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7" name="Google Shape;757;p15"/>
            <p:cNvGrpSpPr/>
            <p:nvPr/>
          </p:nvGrpSpPr>
          <p:grpSpPr>
            <a:xfrm rot="6929944" flipH="1">
              <a:off x="8744596" y="1762900"/>
              <a:ext cx="1994855" cy="2748184"/>
              <a:chOff x="7129921" y="-1857641"/>
              <a:chExt cx="1994838" cy="2748161"/>
            </a:xfrm>
          </p:grpSpPr>
          <p:sp>
            <p:nvSpPr>
              <p:cNvPr id="758" name="Google Shape;758;p15"/>
              <p:cNvSpPr/>
              <p:nvPr/>
            </p:nvSpPr>
            <p:spPr>
              <a:xfrm rot="9216718">
                <a:off x="8419690" y="754889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15"/>
              <p:cNvSpPr/>
              <p:nvPr/>
            </p:nvSpPr>
            <p:spPr>
              <a:xfrm rot="-9648272">
                <a:off x="7271405" y="278729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15"/>
              <p:cNvSpPr/>
              <p:nvPr/>
            </p:nvSpPr>
            <p:spPr>
              <a:xfrm rot="8100000">
                <a:off x="7822537" y="56286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15"/>
              <p:cNvSpPr/>
              <p:nvPr/>
            </p:nvSpPr>
            <p:spPr>
              <a:xfrm rot="8100000">
                <a:off x="9049553" y="456859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15"/>
              <p:cNvSpPr/>
              <p:nvPr/>
            </p:nvSpPr>
            <p:spPr>
              <a:xfrm rot="8100000">
                <a:off x="8214712" y="38021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15"/>
              <p:cNvSpPr/>
              <p:nvPr/>
            </p:nvSpPr>
            <p:spPr>
              <a:xfrm rot="8100000">
                <a:off x="7140215" y="-1842892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oogle Shape;817;p17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818" name="Google Shape;818;p17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9" name="Google Shape;819;p17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0" name="Google Shape;820;p17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1" name="Google Shape;821;p17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2" name="Google Shape;822;p17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3" name="Google Shape;823;p17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4" name="Google Shape;824;p17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5" name="Google Shape;825;p17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6" name="Google Shape;826;p17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7" name="Google Shape;827;p17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8" name="Google Shape;828;p17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9" name="Google Shape;829;p17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0" name="Google Shape;830;p17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1" name="Google Shape;831;p17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2" name="Google Shape;832;p17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33" name="Google Shape;833;p17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7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7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7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7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7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7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7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7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7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7" name="Google Shape;847;p17"/>
          <p:cNvSpPr txBox="1">
            <a:spLocks noGrp="1"/>
          </p:cNvSpPr>
          <p:nvPr>
            <p:ph type="title"/>
          </p:nvPr>
        </p:nvSpPr>
        <p:spPr>
          <a:xfrm>
            <a:off x="884350" y="3191339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48" name="Google Shape;848;p17"/>
          <p:cNvSpPr txBox="1">
            <a:spLocks noGrp="1"/>
          </p:cNvSpPr>
          <p:nvPr>
            <p:ph type="subTitle" idx="1"/>
          </p:nvPr>
        </p:nvSpPr>
        <p:spPr>
          <a:xfrm>
            <a:off x="884350" y="1451055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849" name="Google Shape;849;p17"/>
          <p:cNvGrpSpPr/>
          <p:nvPr/>
        </p:nvGrpSpPr>
        <p:grpSpPr>
          <a:xfrm>
            <a:off x="318994" y="65760"/>
            <a:ext cx="8901196" cy="5791978"/>
            <a:chOff x="318994" y="65760"/>
            <a:chExt cx="8901196" cy="5791978"/>
          </a:xfrm>
        </p:grpSpPr>
        <p:sp>
          <p:nvSpPr>
            <p:cNvPr id="850" name="Google Shape;850;p17"/>
            <p:cNvSpPr/>
            <p:nvPr/>
          </p:nvSpPr>
          <p:spPr>
            <a:xfrm>
              <a:off x="4656237" y="1560999"/>
              <a:ext cx="4563953" cy="4296739"/>
            </a:xfrm>
            <a:custGeom>
              <a:avLst/>
              <a:gdLst/>
              <a:ahLst/>
              <a:cxnLst/>
              <a:rect l="l" t="t" r="r" b="b"/>
              <a:pathLst>
                <a:path w="59301" h="55829" extrusionOk="0">
                  <a:moveTo>
                    <a:pt x="54011" y="0"/>
                  </a:moveTo>
                  <a:cubicBezTo>
                    <a:pt x="47739" y="0"/>
                    <a:pt x="44084" y="6404"/>
                    <a:pt x="43068" y="10613"/>
                  </a:cubicBezTo>
                  <a:cubicBezTo>
                    <a:pt x="41775" y="15884"/>
                    <a:pt x="42451" y="21613"/>
                    <a:pt x="40442" y="26666"/>
                  </a:cubicBezTo>
                  <a:cubicBezTo>
                    <a:pt x="36842" y="35658"/>
                    <a:pt x="25940" y="39397"/>
                    <a:pt x="16253" y="39417"/>
                  </a:cubicBezTo>
                  <a:cubicBezTo>
                    <a:pt x="15436" y="39417"/>
                    <a:pt x="14610" y="39403"/>
                    <a:pt x="13784" y="39403"/>
                  </a:cubicBezTo>
                  <a:cubicBezTo>
                    <a:pt x="11148" y="39403"/>
                    <a:pt x="8519" y="39553"/>
                    <a:pt x="6247" y="40810"/>
                  </a:cubicBezTo>
                  <a:cubicBezTo>
                    <a:pt x="1293" y="43575"/>
                    <a:pt x="358" y="50179"/>
                    <a:pt x="0" y="55829"/>
                  </a:cubicBezTo>
                  <a:lnTo>
                    <a:pt x="59300" y="55829"/>
                  </a:lnTo>
                  <a:lnTo>
                    <a:pt x="59261" y="1363"/>
                  </a:lnTo>
                  <a:cubicBezTo>
                    <a:pt x="57344" y="408"/>
                    <a:pt x="55594" y="0"/>
                    <a:pt x="54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7"/>
            <p:cNvSpPr/>
            <p:nvPr/>
          </p:nvSpPr>
          <p:spPr>
            <a:xfrm rot="9667006" flipH="1">
              <a:off x="561102" y="307868"/>
              <a:ext cx="1794584" cy="1794584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2" name="Google Shape;852;p17"/>
          <p:cNvGrpSpPr/>
          <p:nvPr/>
        </p:nvGrpSpPr>
        <p:grpSpPr>
          <a:xfrm rot="10800000">
            <a:off x="5248459" y="1451057"/>
            <a:ext cx="3895545" cy="3545739"/>
            <a:chOff x="-280791" y="70171"/>
            <a:chExt cx="3895545" cy="3545739"/>
          </a:xfrm>
        </p:grpSpPr>
        <p:sp>
          <p:nvSpPr>
            <p:cNvPr id="853" name="Google Shape;853;p17"/>
            <p:cNvSpPr/>
            <p:nvPr/>
          </p:nvSpPr>
          <p:spPr>
            <a:xfrm rot="-1911407">
              <a:off x="3515739" y="87172"/>
              <a:ext cx="85828" cy="73999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54" name="Google Shape;854;p17"/>
            <p:cNvGrpSpPr/>
            <p:nvPr/>
          </p:nvGrpSpPr>
          <p:grpSpPr>
            <a:xfrm>
              <a:off x="-280791" y="77157"/>
              <a:ext cx="2705279" cy="2806119"/>
              <a:chOff x="-858716" y="-345268"/>
              <a:chExt cx="2705279" cy="2806119"/>
            </a:xfrm>
          </p:grpSpPr>
          <p:sp>
            <p:nvSpPr>
              <p:cNvPr id="855" name="Google Shape;855;p17"/>
              <p:cNvSpPr/>
              <p:nvPr/>
            </p:nvSpPr>
            <p:spPr>
              <a:xfrm rot="-1717892">
                <a:off x="-839678" y="970807"/>
                <a:ext cx="130224" cy="11250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17"/>
              <p:cNvSpPr/>
              <p:nvPr/>
            </p:nvSpPr>
            <p:spPr>
              <a:xfrm rot="1026164">
                <a:off x="460430" y="-73091"/>
                <a:ext cx="85689" cy="74022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17"/>
              <p:cNvSpPr/>
              <p:nvPr/>
            </p:nvSpPr>
            <p:spPr>
              <a:xfrm rot="-2834745">
                <a:off x="-519497" y="1443606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17"/>
              <p:cNvSpPr/>
              <p:nvPr/>
            </p:nvSpPr>
            <p:spPr>
              <a:xfrm rot="-2834745">
                <a:off x="-13574" y="2239423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17"/>
              <p:cNvSpPr/>
              <p:nvPr/>
            </p:nvSpPr>
            <p:spPr>
              <a:xfrm rot="-2834745">
                <a:off x="-833309" y="2389929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17"/>
              <p:cNvSpPr/>
              <p:nvPr/>
            </p:nvSpPr>
            <p:spPr>
              <a:xfrm rot="-2834745">
                <a:off x="-537969" y="-330389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17"/>
              <p:cNvSpPr/>
              <p:nvPr/>
            </p:nvSpPr>
            <p:spPr>
              <a:xfrm rot="-1717892">
                <a:off x="116322" y="938657"/>
                <a:ext cx="130224" cy="11250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17"/>
              <p:cNvSpPr/>
              <p:nvPr/>
            </p:nvSpPr>
            <p:spPr>
              <a:xfrm rot="-4598680">
                <a:off x="-360283" y="436876"/>
                <a:ext cx="85718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17"/>
              <p:cNvSpPr/>
              <p:nvPr/>
            </p:nvSpPr>
            <p:spPr>
              <a:xfrm rot="-2834745">
                <a:off x="1771481" y="-224714"/>
                <a:ext cx="64962" cy="5604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4" name="Google Shape;864;p17"/>
            <p:cNvSpPr/>
            <p:nvPr/>
          </p:nvSpPr>
          <p:spPr>
            <a:xfrm rot="-1717892">
              <a:off x="-59403" y="3479107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6" name="Google Shape;866;p18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867" name="Google Shape;867;p18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8" name="Google Shape;868;p18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9" name="Google Shape;869;p18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0" name="Google Shape;870;p18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1" name="Google Shape;871;p18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2" name="Google Shape;872;p18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3" name="Google Shape;873;p18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4" name="Google Shape;874;p18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5" name="Google Shape;875;p18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6" name="Google Shape;876;p18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7" name="Google Shape;877;p18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8" name="Google Shape;878;p18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9" name="Google Shape;879;p18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0" name="Google Shape;880;p18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1" name="Google Shape;881;p18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82" name="Google Shape;882;p18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8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8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8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8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8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18"/>
          <p:cNvGrpSpPr/>
          <p:nvPr/>
        </p:nvGrpSpPr>
        <p:grpSpPr>
          <a:xfrm rot="192277">
            <a:off x="-3926400" y="3292295"/>
            <a:ext cx="13655869" cy="3407674"/>
            <a:chOff x="-3930238" y="3063137"/>
            <a:chExt cx="13656365" cy="3407798"/>
          </a:xfrm>
        </p:grpSpPr>
        <p:sp>
          <p:nvSpPr>
            <p:cNvPr id="897" name="Google Shape;897;p18"/>
            <p:cNvSpPr/>
            <p:nvPr/>
          </p:nvSpPr>
          <p:spPr>
            <a:xfrm rot="5737232">
              <a:off x="364836" y="-668152"/>
              <a:ext cx="1823102" cy="10284139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6982327" y="3727134"/>
              <a:ext cx="2743800" cy="2743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99" name="Google Shape;899;p18"/>
          <p:cNvGrpSpPr/>
          <p:nvPr/>
        </p:nvGrpSpPr>
        <p:grpSpPr>
          <a:xfrm>
            <a:off x="331186" y="9"/>
            <a:ext cx="9190489" cy="2227200"/>
            <a:chOff x="331186" y="9"/>
            <a:chExt cx="9190489" cy="2227200"/>
          </a:xfrm>
        </p:grpSpPr>
        <p:sp>
          <p:nvSpPr>
            <p:cNvPr id="900" name="Google Shape;900;p18"/>
            <p:cNvSpPr/>
            <p:nvPr/>
          </p:nvSpPr>
          <p:spPr>
            <a:xfrm rot="10010984" flipH="1">
              <a:off x="517776" y="186600"/>
              <a:ext cx="1854018" cy="1854018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8"/>
            <p:cNvSpPr/>
            <p:nvPr/>
          </p:nvSpPr>
          <p:spPr>
            <a:xfrm>
              <a:off x="8225675" y="114550"/>
              <a:ext cx="1296000" cy="129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02" name="Google Shape;902;p18"/>
            <p:cNvSpPr/>
            <p:nvPr/>
          </p:nvSpPr>
          <p:spPr>
            <a:xfrm>
              <a:off x="7992575" y="247050"/>
              <a:ext cx="233100" cy="233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903" name="Google Shape;903;p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904" name="Google Shape;904;p18"/>
          <p:cNvGrpSpPr/>
          <p:nvPr/>
        </p:nvGrpSpPr>
        <p:grpSpPr>
          <a:xfrm rot="183658">
            <a:off x="274080" y="4617063"/>
            <a:ext cx="4961234" cy="745666"/>
            <a:chOff x="230958" y="4636010"/>
            <a:chExt cx="4961102" cy="745646"/>
          </a:xfrm>
        </p:grpSpPr>
        <p:grpSp>
          <p:nvGrpSpPr>
            <p:cNvPr id="905" name="Google Shape;905;p18"/>
            <p:cNvGrpSpPr/>
            <p:nvPr/>
          </p:nvGrpSpPr>
          <p:grpSpPr>
            <a:xfrm flipH="1">
              <a:off x="3395900" y="4636010"/>
              <a:ext cx="1130796" cy="456783"/>
              <a:chOff x="4604752" y="481910"/>
              <a:chExt cx="1130796" cy="456783"/>
            </a:xfrm>
          </p:grpSpPr>
          <p:sp>
            <p:nvSpPr>
              <p:cNvPr id="906" name="Google Shape;906;p18"/>
              <p:cNvSpPr/>
              <p:nvPr/>
            </p:nvSpPr>
            <p:spPr>
              <a:xfrm rot="9216718">
                <a:off x="5097840" y="504978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18"/>
              <p:cNvSpPr/>
              <p:nvPr/>
            </p:nvSpPr>
            <p:spPr>
              <a:xfrm rot="8100000">
                <a:off x="5660342" y="867941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18"/>
              <p:cNvSpPr/>
              <p:nvPr/>
            </p:nvSpPr>
            <p:spPr>
              <a:xfrm rot="-2700000">
                <a:off x="4627552" y="749268"/>
                <a:ext cx="143401" cy="123885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9" name="Google Shape;909;p18"/>
            <p:cNvGrpSpPr/>
            <p:nvPr/>
          </p:nvGrpSpPr>
          <p:grpSpPr>
            <a:xfrm flipH="1">
              <a:off x="230958" y="4834476"/>
              <a:ext cx="4961102" cy="547181"/>
              <a:chOff x="-2886599" y="4532351"/>
              <a:chExt cx="4961102" cy="547181"/>
            </a:xfrm>
          </p:grpSpPr>
          <p:sp>
            <p:nvSpPr>
              <p:cNvPr id="910" name="Google Shape;910;p18"/>
              <p:cNvSpPr/>
              <p:nvPr/>
            </p:nvSpPr>
            <p:spPr>
              <a:xfrm rot="-2700000">
                <a:off x="953379" y="473479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18"/>
              <p:cNvSpPr/>
              <p:nvPr/>
            </p:nvSpPr>
            <p:spPr>
              <a:xfrm rot="-2700000">
                <a:off x="1908302" y="4660068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18"/>
              <p:cNvSpPr/>
              <p:nvPr/>
            </p:nvSpPr>
            <p:spPr>
              <a:xfrm rot="1151728">
                <a:off x="-2876834" y="4544399"/>
                <a:ext cx="85769" cy="74003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18"/>
              <p:cNvSpPr/>
              <p:nvPr/>
            </p:nvSpPr>
            <p:spPr>
              <a:xfrm rot="1937948">
                <a:off x="421535" y="4940959"/>
                <a:ext cx="130254" cy="11244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18"/>
              <p:cNvSpPr/>
              <p:nvPr/>
            </p:nvSpPr>
            <p:spPr>
              <a:xfrm rot="1151394">
                <a:off x="1169807" y="496923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18"/>
              <p:cNvSpPr/>
              <p:nvPr/>
            </p:nvSpPr>
            <p:spPr>
              <a:xfrm rot="-2700000">
                <a:off x="-371246" y="479334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2" name="Google Shape;992;p21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993" name="Google Shape;993;p21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4" name="Google Shape;994;p21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5" name="Google Shape;995;p21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6" name="Google Shape;996;p21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7" name="Google Shape;997;p21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8" name="Google Shape;998;p21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9" name="Google Shape;999;p21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0" name="Google Shape;1000;p21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1" name="Google Shape;1001;p21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2" name="Google Shape;1002;p21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3" name="Google Shape;1003;p21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4" name="Google Shape;1004;p21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5" name="Google Shape;1005;p21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6" name="Google Shape;1006;p21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7" name="Google Shape;1007;p21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08" name="Google Shape;1008;p21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1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1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1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1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1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1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1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1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1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1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1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1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1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2" name="Google Shape;1022;p21"/>
          <p:cNvSpPr/>
          <p:nvPr/>
        </p:nvSpPr>
        <p:spPr>
          <a:xfrm rot="-5400000">
            <a:off x="7061568" y="-3049497"/>
            <a:ext cx="1213506" cy="6845403"/>
          </a:xfrm>
          <a:custGeom>
            <a:avLst/>
            <a:gdLst/>
            <a:ahLst/>
            <a:cxnLst/>
            <a:rect l="l" t="t" r="r" b="b"/>
            <a:pathLst>
              <a:path w="18580" h="104810" extrusionOk="0">
                <a:moveTo>
                  <a:pt x="16356" y="1"/>
                </a:moveTo>
                <a:cubicBezTo>
                  <a:pt x="9946" y="1"/>
                  <a:pt x="4426" y="11281"/>
                  <a:pt x="3541" y="15650"/>
                </a:cubicBezTo>
                <a:cubicBezTo>
                  <a:pt x="1512" y="25875"/>
                  <a:pt x="9370" y="33752"/>
                  <a:pt x="10762" y="43341"/>
                </a:cubicBezTo>
                <a:cubicBezTo>
                  <a:pt x="11936" y="51397"/>
                  <a:pt x="10901" y="59633"/>
                  <a:pt x="7719" y="67132"/>
                </a:cubicBezTo>
                <a:cubicBezTo>
                  <a:pt x="5152" y="73120"/>
                  <a:pt x="1194" y="78750"/>
                  <a:pt x="677" y="85254"/>
                </a:cubicBezTo>
                <a:cubicBezTo>
                  <a:pt x="0" y="93590"/>
                  <a:pt x="9131" y="104550"/>
                  <a:pt x="18580" y="104809"/>
                </a:cubicBezTo>
                <a:lnTo>
                  <a:pt x="18580" y="104809"/>
                </a:lnTo>
                <a:cubicBezTo>
                  <a:pt x="18580" y="104809"/>
                  <a:pt x="18341" y="372"/>
                  <a:pt x="18341" y="372"/>
                </a:cubicBezTo>
                <a:cubicBezTo>
                  <a:pt x="17673" y="118"/>
                  <a:pt x="17010" y="1"/>
                  <a:pt x="163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2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24" name="Google Shape;1024;p21"/>
          <p:cNvGrpSpPr/>
          <p:nvPr/>
        </p:nvGrpSpPr>
        <p:grpSpPr>
          <a:xfrm rot="5400000">
            <a:off x="6668331" y="-1909826"/>
            <a:ext cx="514044" cy="4434391"/>
            <a:chOff x="99008" y="362910"/>
            <a:chExt cx="514044" cy="4434391"/>
          </a:xfrm>
        </p:grpSpPr>
        <p:grpSp>
          <p:nvGrpSpPr>
            <p:cNvPr id="1025" name="Google Shape;1025;p21"/>
            <p:cNvGrpSpPr/>
            <p:nvPr/>
          </p:nvGrpSpPr>
          <p:grpSpPr>
            <a:xfrm>
              <a:off x="101562" y="2071506"/>
              <a:ext cx="511490" cy="2725795"/>
              <a:chOff x="-37188" y="2221306"/>
              <a:chExt cx="511490" cy="2725795"/>
            </a:xfrm>
          </p:grpSpPr>
          <p:sp>
            <p:nvSpPr>
              <p:cNvPr id="1026" name="Google Shape;1026;p21"/>
              <p:cNvSpPr/>
              <p:nvPr/>
            </p:nvSpPr>
            <p:spPr>
              <a:xfrm rot="-2700000">
                <a:off x="391504" y="462579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21"/>
              <p:cNvSpPr/>
              <p:nvPr/>
            </p:nvSpPr>
            <p:spPr>
              <a:xfrm rot="-2700000">
                <a:off x="308102" y="3821868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21"/>
              <p:cNvSpPr/>
              <p:nvPr/>
            </p:nvSpPr>
            <p:spPr>
              <a:xfrm rot="1151728">
                <a:off x="160074" y="4861050"/>
                <a:ext cx="85769" cy="74003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21"/>
              <p:cNvSpPr/>
              <p:nvPr/>
            </p:nvSpPr>
            <p:spPr>
              <a:xfrm rot="1937948">
                <a:off x="-17265" y="2247434"/>
                <a:ext cx="130254" cy="11244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21"/>
              <p:cNvSpPr/>
              <p:nvPr/>
            </p:nvSpPr>
            <p:spPr>
              <a:xfrm rot="1151394">
                <a:off x="149557" y="315913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21"/>
              <p:cNvSpPr/>
              <p:nvPr/>
            </p:nvSpPr>
            <p:spPr>
              <a:xfrm rot="-2700000">
                <a:off x="67004" y="438472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32" name="Google Shape;1032;p21"/>
            <p:cNvSpPr/>
            <p:nvPr/>
          </p:nvSpPr>
          <p:spPr>
            <a:xfrm rot="1932993">
              <a:off x="114888" y="1178835"/>
              <a:ext cx="103541" cy="8939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1"/>
            <p:cNvSpPr/>
            <p:nvPr/>
          </p:nvSpPr>
          <p:spPr>
            <a:xfrm rot="-2700000">
              <a:off x="142052" y="395468"/>
              <a:ext cx="143401" cy="12388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4_1_1"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3" name="Google Shape;1083;p23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084" name="Google Shape;1084;p23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5" name="Google Shape;1085;p23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6" name="Google Shape;1086;p23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7" name="Google Shape;1087;p23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8" name="Google Shape;1088;p23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9" name="Google Shape;1089;p23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0" name="Google Shape;1090;p23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1" name="Google Shape;1091;p23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2" name="Google Shape;1092;p23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23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23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23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23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23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23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99" name="Google Shape;1099;p23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3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3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3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3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3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3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3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3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3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3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3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3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3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3" name="Google Shape;1113;p2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14" name="Google Shape;1114;p23"/>
          <p:cNvGrpSpPr/>
          <p:nvPr/>
        </p:nvGrpSpPr>
        <p:grpSpPr>
          <a:xfrm>
            <a:off x="6154700" y="3806974"/>
            <a:ext cx="2897167" cy="3336776"/>
            <a:chOff x="6154700" y="3806974"/>
            <a:chExt cx="2897167" cy="3336776"/>
          </a:xfrm>
        </p:grpSpPr>
        <p:sp>
          <p:nvSpPr>
            <p:cNvPr id="1115" name="Google Shape;1115;p23"/>
            <p:cNvSpPr/>
            <p:nvPr/>
          </p:nvSpPr>
          <p:spPr>
            <a:xfrm>
              <a:off x="6154700" y="4271550"/>
              <a:ext cx="2872200" cy="2872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3"/>
            <p:cNvSpPr/>
            <p:nvPr/>
          </p:nvSpPr>
          <p:spPr>
            <a:xfrm rot="1875708">
              <a:off x="8425575" y="3914035"/>
              <a:ext cx="543984" cy="469278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4_1_1_1"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Google Shape;1118;p24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119" name="Google Shape;1119;p24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0" name="Google Shape;1120;p24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1" name="Google Shape;1121;p24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2" name="Google Shape;1122;p24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3" name="Google Shape;1123;p24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4" name="Google Shape;1124;p24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5" name="Google Shape;1125;p24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6" name="Google Shape;1126;p24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7" name="Google Shape;1127;p24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8" name="Google Shape;1128;p24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9" name="Google Shape;1129;p24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0" name="Google Shape;1130;p24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1" name="Google Shape;1131;p24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2" name="Google Shape;1132;p24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3" name="Google Shape;1133;p24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34" name="Google Shape;1134;p24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4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4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4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4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4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4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4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4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4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4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4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4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4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8" name="Google Shape;1148;p24"/>
          <p:cNvGrpSpPr/>
          <p:nvPr/>
        </p:nvGrpSpPr>
        <p:grpSpPr>
          <a:xfrm>
            <a:off x="-206924" y="-64865"/>
            <a:ext cx="10683496" cy="644587"/>
            <a:chOff x="-206924" y="-293465"/>
            <a:chExt cx="10683496" cy="644587"/>
          </a:xfrm>
        </p:grpSpPr>
        <p:sp>
          <p:nvSpPr>
            <p:cNvPr id="1149" name="Google Shape;1149;p24"/>
            <p:cNvSpPr/>
            <p:nvPr/>
          </p:nvSpPr>
          <p:spPr>
            <a:xfrm rot="-5400000">
              <a:off x="1288843" y="-1789232"/>
              <a:ext cx="644587" cy="3636121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4"/>
            <p:cNvSpPr/>
            <p:nvPr/>
          </p:nvSpPr>
          <p:spPr>
            <a:xfrm rot="5400000" flipH="1">
              <a:off x="3657618" y="-1789232"/>
              <a:ext cx="644587" cy="3636121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4"/>
            <p:cNvSpPr/>
            <p:nvPr/>
          </p:nvSpPr>
          <p:spPr>
            <a:xfrm rot="-5400000">
              <a:off x="5967443" y="-1789232"/>
              <a:ext cx="644587" cy="3636121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4"/>
            <p:cNvSpPr/>
            <p:nvPr/>
          </p:nvSpPr>
          <p:spPr>
            <a:xfrm rot="5400000" flipH="1">
              <a:off x="8336218" y="-1789232"/>
              <a:ext cx="644587" cy="3636121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3" name="Google Shape;1153;p2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54" name="Google Shape;1154;p24"/>
          <p:cNvGrpSpPr/>
          <p:nvPr/>
        </p:nvGrpSpPr>
        <p:grpSpPr>
          <a:xfrm rot="-5400000" flipH="1">
            <a:off x="4093880" y="-3678192"/>
            <a:ext cx="430702" cy="7833241"/>
            <a:chOff x="251408" y="-2837490"/>
            <a:chExt cx="430702" cy="7833241"/>
          </a:xfrm>
        </p:grpSpPr>
        <p:grpSp>
          <p:nvGrpSpPr>
            <p:cNvPr id="1155" name="Google Shape;1155;p24"/>
            <p:cNvGrpSpPr/>
            <p:nvPr/>
          </p:nvGrpSpPr>
          <p:grpSpPr>
            <a:xfrm>
              <a:off x="272109" y="-290694"/>
              <a:ext cx="410001" cy="5286445"/>
              <a:chOff x="133359" y="-140894"/>
              <a:chExt cx="410001" cy="5286445"/>
            </a:xfrm>
          </p:grpSpPr>
          <p:sp>
            <p:nvSpPr>
              <p:cNvPr id="1156" name="Google Shape;1156;p24"/>
              <p:cNvSpPr/>
              <p:nvPr/>
            </p:nvSpPr>
            <p:spPr>
              <a:xfrm rot="-2700000">
                <a:off x="468154" y="436704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24"/>
              <p:cNvSpPr/>
              <p:nvPr/>
            </p:nvSpPr>
            <p:spPr>
              <a:xfrm rot="-2700000">
                <a:off x="269542" y="1972370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24"/>
              <p:cNvSpPr/>
              <p:nvPr/>
            </p:nvSpPr>
            <p:spPr>
              <a:xfrm rot="1151728">
                <a:off x="160524" y="5059500"/>
                <a:ext cx="85769" cy="74003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24"/>
              <p:cNvSpPr/>
              <p:nvPr/>
            </p:nvSpPr>
            <p:spPr>
              <a:xfrm rot="1937948">
                <a:off x="363735" y="-114766"/>
                <a:ext cx="130254" cy="11244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24"/>
              <p:cNvSpPr/>
              <p:nvPr/>
            </p:nvSpPr>
            <p:spPr>
              <a:xfrm rot="7682277">
                <a:off x="142983" y="2830483"/>
                <a:ext cx="64753" cy="55807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24"/>
              <p:cNvSpPr/>
              <p:nvPr/>
            </p:nvSpPr>
            <p:spPr>
              <a:xfrm rot="-2700000">
                <a:off x="259833" y="389737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62" name="Google Shape;1162;p24"/>
            <p:cNvSpPr/>
            <p:nvPr/>
          </p:nvSpPr>
          <p:spPr>
            <a:xfrm rot="1932993">
              <a:off x="267288" y="-1187121"/>
              <a:ext cx="103541" cy="8939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4"/>
            <p:cNvSpPr/>
            <p:nvPr/>
          </p:nvSpPr>
          <p:spPr>
            <a:xfrm rot="-2700000">
              <a:off x="370652" y="-2804932"/>
              <a:ext cx="143401" cy="12388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CUSTOM_4_1_1_1_1"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5" name="Google Shape;1165;p25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166" name="Google Shape;1166;p25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7" name="Google Shape;1167;p25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8" name="Google Shape;1168;p25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9" name="Google Shape;1169;p25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0" name="Google Shape;1170;p25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1" name="Google Shape;1171;p25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2" name="Google Shape;1172;p25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3" name="Google Shape;1173;p25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4" name="Google Shape;1174;p25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5" name="Google Shape;1175;p25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6" name="Google Shape;1176;p25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7" name="Google Shape;1177;p25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8" name="Google Shape;1178;p25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9" name="Google Shape;1179;p25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0" name="Google Shape;1180;p25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81" name="Google Shape;1181;p25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5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5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5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5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5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5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5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5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5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5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5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5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5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5" name="Google Shape;1195;p25"/>
          <p:cNvGrpSpPr/>
          <p:nvPr/>
        </p:nvGrpSpPr>
        <p:grpSpPr>
          <a:xfrm>
            <a:off x="-76195" y="-2218275"/>
            <a:ext cx="9169920" cy="4122959"/>
            <a:chOff x="-76195" y="-2218275"/>
            <a:chExt cx="9169920" cy="4122959"/>
          </a:xfrm>
        </p:grpSpPr>
        <p:sp>
          <p:nvSpPr>
            <p:cNvPr id="1196" name="Google Shape;1196;p25"/>
            <p:cNvSpPr/>
            <p:nvPr/>
          </p:nvSpPr>
          <p:spPr>
            <a:xfrm>
              <a:off x="6099725" y="-2218275"/>
              <a:ext cx="2994000" cy="2994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5"/>
            <p:cNvSpPr/>
            <p:nvPr/>
          </p:nvSpPr>
          <p:spPr>
            <a:xfrm rot="10800000" flipH="1">
              <a:off x="-76195" y="-533980"/>
              <a:ext cx="2323439" cy="2438664"/>
            </a:xfrm>
            <a:custGeom>
              <a:avLst/>
              <a:gdLst/>
              <a:ahLst/>
              <a:cxnLst/>
              <a:rect l="l" t="t" r="r" b="b"/>
              <a:pathLst>
                <a:path w="76846" h="80657" extrusionOk="0">
                  <a:moveTo>
                    <a:pt x="7141" y="0"/>
                  </a:moveTo>
                  <a:cubicBezTo>
                    <a:pt x="4839" y="0"/>
                    <a:pt x="2528" y="478"/>
                    <a:pt x="359" y="1444"/>
                  </a:cubicBezTo>
                  <a:lnTo>
                    <a:pt x="1" y="80657"/>
                  </a:lnTo>
                  <a:lnTo>
                    <a:pt x="73405" y="80657"/>
                  </a:lnTo>
                  <a:cubicBezTo>
                    <a:pt x="76846" y="73555"/>
                    <a:pt x="76170" y="64623"/>
                    <a:pt x="71674" y="58138"/>
                  </a:cubicBezTo>
                  <a:cubicBezTo>
                    <a:pt x="67559" y="52158"/>
                    <a:pt x="60366" y="48464"/>
                    <a:pt x="53127" y="48464"/>
                  </a:cubicBezTo>
                  <a:cubicBezTo>
                    <a:pt x="52492" y="48464"/>
                    <a:pt x="51857" y="48492"/>
                    <a:pt x="51224" y="48550"/>
                  </a:cubicBezTo>
                  <a:cubicBezTo>
                    <a:pt x="45157" y="49107"/>
                    <a:pt x="39587" y="52051"/>
                    <a:pt x="33679" y="53483"/>
                  </a:cubicBezTo>
                  <a:cubicBezTo>
                    <a:pt x="31936" y="53899"/>
                    <a:pt x="30082" y="54135"/>
                    <a:pt x="28243" y="54135"/>
                  </a:cubicBezTo>
                  <a:cubicBezTo>
                    <a:pt x="23828" y="54135"/>
                    <a:pt x="19506" y="52771"/>
                    <a:pt x="17049" y="49246"/>
                  </a:cubicBezTo>
                  <a:cubicBezTo>
                    <a:pt x="13826" y="44651"/>
                    <a:pt x="15119" y="38285"/>
                    <a:pt x="17427" y="33173"/>
                  </a:cubicBezTo>
                  <a:cubicBezTo>
                    <a:pt x="19734" y="28060"/>
                    <a:pt x="22977" y="23147"/>
                    <a:pt x="23434" y="17557"/>
                  </a:cubicBezTo>
                  <a:cubicBezTo>
                    <a:pt x="23832" y="11808"/>
                    <a:pt x="21206" y="6238"/>
                    <a:pt x="16511" y="2896"/>
                  </a:cubicBezTo>
                  <a:cubicBezTo>
                    <a:pt x="13702" y="976"/>
                    <a:pt x="10431" y="0"/>
                    <a:pt x="71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2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99" name="Google Shape;1199;p25"/>
          <p:cNvGrpSpPr/>
          <p:nvPr/>
        </p:nvGrpSpPr>
        <p:grpSpPr>
          <a:xfrm>
            <a:off x="3784" y="-87193"/>
            <a:ext cx="1842778" cy="1792893"/>
            <a:chOff x="3784" y="-87193"/>
            <a:chExt cx="1842778" cy="1792893"/>
          </a:xfrm>
        </p:grpSpPr>
        <p:sp>
          <p:nvSpPr>
            <p:cNvPr id="1200" name="Google Shape;1200;p25"/>
            <p:cNvSpPr/>
            <p:nvPr/>
          </p:nvSpPr>
          <p:spPr>
            <a:xfrm rot="-1717892">
              <a:off x="227122" y="970807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5"/>
            <p:cNvSpPr/>
            <p:nvPr/>
          </p:nvSpPr>
          <p:spPr>
            <a:xfrm rot="1026164">
              <a:off x="460430" y="-73091"/>
              <a:ext cx="85689" cy="74022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5"/>
            <p:cNvSpPr/>
            <p:nvPr/>
          </p:nvSpPr>
          <p:spPr>
            <a:xfrm rot="-2834745">
              <a:off x="13903" y="1443606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5"/>
            <p:cNvSpPr/>
            <p:nvPr/>
          </p:nvSpPr>
          <p:spPr>
            <a:xfrm rot="-2834745">
              <a:off x="256607" y="1634778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5"/>
            <p:cNvSpPr/>
            <p:nvPr/>
          </p:nvSpPr>
          <p:spPr>
            <a:xfrm rot="-2834745">
              <a:off x="71631" y="431611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5"/>
            <p:cNvSpPr/>
            <p:nvPr/>
          </p:nvSpPr>
          <p:spPr>
            <a:xfrm rot="-1717892">
              <a:off x="1106922" y="-21977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5"/>
            <p:cNvSpPr/>
            <p:nvPr/>
          </p:nvSpPr>
          <p:spPr>
            <a:xfrm rot="-2834745">
              <a:off x="1771481" y="-72314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3" name="Google Shape;1353;p29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354" name="Google Shape;1354;p29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9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9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9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29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29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29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29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29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3" name="Google Shape;1363;p29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4" name="Google Shape;1364;p29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5" name="Google Shape;1365;p29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29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7" name="Google Shape;1367;p29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8" name="Google Shape;1368;p29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69" name="Google Shape;1369;p29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9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9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9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9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9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9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9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9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9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9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9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9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9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3" name="Google Shape;1383;p29"/>
          <p:cNvGrpSpPr/>
          <p:nvPr/>
        </p:nvGrpSpPr>
        <p:grpSpPr>
          <a:xfrm>
            <a:off x="-556655" y="-360775"/>
            <a:ext cx="10854778" cy="5696184"/>
            <a:chOff x="-556655" y="-360775"/>
            <a:chExt cx="10854778" cy="5696184"/>
          </a:xfrm>
        </p:grpSpPr>
        <p:sp>
          <p:nvSpPr>
            <p:cNvPr id="1384" name="Google Shape;1384;p29"/>
            <p:cNvSpPr/>
            <p:nvPr/>
          </p:nvSpPr>
          <p:spPr>
            <a:xfrm rot="5400000">
              <a:off x="2259293" y="1305953"/>
              <a:ext cx="1213506" cy="6845403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9"/>
            <p:cNvSpPr/>
            <p:nvPr/>
          </p:nvSpPr>
          <p:spPr>
            <a:xfrm rot="5400000">
              <a:off x="6953097" y="1990375"/>
              <a:ext cx="2237337" cy="4452715"/>
            </a:xfrm>
            <a:custGeom>
              <a:avLst/>
              <a:gdLst/>
              <a:ahLst/>
              <a:cxnLst/>
              <a:rect l="l" t="t" r="r" b="b"/>
              <a:pathLst>
                <a:path w="45953" h="91455" extrusionOk="0">
                  <a:moveTo>
                    <a:pt x="45455" y="0"/>
                  </a:moveTo>
                  <a:lnTo>
                    <a:pt x="4158" y="2010"/>
                  </a:lnTo>
                  <a:cubicBezTo>
                    <a:pt x="2388" y="6505"/>
                    <a:pt x="1" y="11140"/>
                    <a:pt x="498" y="15934"/>
                  </a:cubicBezTo>
                  <a:cubicBezTo>
                    <a:pt x="3581" y="45614"/>
                    <a:pt x="39209" y="21962"/>
                    <a:pt x="34196" y="50170"/>
                  </a:cubicBezTo>
                  <a:cubicBezTo>
                    <a:pt x="32545" y="59480"/>
                    <a:pt x="25046" y="67596"/>
                    <a:pt x="25841" y="77025"/>
                  </a:cubicBezTo>
                  <a:cubicBezTo>
                    <a:pt x="26507" y="84939"/>
                    <a:pt x="35336" y="91454"/>
                    <a:pt x="43418" y="91454"/>
                  </a:cubicBezTo>
                  <a:cubicBezTo>
                    <a:pt x="44275" y="91454"/>
                    <a:pt x="45123" y="91381"/>
                    <a:pt x="45953" y="91228"/>
                  </a:cubicBezTo>
                  <a:lnTo>
                    <a:pt x="45455" y="13110"/>
                  </a:lnTo>
                  <a:lnTo>
                    <a:pt x="454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9"/>
            <p:cNvSpPr/>
            <p:nvPr/>
          </p:nvSpPr>
          <p:spPr>
            <a:xfrm>
              <a:off x="-77125" y="-75200"/>
              <a:ext cx="1282800" cy="128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387" name="Google Shape;1387;p29"/>
            <p:cNvSpPr/>
            <p:nvPr/>
          </p:nvSpPr>
          <p:spPr>
            <a:xfrm rot="1686316">
              <a:off x="7876426" y="-148349"/>
              <a:ext cx="1202947" cy="1202947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8" name="Google Shape;1388;p29"/>
          <p:cNvGrpSpPr/>
          <p:nvPr/>
        </p:nvGrpSpPr>
        <p:grpSpPr>
          <a:xfrm rot="10800000" flipH="1">
            <a:off x="193713" y="3970594"/>
            <a:ext cx="8843823" cy="1477830"/>
            <a:chOff x="297963" y="4573494"/>
            <a:chExt cx="8843823" cy="1477830"/>
          </a:xfrm>
        </p:grpSpPr>
        <p:grpSp>
          <p:nvGrpSpPr>
            <p:cNvPr id="1389" name="Google Shape;1389;p29"/>
            <p:cNvGrpSpPr/>
            <p:nvPr/>
          </p:nvGrpSpPr>
          <p:grpSpPr>
            <a:xfrm rot="10800000">
              <a:off x="297963" y="4573494"/>
              <a:ext cx="8843823" cy="1477830"/>
              <a:chOff x="-4411812" y="-327254"/>
              <a:chExt cx="8843823" cy="1477830"/>
            </a:xfrm>
          </p:grpSpPr>
          <p:sp>
            <p:nvSpPr>
              <p:cNvPr id="1390" name="Google Shape;1390;p29"/>
              <p:cNvSpPr/>
              <p:nvPr/>
            </p:nvSpPr>
            <p:spPr>
              <a:xfrm rot="-1583282">
                <a:off x="-4393549" y="-304186"/>
                <a:ext cx="130274" cy="112564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29"/>
              <p:cNvSpPr/>
              <p:nvPr/>
            </p:nvSpPr>
            <p:spPr>
              <a:xfrm rot="1151728">
                <a:off x="627374" y="1064525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29"/>
              <p:cNvSpPr/>
              <p:nvPr/>
            </p:nvSpPr>
            <p:spPr>
              <a:xfrm rot="1937948">
                <a:off x="1784360" y="666709"/>
                <a:ext cx="130254" cy="11244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29"/>
              <p:cNvSpPr/>
              <p:nvPr/>
            </p:nvSpPr>
            <p:spPr>
              <a:xfrm rot="1151394">
                <a:off x="-3859393" y="694985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29"/>
              <p:cNvSpPr/>
              <p:nvPr/>
            </p:nvSpPr>
            <p:spPr>
              <a:xfrm rot="-2700000">
                <a:off x="-487471" y="282648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29"/>
              <p:cNvSpPr/>
              <p:nvPr/>
            </p:nvSpPr>
            <p:spPr>
              <a:xfrm rot="-2700000">
                <a:off x="-2385248" y="706518"/>
                <a:ext cx="143401" cy="123885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29"/>
              <p:cNvSpPr/>
              <p:nvPr/>
            </p:nvSpPr>
            <p:spPr>
              <a:xfrm rot="1151394">
                <a:off x="3031107" y="567110"/>
                <a:ext cx="64801" cy="5588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29"/>
              <p:cNvSpPr/>
              <p:nvPr/>
            </p:nvSpPr>
            <p:spPr>
              <a:xfrm rot="-2700000">
                <a:off x="116379" y="694923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29"/>
              <p:cNvSpPr/>
              <p:nvPr/>
            </p:nvSpPr>
            <p:spPr>
              <a:xfrm rot="9216718">
                <a:off x="4103171" y="581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29"/>
              <p:cNvSpPr/>
              <p:nvPr/>
            </p:nvSpPr>
            <p:spPr>
              <a:xfrm rot="8100000">
                <a:off x="4356805" y="334320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29"/>
              <p:cNvSpPr/>
              <p:nvPr/>
            </p:nvSpPr>
            <p:spPr>
              <a:xfrm rot="-2700000">
                <a:off x="3607677" y="154218"/>
                <a:ext cx="143401" cy="123885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1" name="Google Shape;1401;p29"/>
            <p:cNvGrpSpPr/>
            <p:nvPr/>
          </p:nvGrpSpPr>
          <p:grpSpPr>
            <a:xfrm flipH="1">
              <a:off x="6263222" y="5153615"/>
              <a:ext cx="930990" cy="353696"/>
              <a:chOff x="1117162" y="369160"/>
              <a:chExt cx="930990" cy="353696"/>
            </a:xfrm>
          </p:grpSpPr>
          <p:sp>
            <p:nvSpPr>
              <p:cNvPr id="1402" name="Google Shape;1402;p29"/>
              <p:cNvSpPr/>
              <p:nvPr/>
            </p:nvSpPr>
            <p:spPr>
              <a:xfrm rot="1937948">
                <a:off x="1137085" y="584284"/>
                <a:ext cx="130254" cy="112446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29"/>
              <p:cNvSpPr/>
              <p:nvPr/>
            </p:nvSpPr>
            <p:spPr>
              <a:xfrm rot="-2700000">
                <a:off x="1881952" y="401718"/>
                <a:ext cx="143401" cy="123885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04" name="Google Shape;1404;p29"/>
          <p:cNvSpPr txBox="1">
            <a:spLocks noGrp="1"/>
          </p:cNvSpPr>
          <p:nvPr>
            <p:ph type="title"/>
          </p:nvPr>
        </p:nvSpPr>
        <p:spPr>
          <a:xfrm>
            <a:off x="881250" y="2378400"/>
            <a:ext cx="2013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5" name="Google Shape;1405;p29"/>
          <p:cNvSpPr txBox="1">
            <a:spLocks noGrp="1"/>
          </p:cNvSpPr>
          <p:nvPr>
            <p:ph type="subTitle" idx="1"/>
          </p:nvPr>
        </p:nvSpPr>
        <p:spPr>
          <a:xfrm>
            <a:off x="881250" y="2951100"/>
            <a:ext cx="20139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6" name="Google Shape;1406;p29"/>
          <p:cNvSpPr txBox="1">
            <a:spLocks noGrp="1"/>
          </p:cNvSpPr>
          <p:nvPr>
            <p:ph type="title" idx="2"/>
          </p:nvPr>
        </p:nvSpPr>
        <p:spPr>
          <a:xfrm>
            <a:off x="3565050" y="2378400"/>
            <a:ext cx="2013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7" name="Google Shape;1407;p29"/>
          <p:cNvSpPr txBox="1">
            <a:spLocks noGrp="1"/>
          </p:cNvSpPr>
          <p:nvPr>
            <p:ph type="subTitle" idx="3"/>
          </p:nvPr>
        </p:nvSpPr>
        <p:spPr>
          <a:xfrm>
            <a:off x="3565175" y="2951100"/>
            <a:ext cx="20139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29"/>
          <p:cNvSpPr txBox="1">
            <a:spLocks noGrp="1"/>
          </p:cNvSpPr>
          <p:nvPr>
            <p:ph type="title" idx="4"/>
          </p:nvPr>
        </p:nvSpPr>
        <p:spPr>
          <a:xfrm>
            <a:off x="6248850" y="2378400"/>
            <a:ext cx="2013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9" name="Google Shape;1409;p29"/>
          <p:cNvSpPr txBox="1">
            <a:spLocks noGrp="1"/>
          </p:cNvSpPr>
          <p:nvPr>
            <p:ph type="subTitle" idx="5"/>
          </p:nvPr>
        </p:nvSpPr>
        <p:spPr>
          <a:xfrm>
            <a:off x="6248900" y="2951100"/>
            <a:ext cx="20139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0" name="Google Shape;1410;p29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3" name="Google Shape;1463;p31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464" name="Google Shape;1464;p31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5" name="Google Shape;1465;p31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6" name="Google Shape;1466;p31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7" name="Google Shape;1467;p31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8" name="Google Shape;1468;p31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9" name="Google Shape;1469;p31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0" name="Google Shape;1470;p31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1" name="Google Shape;1471;p31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2" name="Google Shape;1472;p31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31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4" name="Google Shape;1474;p31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5" name="Google Shape;1475;p31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6" name="Google Shape;1476;p31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7" name="Google Shape;1477;p31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8" name="Google Shape;1478;p31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9" name="Google Shape;1479;p31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1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1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1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1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1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1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1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1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1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1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1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1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1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3" name="Google Shape;1493;p31"/>
          <p:cNvGrpSpPr/>
          <p:nvPr/>
        </p:nvGrpSpPr>
        <p:grpSpPr>
          <a:xfrm>
            <a:off x="-483014" y="-110350"/>
            <a:ext cx="9689764" cy="6414202"/>
            <a:chOff x="-483014" y="-110350"/>
            <a:chExt cx="9689764" cy="6414202"/>
          </a:xfrm>
        </p:grpSpPr>
        <p:sp>
          <p:nvSpPr>
            <p:cNvPr id="1494" name="Google Shape;1494;p31"/>
            <p:cNvSpPr/>
            <p:nvPr/>
          </p:nvSpPr>
          <p:spPr>
            <a:xfrm>
              <a:off x="7571750" y="-110350"/>
              <a:ext cx="1635000" cy="163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1"/>
            <p:cNvSpPr/>
            <p:nvPr/>
          </p:nvSpPr>
          <p:spPr>
            <a:xfrm rot="263237">
              <a:off x="-331570" y="2050702"/>
              <a:ext cx="3915249" cy="4109417"/>
            </a:xfrm>
            <a:custGeom>
              <a:avLst/>
              <a:gdLst/>
              <a:ahLst/>
              <a:cxnLst/>
              <a:rect l="l" t="t" r="r" b="b"/>
              <a:pathLst>
                <a:path w="76846" h="80657" extrusionOk="0">
                  <a:moveTo>
                    <a:pt x="7141" y="0"/>
                  </a:moveTo>
                  <a:cubicBezTo>
                    <a:pt x="4839" y="0"/>
                    <a:pt x="2528" y="478"/>
                    <a:pt x="359" y="1444"/>
                  </a:cubicBezTo>
                  <a:lnTo>
                    <a:pt x="1" y="80657"/>
                  </a:lnTo>
                  <a:lnTo>
                    <a:pt x="73405" y="80657"/>
                  </a:lnTo>
                  <a:cubicBezTo>
                    <a:pt x="76846" y="73555"/>
                    <a:pt x="76170" y="64623"/>
                    <a:pt x="71674" y="58138"/>
                  </a:cubicBezTo>
                  <a:cubicBezTo>
                    <a:pt x="67559" y="52158"/>
                    <a:pt x="60366" y="48464"/>
                    <a:pt x="53127" y="48464"/>
                  </a:cubicBezTo>
                  <a:cubicBezTo>
                    <a:pt x="52492" y="48464"/>
                    <a:pt x="51857" y="48492"/>
                    <a:pt x="51224" y="48550"/>
                  </a:cubicBezTo>
                  <a:cubicBezTo>
                    <a:pt x="45157" y="49107"/>
                    <a:pt x="39587" y="52051"/>
                    <a:pt x="33679" y="53483"/>
                  </a:cubicBezTo>
                  <a:cubicBezTo>
                    <a:pt x="31936" y="53899"/>
                    <a:pt x="30082" y="54135"/>
                    <a:pt x="28243" y="54135"/>
                  </a:cubicBezTo>
                  <a:cubicBezTo>
                    <a:pt x="23828" y="54135"/>
                    <a:pt x="19506" y="52771"/>
                    <a:pt x="17049" y="49246"/>
                  </a:cubicBezTo>
                  <a:cubicBezTo>
                    <a:pt x="13826" y="44651"/>
                    <a:pt x="15119" y="38285"/>
                    <a:pt x="17427" y="33173"/>
                  </a:cubicBezTo>
                  <a:cubicBezTo>
                    <a:pt x="19734" y="28060"/>
                    <a:pt x="22977" y="23147"/>
                    <a:pt x="23434" y="17557"/>
                  </a:cubicBezTo>
                  <a:cubicBezTo>
                    <a:pt x="23832" y="11808"/>
                    <a:pt x="21206" y="6238"/>
                    <a:pt x="16511" y="2896"/>
                  </a:cubicBezTo>
                  <a:cubicBezTo>
                    <a:pt x="13702" y="976"/>
                    <a:pt x="10431" y="0"/>
                    <a:pt x="71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6" name="Google Shape;1496;p31"/>
          <p:cNvSpPr txBox="1">
            <a:spLocks noGrp="1"/>
          </p:cNvSpPr>
          <p:nvPr>
            <p:ph type="title"/>
          </p:nvPr>
        </p:nvSpPr>
        <p:spPr>
          <a:xfrm>
            <a:off x="1336725" y="131537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97" name="Google Shape;1497;p31"/>
          <p:cNvSpPr txBox="1">
            <a:spLocks noGrp="1"/>
          </p:cNvSpPr>
          <p:nvPr>
            <p:ph type="subTitle" idx="1"/>
          </p:nvPr>
        </p:nvSpPr>
        <p:spPr>
          <a:xfrm>
            <a:off x="1336725" y="16906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8" name="Google Shape;1498;p31"/>
          <p:cNvSpPr txBox="1">
            <a:spLocks noGrp="1"/>
          </p:cNvSpPr>
          <p:nvPr>
            <p:ph type="title" idx="2"/>
          </p:nvPr>
        </p:nvSpPr>
        <p:spPr>
          <a:xfrm>
            <a:off x="5221901" y="131537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99" name="Google Shape;1499;p31"/>
          <p:cNvSpPr txBox="1">
            <a:spLocks noGrp="1"/>
          </p:cNvSpPr>
          <p:nvPr>
            <p:ph type="subTitle" idx="3"/>
          </p:nvPr>
        </p:nvSpPr>
        <p:spPr>
          <a:xfrm>
            <a:off x="5221963" y="16906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0" name="Google Shape;1500;p31"/>
          <p:cNvSpPr txBox="1">
            <a:spLocks noGrp="1"/>
          </p:cNvSpPr>
          <p:nvPr>
            <p:ph type="title" idx="4"/>
          </p:nvPr>
        </p:nvSpPr>
        <p:spPr>
          <a:xfrm>
            <a:off x="1336725" y="3220150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01" name="Google Shape;1501;p31"/>
          <p:cNvSpPr txBox="1">
            <a:spLocks noGrp="1"/>
          </p:cNvSpPr>
          <p:nvPr>
            <p:ph type="subTitle" idx="5"/>
          </p:nvPr>
        </p:nvSpPr>
        <p:spPr>
          <a:xfrm>
            <a:off x="1336725" y="359545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2" name="Google Shape;1502;p31"/>
          <p:cNvSpPr txBox="1">
            <a:spLocks noGrp="1"/>
          </p:cNvSpPr>
          <p:nvPr>
            <p:ph type="title" idx="6"/>
          </p:nvPr>
        </p:nvSpPr>
        <p:spPr>
          <a:xfrm>
            <a:off x="5221901" y="3220150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03" name="Google Shape;1503;p31"/>
          <p:cNvSpPr txBox="1">
            <a:spLocks noGrp="1"/>
          </p:cNvSpPr>
          <p:nvPr>
            <p:ph type="subTitle" idx="7"/>
          </p:nvPr>
        </p:nvSpPr>
        <p:spPr>
          <a:xfrm>
            <a:off x="5221963" y="359545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4" name="Google Shape;1504;p31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505" name="Google Shape;1505;p31"/>
          <p:cNvGrpSpPr/>
          <p:nvPr/>
        </p:nvGrpSpPr>
        <p:grpSpPr>
          <a:xfrm rot="10800000" flipH="1">
            <a:off x="9" y="2360007"/>
            <a:ext cx="2547799" cy="2783493"/>
            <a:chOff x="3784" y="-87193"/>
            <a:chExt cx="2547799" cy="2783493"/>
          </a:xfrm>
        </p:grpSpPr>
        <p:sp>
          <p:nvSpPr>
            <p:cNvPr id="1506" name="Google Shape;1506;p31"/>
            <p:cNvSpPr/>
            <p:nvPr/>
          </p:nvSpPr>
          <p:spPr>
            <a:xfrm rot="-1717892">
              <a:off x="227122" y="1656607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1"/>
            <p:cNvSpPr/>
            <p:nvPr/>
          </p:nvSpPr>
          <p:spPr>
            <a:xfrm rot="1026164">
              <a:off x="460430" y="-73091"/>
              <a:ext cx="85689" cy="74022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1"/>
            <p:cNvSpPr/>
            <p:nvPr/>
          </p:nvSpPr>
          <p:spPr>
            <a:xfrm rot="-2834745">
              <a:off x="13903" y="2053206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1"/>
            <p:cNvSpPr/>
            <p:nvPr/>
          </p:nvSpPr>
          <p:spPr>
            <a:xfrm rot="-2834745">
              <a:off x="256607" y="2625378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1"/>
            <p:cNvSpPr/>
            <p:nvPr/>
          </p:nvSpPr>
          <p:spPr>
            <a:xfrm rot="-2834745">
              <a:off x="71631" y="736411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1"/>
            <p:cNvSpPr/>
            <p:nvPr/>
          </p:nvSpPr>
          <p:spPr>
            <a:xfrm rot="-1717892">
              <a:off x="2402322" y="54223"/>
              <a:ext cx="130224" cy="11250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1"/>
            <p:cNvSpPr/>
            <p:nvPr/>
          </p:nvSpPr>
          <p:spPr>
            <a:xfrm rot="-2834745">
              <a:off x="1771481" y="-72314"/>
              <a:ext cx="64962" cy="5604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6" name="Google Shape;1756;p36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757" name="Google Shape;1757;p36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8" name="Google Shape;1758;p36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9" name="Google Shape;1759;p36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0" name="Google Shape;1760;p36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1" name="Google Shape;1761;p36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2" name="Google Shape;1762;p36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3" name="Google Shape;1763;p36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4" name="Google Shape;1764;p36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5" name="Google Shape;1765;p36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6" name="Google Shape;1766;p36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7" name="Google Shape;1767;p36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8" name="Google Shape;1768;p36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9" name="Google Shape;1769;p36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0" name="Google Shape;1770;p36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1" name="Google Shape;1771;p36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72" name="Google Shape;1772;p36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6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6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6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6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6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6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6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6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6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6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6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6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6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7" name="Google Shape;1787;p37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788" name="Google Shape;1788;p37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9" name="Google Shape;1789;p37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0" name="Google Shape;1790;p37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1" name="Google Shape;1791;p37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2" name="Google Shape;1792;p37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3" name="Google Shape;1793;p37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4" name="Google Shape;1794;p37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5" name="Google Shape;1795;p37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6" name="Google Shape;1796;p37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7" name="Google Shape;1797;p37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8" name="Google Shape;1798;p37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9" name="Google Shape;1799;p37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0" name="Google Shape;1800;p37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1" name="Google Shape;1801;p37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2" name="Google Shape;1802;p37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03" name="Google Shape;1803;p37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7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7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7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7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7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7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7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37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37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37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37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37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7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7" name="Google Shape;1817;p37"/>
          <p:cNvGrpSpPr/>
          <p:nvPr/>
        </p:nvGrpSpPr>
        <p:grpSpPr>
          <a:xfrm>
            <a:off x="-41403" y="-2011750"/>
            <a:ext cx="9760704" cy="7324550"/>
            <a:chOff x="-41403" y="-2011750"/>
            <a:chExt cx="9760704" cy="7324550"/>
          </a:xfrm>
        </p:grpSpPr>
        <p:sp>
          <p:nvSpPr>
            <p:cNvPr id="1818" name="Google Shape;1818;p37"/>
            <p:cNvSpPr/>
            <p:nvPr/>
          </p:nvSpPr>
          <p:spPr>
            <a:xfrm>
              <a:off x="3002200" y="-2011750"/>
              <a:ext cx="3184500" cy="3184500"/>
            </a:xfrm>
            <a:prstGeom prst="pie">
              <a:avLst>
                <a:gd name="adj1" fmla="val 0"/>
                <a:gd name="adj2" fmla="val 1083452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7"/>
            <p:cNvSpPr/>
            <p:nvPr/>
          </p:nvSpPr>
          <p:spPr>
            <a:xfrm rot="10800000">
              <a:off x="7663946" y="-165225"/>
              <a:ext cx="2055354" cy="5424989"/>
            </a:xfrm>
            <a:custGeom>
              <a:avLst/>
              <a:gdLst/>
              <a:ahLst/>
              <a:cxnLst/>
              <a:rect l="l" t="t" r="r" b="b"/>
              <a:pathLst>
                <a:path w="34077" h="89948" extrusionOk="0">
                  <a:moveTo>
                    <a:pt x="6785" y="0"/>
                  </a:moveTo>
                  <a:cubicBezTo>
                    <a:pt x="4466" y="0"/>
                    <a:pt x="2236" y="223"/>
                    <a:pt x="318" y="629"/>
                  </a:cubicBezTo>
                  <a:lnTo>
                    <a:pt x="0" y="89947"/>
                  </a:lnTo>
                  <a:lnTo>
                    <a:pt x="0" y="89947"/>
                  </a:lnTo>
                  <a:lnTo>
                    <a:pt x="8077" y="89788"/>
                  </a:lnTo>
                  <a:cubicBezTo>
                    <a:pt x="17287" y="89231"/>
                    <a:pt x="25960" y="83323"/>
                    <a:pt x="30018" y="75028"/>
                  </a:cubicBezTo>
                  <a:cubicBezTo>
                    <a:pt x="34076" y="66733"/>
                    <a:pt x="32743" y="55931"/>
                    <a:pt x="26318" y="49287"/>
                  </a:cubicBezTo>
                  <a:cubicBezTo>
                    <a:pt x="23652" y="46542"/>
                    <a:pt x="20251" y="44532"/>
                    <a:pt x="17625" y="41747"/>
                  </a:cubicBezTo>
                  <a:cubicBezTo>
                    <a:pt x="14979" y="38962"/>
                    <a:pt x="13109" y="34884"/>
                    <a:pt x="14482" y="31284"/>
                  </a:cubicBezTo>
                  <a:cubicBezTo>
                    <a:pt x="16073" y="27126"/>
                    <a:pt x="21086" y="25535"/>
                    <a:pt x="23991" y="22153"/>
                  </a:cubicBezTo>
                  <a:cubicBezTo>
                    <a:pt x="28307" y="17140"/>
                    <a:pt x="26776" y="8745"/>
                    <a:pt x="21822" y="4349"/>
                  </a:cubicBezTo>
                  <a:cubicBezTo>
                    <a:pt x="18334" y="1267"/>
                    <a:pt x="12309" y="0"/>
                    <a:pt x="67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7"/>
            <p:cNvSpPr/>
            <p:nvPr/>
          </p:nvSpPr>
          <p:spPr>
            <a:xfrm flipH="1">
              <a:off x="-41403" y="-169287"/>
              <a:ext cx="971827" cy="5482087"/>
            </a:xfrm>
            <a:custGeom>
              <a:avLst/>
              <a:gdLst/>
              <a:ahLst/>
              <a:cxnLst/>
              <a:rect l="l" t="t" r="r" b="b"/>
              <a:pathLst>
                <a:path w="18580" h="104810" extrusionOk="0">
                  <a:moveTo>
                    <a:pt x="16356" y="1"/>
                  </a:moveTo>
                  <a:cubicBezTo>
                    <a:pt x="9946" y="1"/>
                    <a:pt x="4426" y="11281"/>
                    <a:pt x="3541" y="15650"/>
                  </a:cubicBezTo>
                  <a:cubicBezTo>
                    <a:pt x="1512" y="25875"/>
                    <a:pt x="9370" y="33752"/>
                    <a:pt x="10762" y="43341"/>
                  </a:cubicBezTo>
                  <a:cubicBezTo>
                    <a:pt x="11936" y="51397"/>
                    <a:pt x="10901" y="59633"/>
                    <a:pt x="7719" y="67132"/>
                  </a:cubicBezTo>
                  <a:cubicBezTo>
                    <a:pt x="5152" y="73120"/>
                    <a:pt x="1194" y="78750"/>
                    <a:pt x="677" y="85254"/>
                  </a:cubicBezTo>
                  <a:cubicBezTo>
                    <a:pt x="0" y="93590"/>
                    <a:pt x="9131" y="104550"/>
                    <a:pt x="18580" y="104809"/>
                  </a:cubicBezTo>
                  <a:lnTo>
                    <a:pt x="18580" y="104809"/>
                  </a:lnTo>
                  <a:cubicBezTo>
                    <a:pt x="18580" y="104809"/>
                    <a:pt x="18341" y="372"/>
                    <a:pt x="18341" y="372"/>
                  </a:cubicBezTo>
                  <a:cubicBezTo>
                    <a:pt x="17673" y="118"/>
                    <a:pt x="17010" y="1"/>
                    <a:pt x="16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1" name="Google Shape;1821;p37"/>
          <p:cNvGrpSpPr/>
          <p:nvPr/>
        </p:nvGrpSpPr>
        <p:grpSpPr>
          <a:xfrm>
            <a:off x="25362" y="-41285"/>
            <a:ext cx="10101329" cy="4971010"/>
            <a:chOff x="25362" y="-41285"/>
            <a:chExt cx="10101329" cy="4971010"/>
          </a:xfrm>
        </p:grpSpPr>
        <p:grpSp>
          <p:nvGrpSpPr>
            <p:cNvPr id="1822" name="Google Shape;1822;p37"/>
            <p:cNvGrpSpPr/>
            <p:nvPr/>
          </p:nvGrpSpPr>
          <p:grpSpPr>
            <a:xfrm>
              <a:off x="8351761" y="398771"/>
              <a:ext cx="1167472" cy="1051553"/>
              <a:chOff x="7816586" y="206146"/>
              <a:chExt cx="1167472" cy="1051553"/>
            </a:xfrm>
          </p:grpSpPr>
          <p:sp>
            <p:nvSpPr>
              <p:cNvPr id="1823" name="Google Shape;1823;p37"/>
              <p:cNvSpPr/>
              <p:nvPr/>
            </p:nvSpPr>
            <p:spPr>
              <a:xfrm rot="9216718">
                <a:off x="88355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1824;p37"/>
              <p:cNvSpPr/>
              <p:nvPr/>
            </p:nvSpPr>
            <p:spPr>
              <a:xfrm rot="-9648272">
                <a:off x="8431104" y="3253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1825;p37"/>
              <p:cNvSpPr/>
              <p:nvPr/>
            </p:nvSpPr>
            <p:spPr>
              <a:xfrm rot="8100000">
                <a:off x="84415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1826;p37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7" name="Google Shape;1827;p37"/>
              <p:cNvSpPr/>
              <p:nvPr/>
            </p:nvSpPr>
            <p:spPr>
              <a:xfrm rot="8100000">
                <a:off x="8833705" y="6754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8" name="Google Shape;1828;p37"/>
              <p:cNvSpPr/>
              <p:nvPr/>
            </p:nvSpPr>
            <p:spPr>
              <a:xfrm rot="8100000">
                <a:off x="7826880" y="2574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9" name="Google Shape;1829;p37"/>
            <p:cNvGrpSpPr/>
            <p:nvPr/>
          </p:nvGrpSpPr>
          <p:grpSpPr>
            <a:xfrm rot="10800000">
              <a:off x="8428911" y="3878171"/>
              <a:ext cx="1167472" cy="1051553"/>
              <a:chOff x="7816586" y="206146"/>
              <a:chExt cx="1167472" cy="1051553"/>
            </a:xfrm>
          </p:grpSpPr>
          <p:sp>
            <p:nvSpPr>
              <p:cNvPr id="1830" name="Google Shape;1830;p37"/>
              <p:cNvSpPr/>
              <p:nvPr/>
            </p:nvSpPr>
            <p:spPr>
              <a:xfrm rot="9216718">
                <a:off x="88355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37"/>
              <p:cNvSpPr/>
              <p:nvPr/>
            </p:nvSpPr>
            <p:spPr>
              <a:xfrm rot="-9648272">
                <a:off x="8431104" y="3253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37"/>
              <p:cNvSpPr/>
              <p:nvPr/>
            </p:nvSpPr>
            <p:spPr>
              <a:xfrm rot="8100000">
                <a:off x="84415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37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37"/>
              <p:cNvSpPr/>
              <p:nvPr/>
            </p:nvSpPr>
            <p:spPr>
              <a:xfrm rot="8100000">
                <a:off x="8833705" y="6754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1835;p37"/>
              <p:cNvSpPr/>
              <p:nvPr/>
            </p:nvSpPr>
            <p:spPr>
              <a:xfrm rot="8100000">
                <a:off x="7826880" y="2574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36" name="Google Shape;1836;p37"/>
            <p:cNvGrpSpPr/>
            <p:nvPr/>
          </p:nvGrpSpPr>
          <p:grpSpPr>
            <a:xfrm rot="6929944" flipH="1">
              <a:off x="8268592" y="1784838"/>
              <a:ext cx="1488076" cy="1758835"/>
              <a:chOff x="7495995" y="-501121"/>
              <a:chExt cx="1488063" cy="1758820"/>
            </a:xfrm>
          </p:grpSpPr>
          <p:sp>
            <p:nvSpPr>
              <p:cNvPr id="1837" name="Google Shape;1837;p37"/>
              <p:cNvSpPr/>
              <p:nvPr/>
            </p:nvSpPr>
            <p:spPr>
              <a:xfrm rot="9216718">
                <a:off x="8835521" y="1122067"/>
                <a:ext cx="130274" cy="112564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8" name="Google Shape;1838;p37"/>
              <p:cNvSpPr/>
              <p:nvPr/>
            </p:nvSpPr>
            <p:spPr>
              <a:xfrm rot="-9648272">
                <a:off x="8431104" y="325317"/>
                <a:ext cx="85769" cy="74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1839;p37"/>
              <p:cNvSpPr/>
              <p:nvPr/>
            </p:nvSpPr>
            <p:spPr>
              <a:xfrm rot="8100000">
                <a:off x="8441530" y="8580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0" name="Google Shape;1840;p37"/>
              <p:cNvSpPr/>
              <p:nvPr/>
            </p:nvSpPr>
            <p:spPr>
              <a:xfrm rot="8100000">
                <a:off x="8908830" y="22089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1" name="Google Shape;1841;p37"/>
              <p:cNvSpPr/>
              <p:nvPr/>
            </p:nvSpPr>
            <p:spPr>
              <a:xfrm rot="8100000">
                <a:off x="8833705" y="675445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2" name="Google Shape;1842;p37"/>
              <p:cNvSpPr/>
              <p:nvPr/>
            </p:nvSpPr>
            <p:spPr>
              <a:xfrm rot="8100000">
                <a:off x="7506289" y="-486372"/>
                <a:ext cx="64912" cy="5600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3" name="Google Shape;1843;p37"/>
            <p:cNvGrpSpPr/>
            <p:nvPr/>
          </p:nvGrpSpPr>
          <p:grpSpPr>
            <a:xfrm>
              <a:off x="25362" y="362910"/>
              <a:ext cx="732499" cy="4434391"/>
              <a:chOff x="25362" y="362910"/>
              <a:chExt cx="732499" cy="4434391"/>
            </a:xfrm>
          </p:grpSpPr>
          <p:grpSp>
            <p:nvGrpSpPr>
              <p:cNvPr id="1844" name="Google Shape;1844;p37"/>
              <p:cNvGrpSpPr/>
              <p:nvPr/>
            </p:nvGrpSpPr>
            <p:grpSpPr>
              <a:xfrm>
                <a:off x="25362" y="2071506"/>
                <a:ext cx="732499" cy="2725795"/>
                <a:chOff x="-113388" y="2221306"/>
                <a:chExt cx="732499" cy="2725795"/>
              </a:xfrm>
            </p:grpSpPr>
            <p:sp>
              <p:nvSpPr>
                <p:cNvPr id="1845" name="Google Shape;1845;p37"/>
                <p:cNvSpPr/>
                <p:nvPr/>
              </p:nvSpPr>
              <p:spPr>
                <a:xfrm rot="-2700000">
                  <a:off x="543904" y="4625798"/>
                  <a:ext cx="64912" cy="5600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6" name="Google Shape;1846;p37"/>
                <p:cNvSpPr/>
                <p:nvPr/>
              </p:nvSpPr>
              <p:spPr>
                <a:xfrm rot="-2700000">
                  <a:off x="79502" y="3821868"/>
                  <a:ext cx="143401" cy="123885"/>
                </a:xfrm>
                <a:prstGeom prst="star5">
                  <a:avLst>
                    <a:gd name="adj" fmla="val 19098"/>
                    <a:gd name="hf" fmla="val 105146"/>
                    <a:gd name="vf" fmla="val 110557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7" name="Google Shape;1847;p37"/>
                <p:cNvSpPr/>
                <p:nvPr/>
              </p:nvSpPr>
              <p:spPr>
                <a:xfrm rot="1151728">
                  <a:off x="160074" y="4861050"/>
                  <a:ext cx="85769" cy="74003"/>
                </a:xfrm>
                <a:prstGeom prst="star5">
                  <a:avLst>
                    <a:gd name="adj" fmla="val 19098"/>
                    <a:gd name="hf" fmla="val 105146"/>
                    <a:gd name="vf" fmla="val 110557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8" name="Google Shape;1848;p37"/>
                <p:cNvSpPr/>
                <p:nvPr/>
              </p:nvSpPr>
              <p:spPr>
                <a:xfrm rot="1937948">
                  <a:off x="-93465" y="2247434"/>
                  <a:ext cx="130254" cy="11244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9" name="Google Shape;1849;p37"/>
                <p:cNvSpPr/>
                <p:nvPr/>
              </p:nvSpPr>
              <p:spPr>
                <a:xfrm rot="1151394">
                  <a:off x="149557" y="3159135"/>
                  <a:ext cx="64801" cy="5588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0" name="Google Shape;1850;p37"/>
                <p:cNvSpPr/>
                <p:nvPr/>
              </p:nvSpPr>
              <p:spPr>
                <a:xfrm rot="-2700000">
                  <a:off x="67004" y="4384723"/>
                  <a:ext cx="64912" cy="5600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51" name="Google Shape;1851;p37"/>
              <p:cNvSpPr/>
              <p:nvPr/>
            </p:nvSpPr>
            <p:spPr>
              <a:xfrm rot="1932993">
                <a:off x="343488" y="1209882"/>
                <a:ext cx="103541" cy="89390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37"/>
              <p:cNvSpPr/>
              <p:nvPr/>
            </p:nvSpPr>
            <p:spPr>
              <a:xfrm rot="-2700000">
                <a:off x="142052" y="395468"/>
                <a:ext cx="143401" cy="123885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3" name="Google Shape;1853;p37"/>
            <p:cNvGrpSpPr/>
            <p:nvPr/>
          </p:nvGrpSpPr>
          <p:grpSpPr>
            <a:xfrm>
              <a:off x="3342483" y="-41285"/>
              <a:ext cx="2383157" cy="855826"/>
              <a:chOff x="3342483" y="-41285"/>
              <a:chExt cx="2383157" cy="855826"/>
            </a:xfrm>
          </p:grpSpPr>
          <p:sp>
            <p:nvSpPr>
              <p:cNvPr id="1854" name="Google Shape;1854;p37"/>
              <p:cNvSpPr/>
              <p:nvPr/>
            </p:nvSpPr>
            <p:spPr>
              <a:xfrm rot="9939562">
                <a:off x="4776349" y="201959"/>
                <a:ext cx="178048" cy="15389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37"/>
              <p:cNvSpPr/>
              <p:nvPr/>
            </p:nvSpPr>
            <p:spPr>
              <a:xfrm rot="-7022431">
                <a:off x="3360497" y="-6371"/>
                <a:ext cx="161673" cy="139537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37"/>
              <p:cNvSpPr/>
              <p:nvPr/>
            </p:nvSpPr>
            <p:spPr>
              <a:xfrm rot="-867018">
                <a:off x="3864470" y="241549"/>
                <a:ext cx="80548" cy="694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37"/>
              <p:cNvSpPr/>
              <p:nvPr/>
            </p:nvSpPr>
            <p:spPr>
              <a:xfrm rot="9932982">
                <a:off x="4210994" y="-32343"/>
                <a:ext cx="80548" cy="694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37"/>
              <p:cNvSpPr/>
              <p:nvPr/>
            </p:nvSpPr>
            <p:spPr>
              <a:xfrm rot="-6684311">
                <a:off x="4363270" y="729817"/>
                <a:ext cx="80557" cy="69248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9" name="Google Shape;1859;p37"/>
              <p:cNvSpPr/>
              <p:nvPr/>
            </p:nvSpPr>
            <p:spPr>
              <a:xfrm rot="-7024157">
                <a:off x="5590111" y="163079"/>
                <a:ext cx="121960" cy="10519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1" name="Google Shape;1861;p38"/>
          <p:cNvGrpSpPr/>
          <p:nvPr/>
        </p:nvGrpSpPr>
        <p:grpSpPr>
          <a:xfrm>
            <a:off x="-45625" y="228675"/>
            <a:ext cx="9231300" cy="4686150"/>
            <a:chOff x="-45625" y="228675"/>
            <a:chExt cx="9231300" cy="4686150"/>
          </a:xfrm>
        </p:grpSpPr>
        <p:cxnSp>
          <p:nvCxnSpPr>
            <p:cNvPr id="1862" name="Google Shape;1862;p38"/>
            <p:cNvCxnSpPr/>
            <p:nvPr/>
          </p:nvCxnSpPr>
          <p:spPr>
            <a:xfrm>
              <a:off x="-45625" y="2286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3" name="Google Shape;1863;p38"/>
            <p:cNvCxnSpPr/>
            <p:nvPr/>
          </p:nvCxnSpPr>
          <p:spPr>
            <a:xfrm>
              <a:off x="-45625" y="5634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4" name="Google Shape;1864;p38"/>
            <p:cNvCxnSpPr/>
            <p:nvPr/>
          </p:nvCxnSpPr>
          <p:spPr>
            <a:xfrm>
              <a:off x="-45625" y="8981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5" name="Google Shape;1865;p38"/>
            <p:cNvCxnSpPr/>
            <p:nvPr/>
          </p:nvCxnSpPr>
          <p:spPr>
            <a:xfrm>
              <a:off x="-45625" y="12328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6" name="Google Shape;1866;p38"/>
            <p:cNvCxnSpPr/>
            <p:nvPr/>
          </p:nvCxnSpPr>
          <p:spPr>
            <a:xfrm>
              <a:off x="-45625" y="15675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7" name="Google Shape;1867;p38"/>
            <p:cNvCxnSpPr/>
            <p:nvPr/>
          </p:nvCxnSpPr>
          <p:spPr>
            <a:xfrm>
              <a:off x="-45625" y="19023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8" name="Google Shape;1868;p38"/>
            <p:cNvCxnSpPr/>
            <p:nvPr/>
          </p:nvCxnSpPr>
          <p:spPr>
            <a:xfrm>
              <a:off x="-45625" y="22370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9" name="Google Shape;1869;p38"/>
            <p:cNvCxnSpPr/>
            <p:nvPr/>
          </p:nvCxnSpPr>
          <p:spPr>
            <a:xfrm>
              <a:off x="-45625" y="25717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0" name="Google Shape;1870;p38"/>
            <p:cNvCxnSpPr/>
            <p:nvPr/>
          </p:nvCxnSpPr>
          <p:spPr>
            <a:xfrm>
              <a:off x="-45625" y="29064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1" name="Google Shape;1871;p38"/>
            <p:cNvCxnSpPr/>
            <p:nvPr/>
          </p:nvCxnSpPr>
          <p:spPr>
            <a:xfrm>
              <a:off x="-45625" y="32412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2" name="Google Shape;1872;p38"/>
            <p:cNvCxnSpPr/>
            <p:nvPr/>
          </p:nvCxnSpPr>
          <p:spPr>
            <a:xfrm>
              <a:off x="-45625" y="35759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3" name="Google Shape;1873;p38"/>
            <p:cNvCxnSpPr/>
            <p:nvPr/>
          </p:nvCxnSpPr>
          <p:spPr>
            <a:xfrm>
              <a:off x="-45625" y="391065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4" name="Google Shape;1874;p38"/>
            <p:cNvCxnSpPr/>
            <p:nvPr/>
          </p:nvCxnSpPr>
          <p:spPr>
            <a:xfrm>
              <a:off x="-45625" y="424537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5" name="Google Shape;1875;p38"/>
            <p:cNvCxnSpPr/>
            <p:nvPr/>
          </p:nvCxnSpPr>
          <p:spPr>
            <a:xfrm>
              <a:off x="-45625" y="4580100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6" name="Google Shape;1876;p38"/>
            <p:cNvCxnSpPr/>
            <p:nvPr/>
          </p:nvCxnSpPr>
          <p:spPr>
            <a:xfrm>
              <a:off x="-45625" y="4914825"/>
              <a:ext cx="9231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77" name="Google Shape;1877;p38"/>
            <p:cNvSpPr/>
            <p:nvPr/>
          </p:nvSpPr>
          <p:spPr>
            <a:xfrm>
              <a:off x="128175" y="31878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8"/>
            <p:cNvSpPr/>
            <p:nvPr/>
          </p:nvSpPr>
          <p:spPr>
            <a:xfrm>
              <a:off x="128175" y="65351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8"/>
            <p:cNvSpPr/>
            <p:nvPr/>
          </p:nvSpPr>
          <p:spPr>
            <a:xfrm>
              <a:off x="128175" y="98823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8"/>
            <p:cNvSpPr/>
            <p:nvPr/>
          </p:nvSpPr>
          <p:spPr>
            <a:xfrm>
              <a:off x="128175" y="132296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8"/>
            <p:cNvSpPr/>
            <p:nvPr/>
          </p:nvSpPr>
          <p:spPr>
            <a:xfrm>
              <a:off x="128175" y="165768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8"/>
            <p:cNvSpPr/>
            <p:nvPr/>
          </p:nvSpPr>
          <p:spPr>
            <a:xfrm>
              <a:off x="128175" y="199240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8"/>
            <p:cNvSpPr/>
            <p:nvPr/>
          </p:nvSpPr>
          <p:spPr>
            <a:xfrm>
              <a:off x="128175" y="232713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8"/>
            <p:cNvSpPr/>
            <p:nvPr/>
          </p:nvSpPr>
          <p:spPr>
            <a:xfrm>
              <a:off x="128175" y="266185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8"/>
            <p:cNvSpPr/>
            <p:nvPr/>
          </p:nvSpPr>
          <p:spPr>
            <a:xfrm>
              <a:off x="128175" y="299658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8"/>
            <p:cNvSpPr/>
            <p:nvPr/>
          </p:nvSpPr>
          <p:spPr>
            <a:xfrm>
              <a:off x="128175" y="3331304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8"/>
            <p:cNvSpPr/>
            <p:nvPr/>
          </p:nvSpPr>
          <p:spPr>
            <a:xfrm>
              <a:off x="128175" y="3666028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8"/>
            <p:cNvSpPr/>
            <p:nvPr/>
          </p:nvSpPr>
          <p:spPr>
            <a:xfrm>
              <a:off x="128175" y="4000752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8"/>
            <p:cNvSpPr/>
            <p:nvPr/>
          </p:nvSpPr>
          <p:spPr>
            <a:xfrm>
              <a:off x="128175" y="4335476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8"/>
            <p:cNvSpPr/>
            <p:nvPr/>
          </p:nvSpPr>
          <p:spPr>
            <a:xfrm>
              <a:off x="128175" y="4670200"/>
              <a:ext cx="154500" cy="15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1" name="Google Shape;1891;p38"/>
          <p:cNvSpPr/>
          <p:nvPr/>
        </p:nvSpPr>
        <p:spPr>
          <a:xfrm>
            <a:off x="7709693" y="3789302"/>
            <a:ext cx="1438494" cy="1354272"/>
          </a:xfrm>
          <a:custGeom>
            <a:avLst/>
            <a:gdLst/>
            <a:ahLst/>
            <a:cxnLst/>
            <a:rect l="l" t="t" r="r" b="b"/>
            <a:pathLst>
              <a:path w="59301" h="55829" extrusionOk="0">
                <a:moveTo>
                  <a:pt x="54011" y="0"/>
                </a:moveTo>
                <a:cubicBezTo>
                  <a:pt x="47739" y="0"/>
                  <a:pt x="44084" y="6404"/>
                  <a:pt x="43068" y="10613"/>
                </a:cubicBezTo>
                <a:cubicBezTo>
                  <a:pt x="41775" y="15884"/>
                  <a:pt x="42451" y="21613"/>
                  <a:pt x="40442" y="26666"/>
                </a:cubicBezTo>
                <a:cubicBezTo>
                  <a:pt x="36842" y="35658"/>
                  <a:pt x="25940" y="39397"/>
                  <a:pt x="16253" y="39417"/>
                </a:cubicBezTo>
                <a:cubicBezTo>
                  <a:pt x="15436" y="39417"/>
                  <a:pt x="14610" y="39403"/>
                  <a:pt x="13784" y="39403"/>
                </a:cubicBezTo>
                <a:cubicBezTo>
                  <a:pt x="11148" y="39403"/>
                  <a:pt x="8519" y="39553"/>
                  <a:pt x="6247" y="40810"/>
                </a:cubicBezTo>
                <a:cubicBezTo>
                  <a:pt x="1293" y="43575"/>
                  <a:pt x="358" y="50179"/>
                  <a:pt x="0" y="55829"/>
                </a:cubicBezTo>
                <a:lnTo>
                  <a:pt x="59300" y="55829"/>
                </a:lnTo>
                <a:lnTo>
                  <a:pt x="59261" y="1363"/>
                </a:lnTo>
                <a:cubicBezTo>
                  <a:pt x="57344" y="408"/>
                  <a:pt x="55594" y="0"/>
                  <a:pt x="540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2" name="Google Shape;1892;p38"/>
          <p:cNvGrpSpPr/>
          <p:nvPr/>
        </p:nvGrpSpPr>
        <p:grpSpPr>
          <a:xfrm rot="10800000" flipH="1">
            <a:off x="-45627" y="-58221"/>
            <a:ext cx="9212753" cy="1649812"/>
            <a:chOff x="-139211" y="3571038"/>
            <a:chExt cx="9305811" cy="1666477"/>
          </a:xfrm>
        </p:grpSpPr>
        <p:sp>
          <p:nvSpPr>
            <p:cNvPr id="1893" name="Google Shape;1893;p38"/>
            <p:cNvSpPr/>
            <p:nvPr/>
          </p:nvSpPr>
          <p:spPr>
            <a:xfrm rot="10800000" flipH="1">
              <a:off x="-139211" y="3641268"/>
              <a:ext cx="7017451" cy="1596247"/>
            </a:xfrm>
            <a:custGeom>
              <a:avLst/>
              <a:gdLst/>
              <a:ahLst/>
              <a:cxnLst/>
              <a:rect l="l" t="t" r="r" b="b"/>
              <a:pathLst>
                <a:path w="252699" h="57481" extrusionOk="0">
                  <a:moveTo>
                    <a:pt x="0" y="0"/>
                  </a:moveTo>
                  <a:lnTo>
                    <a:pt x="0" y="56215"/>
                  </a:lnTo>
                  <a:cubicBezTo>
                    <a:pt x="3031" y="57064"/>
                    <a:pt x="6179" y="57481"/>
                    <a:pt x="9057" y="57481"/>
                  </a:cubicBezTo>
                  <a:cubicBezTo>
                    <a:pt x="11003" y="57481"/>
                    <a:pt x="12825" y="57291"/>
                    <a:pt x="14403" y="56914"/>
                  </a:cubicBezTo>
                  <a:cubicBezTo>
                    <a:pt x="24905" y="54375"/>
                    <a:pt x="32782" y="45799"/>
                    <a:pt x="41088" y="38732"/>
                  </a:cubicBezTo>
                  <a:cubicBezTo>
                    <a:pt x="47685" y="33119"/>
                    <a:pt x="55978" y="28117"/>
                    <a:pt x="64214" y="28117"/>
                  </a:cubicBezTo>
                  <a:cubicBezTo>
                    <a:pt x="66346" y="28117"/>
                    <a:pt x="68475" y="28453"/>
                    <a:pt x="70569" y="29199"/>
                  </a:cubicBezTo>
                  <a:cubicBezTo>
                    <a:pt x="75575" y="30978"/>
                    <a:pt x="79562" y="34868"/>
                    <a:pt x="84163" y="37567"/>
                  </a:cubicBezTo>
                  <a:cubicBezTo>
                    <a:pt x="88748" y="40253"/>
                    <a:pt x="93963" y="41520"/>
                    <a:pt x="99209" y="41520"/>
                  </a:cubicBezTo>
                  <a:cubicBezTo>
                    <a:pt x="110063" y="41520"/>
                    <a:pt x="121052" y="36098"/>
                    <a:pt x="126883" y="26611"/>
                  </a:cubicBezTo>
                  <a:cubicBezTo>
                    <a:pt x="128306" y="24304"/>
                    <a:pt x="129717" y="21581"/>
                    <a:pt x="132281" y="20869"/>
                  </a:cubicBezTo>
                  <a:cubicBezTo>
                    <a:pt x="132714" y="20749"/>
                    <a:pt x="133149" y="20695"/>
                    <a:pt x="133583" y="20695"/>
                  </a:cubicBezTo>
                  <a:cubicBezTo>
                    <a:pt x="135500" y="20695"/>
                    <a:pt x="137411" y="21737"/>
                    <a:pt x="139151" y="22697"/>
                  </a:cubicBezTo>
                  <a:cubicBezTo>
                    <a:pt x="153080" y="30353"/>
                    <a:pt x="168868" y="34181"/>
                    <a:pt x="184654" y="34181"/>
                  </a:cubicBezTo>
                  <a:cubicBezTo>
                    <a:pt x="200389" y="34181"/>
                    <a:pt x="216123" y="30377"/>
                    <a:pt x="230013" y="22771"/>
                  </a:cubicBezTo>
                  <a:cubicBezTo>
                    <a:pt x="237755" y="18538"/>
                    <a:pt x="245104" y="13029"/>
                    <a:pt x="249864" y="5460"/>
                  </a:cubicBezTo>
                  <a:cubicBezTo>
                    <a:pt x="250956" y="3717"/>
                    <a:pt x="251901" y="1889"/>
                    <a:pt x="252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8"/>
            <p:cNvSpPr/>
            <p:nvPr/>
          </p:nvSpPr>
          <p:spPr>
            <a:xfrm rot="10800000" flipH="1">
              <a:off x="2501826" y="3571038"/>
              <a:ext cx="6664774" cy="1665434"/>
            </a:xfrm>
            <a:custGeom>
              <a:avLst/>
              <a:gdLst/>
              <a:ahLst/>
              <a:cxnLst/>
              <a:rect l="l" t="t" r="r" b="b"/>
              <a:pathLst>
                <a:path w="208323" h="52057" extrusionOk="0">
                  <a:moveTo>
                    <a:pt x="1" y="0"/>
                  </a:moveTo>
                  <a:cubicBezTo>
                    <a:pt x="13709" y="7137"/>
                    <a:pt x="29108" y="10795"/>
                    <a:pt x="44488" y="10795"/>
                  </a:cubicBezTo>
                  <a:cubicBezTo>
                    <a:pt x="56843" y="10795"/>
                    <a:pt x="69186" y="8434"/>
                    <a:pt x="80630" y="3619"/>
                  </a:cubicBezTo>
                  <a:cubicBezTo>
                    <a:pt x="82272" y="2929"/>
                    <a:pt x="84057" y="2186"/>
                    <a:pt x="85785" y="2186"/>
                  </a:cubicBezTo>
                  <a:cubicBezTo>
                    <a:pt x="86421" y="2186"/>
                    <a:pt x="87050" y="2286"/>
                    <a:pt x="87660" y="2527"/>
                  </a:cubicBezTo>
                  <a:cubicBezTo>
                    <a:pt x="90139" y="3509"/>
                    <a:pt x="91267" y="6355"/>
                    <a:pt x="92445" y="8797"/>
                  </a:cubicBezTo>
                  <a:cubicBezTo>
                    <a:pt x="97812" y="19896"/>
                    <a:pt x="109909" y="26724"/>
                    <a:pt x="121854" y="26724"/>
                  </a:cubicBezTo>
                  <a:cubicBezTo>
                    <a:pt x="125965" y="26724"/>
                    <a:pt x="130058" y="25915"/>
                    <a:pt x="133852" y="24194"/>
                  </a:cubicBezTo>
                  <a:cubicBezTo>
                    <a:pt x="138698" y="21998"/>
                    <a:pt x="143054" y="18550"/>
                    <a:pt x="148206" y="17299"/>
                  </a:cubicBezTo>
                  <a:cubicBezTo>
                    <a:pt x="149661" y="16949"/>
                    <a:pt x="151112" y="16786"/>
                    <a:pt x="152552" y="16786"/>
                  </a:cubicBezTo>
                  <a:cubicBezTo>
                    <a:pt x="161513" y="16786"/>
                    <a:pt x="170071" y="23092"/>
                    <a:pt x="176572" y="29899"/>
                  </a:cubicBezTo>
                  <a:cubicBezTo>
                    <a:pt x="184129" y="37800"/>
                    <a:pt x="191122" y="47173"/>
                    <a:pt x="201305" y="50792"/>
                  </a:cubicBezTo>
                  <a:cubicBezTo>
                    <a:pt x="203293" y="51504"/>
                    <a:pt x="205722" y="51933"/>
                    <a:pt x="208323" y="52056"/>
                  </a:cubicBezTo>
                  <a:lnTo>
                    <a:pt x="2083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5" name="Google Shape;1895;p38"/>
          <p:cNvGrpSpPr/>
          <p:nvPr/>
        </p:nvGrpSpPr>
        <p:grpSpPr>
          <a:xfrm>
            <a:off x="7816586" y="206146"/>
            <a:ext cx="1167472" cy="1051553"/>
            <a:chOff x="7816586" y="206146"/>
            <a:chExt cx="1167472" cy="1051553"/>
          </a:xfrm>
        </p:grpSpPr>
        <p:sp>
          <p:nvSpPr>
            <p:cNvPr id="1896" name="Google Shape;1896;p38"/>
            <p:cNvSpPr/>
            <p:nvPr/>
          </p:nvSpPr>
          <p:spPr>
            <a:xfrm rot="9216718">
              <a:off x="8835521" y="1122067"/>
              <a:ext cx="130274" cy="1125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8"/>
            <p:cNvSpPr/>
            <p:nvPr/>
          </p:nvSpPr>
          <p:spPr>
            <a:xfrm rot="-9648272">
              <a:off x="8431104" y="325317"/>
              <a:ext cx="85769" cy="74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8"/>
            <p:cNvSpPr/>
            <p:nvPr/>
          </p:nvSpPr>
          <p:spPr>
            <a:xfrm rot="8100000">
              <a:off x="8441530" y="85809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8"/>
            <p:cNvSpPr/>
            <p:nvPr/>
          </p:nvSpPr>
          <p:spPr>
            <a:xfrm rot="8100000">
              <a:off x="8908830" y="22089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8"/>
            <p:cNvSpPr/>
            <p:nvPr/>
          </p:nvSpPr>
          <p:spPr>
            <a:xfrm rot="8100000">
              <a:off x="8833705" y="67544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8"/>
            <p:cNvSpPr/>
            <p:nvPr/>
          </p:nvSpPr>
          <p:spPr>
            <a:xfrm rot="8100000">
              <a:off x="7826880" y="25749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2" name="Google Shape;1902;p38"/>
          <p:cNvGrpSpPr/>
          <p:nvPr/>
        </p:nvGrpSpPr>
        <p:grpSpPr>
          <a:xfrm>
            <a:off x="8232352" y="4112056"/>
            <a:ext cx="846660" cy="940629"/>
            <a:chOff x="8232352" y="4112056"/>
            <a:chExt cx="846660" cy="940629"/>
          </a:xfrm>
        </p:grpSpPr>
        <p:sp>
          <p:nvSpPr>
            <p:cNvPr id="1903" name="Google Shape;1903;p38"/>
            <p:cNvSpPr/>
            <p:nvPr/>
          </p:nvSpPr>
          <p:spPr>
            <a:xfrm rot="-2700000">
              <a:off x="8255152" y="4896243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8"/>
            <p:cNvSpPr/>
            <p:nvPr/>
          </p:nvSpPr>
          <p:spPr>
            <a:xfrm rot="1937948">
              <a:off x="8928835" y="4138184"/>
              <a:ext cx="130254" cy="11244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8"/>
            <p:cNvSpPr/>
            <p:nvPr/>
          </p:nvSpPr>
          <p:spPr>
            <a:xfrm rot="8100000">
              <a:off x="8961505" y="4537745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8"/>
            <p:cNvSpPr/>
            <p:nvPr/>
          </p:nvSpPr>
          <p:spPr>
            <a:xfrm rot="-2700000">
              <a:off x="8833704" y="48700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7" name="Google Shape;1907;p38"/>
          <p:cNvGrpSpPr/>
          <p:nvPr/>
        </p:nvGrpSpPr>
        <p:grpSpPr>
          <a:xfrm>
            <a:off x="160188" y="206146"/>
            <a:ext cx="5262423" cy="1051553"/>
            <a:chOff x="160188" y="206146"/>
            <a:chExt cx="5262423" cy="1051553"/>
          </a:xfrm>
        </p:grpSpPr>
        <p:sp>
          <p:nvSpPr>
            <p:cNvPr id="1908" name="Google Shape;1908;p38"/>
            <p:cNvSpPr/>
            <p:nvPr/>
          </p:nvSpPr>
          <p:spPr>
            <a:xfrm rot="-1583282">
              <a:off x="178451" y="229214"/>
              <a:ext cx="130274" cy="112564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8"/>
            <p:cNvSpPr/>
            <p:nvPr/>
          </p:nvSpPr>
          <p:spPr>
            <a:xfrm rot="1151728">
              <a:off x="627374" y="1064525"/>
              <a:ext cx="85769" cy="74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8"/>
            <p:cNvSpPr/>
            <p:nvPr/>
          </p:nvSpPr>
          <p:spPr>
            <a:xfrm rot="1937948">
              <a:off x="1137085" y="584284"/>
              <a:ext cx="130254" cy="11244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8"/>
            <p:cNvSpPr/>
            <p:nvPr/>
          </p:nvSpPr>
          <p:spPr>
            <a:xfrm rot="1151394">
              <a:off x="1169807" y="237785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8"/>
            <p:cNvSpPr/>
            <p:nvPr/>
          </p:nvSpPr>
          <p:spPr>
            <a:xfrm rot="-2700000">
              <a:off x="170504" y="11869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8"/>
            <p:cNvSpPr/>
            <p:nvPr/>
          </p:nvSpPr>
          <p:spPr>
            <a:xfrm rot="-2700000">
              <a:off x="1881952" y="401718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8"/>
            <p:cNvSpPr/>
            <p:nvPr/>
          </p:nvSpPr>
          <p:spPr>
            <a:xfrm rot="1151394">
              <a:off x="2661232" y="755860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8"/>
            <p:cNvSpPr/>
            <p:nvPr/>
          </p:nvSpPr>
          <p:spPr>
            <a:xfrm rot="-2700000">
              <a:off x="380854" y="67544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8"/>
            <p:cNvSpPr/>
            <p:nvPr/>
          </p:nvSpPr>
          <p:spPr>
            <a:xfrm rot="9216718">
              <a:off x="5093771" y="581067"/>
              <a:ext cx="130274" cy="1125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8"/>
            <p:cNvSpPr/>
            <p:nvPr/>
          </p:nvSpPr>
          <p:spPr>
            <a:xfrm rot="8100000">
              <a:off x="5347405" y="334320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8"/>
            <p:cNvSpPr/>
            <p:nvPr/>
          </p:nvSpPr>
          <p:spPr>
            <a:xfrm rot="-2700000">
              <a:off x="4564302" y="401718"/>
              <a:ext cx="143401" cy="123885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9" name="Google Shape;1919;p38"/>
          <p:cNvSpPr/>
          <p:nvPr/>
        </p:nvSpPr>
        <p:spPr>
          <a:xfrm>
            <a:off x="-31648" y="3627067"/>
            <a:ext cx="1461995" cy="1534499"/>
          </a:xfrm>
          <a:custGeom>
            <a:avLst/>
            <a:gdLst/>
            <a:ahLst/>
            <a:cxnLst/>
            <a:rect l="l" t="t" r="r" b="b"/>
            <a:pathLst>
              <a:path w="76846" h="80657" extrusionOk="0">
                <a:moveTo>
                  <a:pt x="7141" y="0"/>
                </a:moveTo>
                <a:cubicBezTo>
                  <a:pt x="4839" y="0"/>
                  <a:pt x="2528" y="478"/>
                  <a:pt x="359" y="1444"/>
                </a:cubicBezTo>
                <a:lnTo>
                  <a:pt x="1" y="80657"/>
                </a:lnTo>
                <a:lnTo>
                  <a:pt x="73405" y="80657"/>
                </a:lnTo>
                <a:cubicBezTo>
                  <a:pt x="76846" y="73555"/>
                  <a:pt x="76170" y="64623"/>
                  <a:pt x="71674" y="58138"/>
                </a:cubicBezTo>
                <a:cubicBezTo>
                  <a:pt x="67559" y="52158"/>
                  <a:pt x="60366" y="48464"/>
                  <a:pt x="53127" y="48464"/>
                </a:cubicBezTo>
                <a:cubicBezTo>
                  <a:pt x="52492" y="48464"/>
                  <a:pt x="51857" y="48492"/>
                  <a:pt x="51224" y="48550"/>
                </a:cubicBezTo>
                <a:cubicBezTo>
                  <a:pt x="45157" y="49107"/>
                  <a:pt x="39587" y="52051"/>
                  <a:pt x="33679" y="53483"/>
                </a:cubicBezTo>
                <a:cubicBezTo>
                  <a:pt x="31936" y="53899"/>
                  <a:pt x="30082" y="54135"/>
                  <a:pt x="28243" y="54135"/>
                </a:cubicBezTo>
                <a:cubicBezTo>
                  <a:pt x="23828" y="54135"/>
                  <a:pt x="19506" y="52771"/>
                  <a:pt x="17049" y="49246"/>
                </a:cubicBezTo>
                <a:cubicBezTo>
                  <a:pt x="13826" y="44651"/>
                  <a:pt x="15119" y="38285"/>
                  <a:pt x="17427" y="33173"/>
                </a:cubicBezTo>
                <a:cubicBezTo>
                  <a:pt x="19734" y="28060"/>
                  <a:pt x="22977" y="23147"/>
                  <a:pt x="23434" y="17557"/>
                </a:cubicBezTo>
                <a:cubicBezTo>
                  <a:pt x="23832" y="11808"/>
                  <a:pt x="21206" y="6238"/>
                  <a:pt x="16511" y="2896"/>
                </a:cubicBezTo>
                <a:cubicBezTo>
                  <a:pt x="13702" y="976"/>
                  <a:pt x="10431" y="0"/>
                  <a:pt x="7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0" name="Google Shape;1920;p38"/>
          <p:cNvGrpSpPr/>
          <p:nvPr/>
        </p:nvGrpSpPr>
        <p:grpSpPr>
          <a:xfrm>
            <a:off x="56702" y="3789310"/>
            <a:ext cx="1185256" cy="1290221"/>
            <a:chOff x="56702" y="3789310"/>
            <a:chExt cx="1185256" cy="1290221"/>
          </a:xfrm>
        </p:grpSpPr>
        <p:sp>
          <p:nvSpPr>
            <p:cNvPr id="1921" name="Google Shape;1921;p38"/>
            <p:cNvSpPr/>
            <p:nvPr/>
          </p:nvSpPr>
          <p:spPr>
            <a:xfrm rot="-2700000">
              <a:off x="953379" y="4734798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8"/>
            <p:cNvSpPr/>
            <p:nvPr/>
          </p:nvSpPr>
          <p:spPr>
            <a:xfrm rot="-2700000">
              <a:off x="79502" y="3821868"/>
              <a:ext cx="143401" cy="12388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8"/>
            <p:cNvSpPr/>
            <p:nvPr/>
          </p:nvSpPr>
          <p:spPr>
            <a:xfrm rot="1151728">
              <a:off x="160074" y="4861050"/>
              <a:ext cx="85769" cy="7400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8"/>
            <p:cNvSpPr/>
            <p:nvPr/>
          </p:nvSpPr>
          <p:spPr>
            <a:xfrm rot="1937948">
              <a:off x="605135" y="4940959"/>
              <a:ext cx="130254" cy="112446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8"/>
            <p:cNvSpPr/>
            <p:nvPr/>
          </p:nvSpPr>
          <p:spPr>
            <a:xfrm rot="1151394">
              <a:off x="1169807" y="4969235"/>
              <a:ext cx="64801" cy="5588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8"/>
            <p:cNvSpPr/>
            <p:nvPr/>
          </p:nvSpPr>
          <p:spPr>
            <a:xfrm rot="-2700000">
              <a:off x="67004" y="4384723"/>
              <a:ext cx="64912" cy="5600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3" r:id="rId12"/>
    <p:sldLayoutId id="2147483664" r:id="rId13"/>
    <p:sldLayoutId id="2147483667" r:id="rId14"/>
    <p:sldLayoutId id="2147483669" r:id="rId15"/>
    <p:sldLayoutId id="2147483670" r:id="rId16"/>
    <p:sldLayoutId id="2147483671" r:id="rId17"/>
    <p:sldLayoutId id="2147483675" r:id="rId18"/>
    <p:sldLayoutId id="2147483677" r:id="rId19"/>
    <p:sldLayoutId id="2147483682" r:id="rId20"/>
    <p:sldLayoutId id="2147483683" r:id="rId21"/>
    <p:sldLayoutId id="2147483684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uDK-Xbb0P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ofklBmQcb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9Dk0ky206w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41"/>
          <p:cNvSpPr txBox="1">
            <a:spLocks noGrp="1"/>
          </p:cNvSpPr>
          <p:nvPr>
            <p:ph type="ctrTitle"/>
          </p:nvPr>
        </p:nvSpPr>
        <p:spPr>
          <a:xfrm>
            <a:off x="1285852" y="1000114"/>
            <a:ext cx="7017300" cy="18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 dirty="0">
                <a:solidFill>
                  <a:schemeClr val="dk1"/>
                </a:solidFill>
              </a:rPr>
              <a:t>Bienvenidos!</a:t>
            </a:r>
            <a:endParaRPr sz="4900">
              <a:solidFill>
                <a:schemeClr val="dk1"/>
              </a:solidFill>
            </a:endParaRPr>
          </a:p>
        </p:txBody>
      </p:sp>
      <p:grpSp>
        <p:nvGrpSpPr>
          <p:cNvPr id="1937" name="Google Shape;1937;p41"/>
          <p:cNvGrpSpPr/>
          <p:nvPr/>
        </p:nvGrpSpPr>
        <p:grpSpPr>
          <a:xfrm rot="456010">
            <a:off x="7717605" y="281964"/>
            <a:ext cx="1102240" cy="1188765"/>
            <a:chOff x="1001188" y="433025"/>
            <a:chExt cx="847075" cy="913500"/>
          </a:xfrm>
        </p:grpSpPr>
        <p:sp>
          <p:nvSpPr>
            <p:cNvPr id="1938" name="Google Shape;1938;p41"/>
            <p:cNvSpPr/>
            <p:nvPr/>
          </p:nvSpPr>
          <p:spPr>
            <a:xfrm>
              <a:off x="1001588" y="564925"/>
              <a:ext cx="846675" cy="744875"/>
            </a:xfrm>
            <a:custGeom>
              <a:avLst/>
              <a:gdLst/>
              <a:ahLst/>
              <a:cxnLst/>
              <a:rect l="l" t="t" r="r" b="b"/>
              <a:pathLst>
                <a:path w="33867" h="29795" extrusionOk="0">
                  <a:moveTo>
                    <a:pt x="17368" y="8047"/>
                  </a:moveTo>
                  <a:cubicBezTo>
                    <a:pt x="17537" y="8047"/>
                    <a:pt x="18037" y="10275"/>
                    <a:pt x="18083" y="10491"/>
                  </a:cubicBezTo>
                  <a:cubicBezTo>
                    <a:pt x="18351" y="11657"/>
                    <a:pt x="18556" y="12838"/>
                    <a:pt x="18792" y="14019"/>
                  </a:cubicBezTo>
                  <a:cubicBezTo>
                    <a:pt x="18949" y="14839"/>
                    <a:pt x="19958" y="16870"/>
                    <a:pt x="18477" y="16933"/>
                  </a:cubicBezTo>
                  <a:cubicBezTo>
                    <a:pt x="17705" y="16949"/>
                    <a:pt x="16949" y="17091"/>
                    <a:pt x="16224" y="17359"/>
                  </a:cubicBezTo>
                  <a:cubicBezTo>
                    <a:pt x="16130" y="17390"/>
                    <a:pt x="16035" y="17438"/>
                    <a:pt x="15925" y="17469"/>
                  </a:cubicBezTo>
                  <a:cubicBezTo>
                    <a:pt x="15743" y="17524"/>
                    <a:pt x="15556" y="17568"/>
                    <a:pt x="15398" y="17568"/>
                  </a:cubicBezTo>
                  <a:cubicBezTo>
                    <a:pt x="15106" y="17568"/>
                    <a:pt x="14909" y="17419"/>
                    <a:pt x="15012" y="16918"/>
                  </a:cubicBezTo>
                  <a:cubicBezTo>
                    <a:pt x="15516" y="14650"/>
                    <a:pt x="15909" y="12318"/>
                    <a:pt x="16476" y="10066"/>
                  </a:cubicBezTo>
                  <a:cubicBezTo>
                    <a:pt x="16650" y="9451"/>
                    <a:pt x="16760" y="8396"/>
                    <a:pt x="17358" y="8050"/>
                  </a:cubicBezTo>
                  <a:cubicBezTo>
                    <a:pt x="17362" y="8048"/>
                    <a:pt x="17365" y="8047"/>
                    <a:pt x="17368" y="8047"/>
                  </a:cubicBezTo>
                  <a:close/>
                  <a:moveTo>
                    <a:pt x="22872" y="1"/>
                  </a:moveTo>
                  <a:lnTo>
                    <a:pt x="11247" y="64"/>
                  </a:lnTo>
                  <a:cubicBezTo>
                    <a:pt x="10995" y="64"/>
                    <a:pt x="10759" y="79"/>
                    <a:pt x="10507" y="158"/>
                  </a:cubicBezTo>
                  <a:cubicBezTo>
                    <a:pt x="9813" y="394"/>
                    <a:pt x="9845" y="1292"/>
                    <a:pt x="9672" y="1906"/>
                  </a:cubicBezTo>
                  <a:cubicBezTo>
                    <a:pt x="9451" y="2726"/>
                    <a:pt x="9215" y="3529"/>
                    <a:pt x="8963" y="4332"/>
                  </a:cubicBezTo>
                  <a:cubicBezTo>
                    <a:pt x="8459" y="5939"/>
                    <a:pt x="7908" y="7530"/>
                    <a:pt x="7388" y="9136"/>
                  </a:cubicBezTo>
                  <a:cubicBezTo>
                    <a:pt x="6490" y="11924"/>
                    <a:pt x="5576" y="14697"/>
                    <a:pt x="4678" y="17469"/>
                  </a:cubicBezTo>
                  <a:cubicBezTo>
                    <a:pt x="4033" y="19422"/>
                    <a:pt x="3450" y="21391"/>
                    <a:pt x="2836" y="23360"/>
                  </a:cubicBezTo>
                  <a:cubicBezTo>
                    <a:pt x="2709" y="23848"/>
                    <a:pt x="2520" y="24337"/>
                    <a:pt x="2284" y="24809"/>
                  </a:cubicBezTo>
                  <a:cubicBezTo>
                    <a:pt x="2032" y="25313"/>
                    <a:pt x="1686" y="25581"/>
                    <a:pt x="1308" y="25975"/>
                  </a:cubicBezTo>
                  <a:cubicBezTo>
                    <a:pt x="583" y="26684"/>
                    <a:pt x="0" y="27944"/>
                    <a:pt x="599" y="28905"/>
                  </a:cubicBezTo>
                  <a:cubicBezTo>
                    <a:pt x="986" y="29524"/>
                    <a:pt x="1721" y="29794"/>
                    <a:pt x="2450" y="29794"/>
                  </a:cubicBezTo>
                  <a:cubicBezTo>
                    <a:pt x="2612" y="29794"/>
                    <a:pt x="2773" y="29781"/>
                    <a:pt x="2930" y="29755"/>
                  </a:cubicBezTo>
                  <a:cubicBezTo>
                    <a:pt x="4468" y="29492"/>
                    <a:pt x="6042" y="29313"/>
                    <a:pt x="7608" y="29313"/>
                  </a:cubicBezTo>
                  <a:cubicBezTo>
                    <a:pt x="8383" y="29313"/>
                    <a:pt x="9157" y="29357"/>
                    <a:pt x="9924" y="29456"/>
                  </a:cubicBezTo>
                  <a:cubicBezTo>
                    <a:pt x="10360" y="29510"/>
                    <a:pt x="10861" y="29592"/>
                    <a:pt x="11350" y="29592"/>
                  </a:cubicBezTo>
                  <a:cubicBezTo>
                    <a:pt x="11850" y="29592"/>
                    <a:pt x="12337" y="29507"/>
                    <a:pt x="12728" y="29220"/>
                  </a:cubicBezTo>
                  <a:cubicBezTo>
                    <a:pt x="13767" y="28464"/>
                    <a:pt x="13499" y="26920"/>
                    <a:pt x="13688" y="25817"/>
                  </a:cubicBezTo>
                  <a:cubicBezTo>
                    <a:pt x="13720" y="25597"/>
                    <a:pt x="13799" y="25392"/>
                    <a:pt x="13909" y="25219"/>
                  </a:cubicBezTo>
                  <a:cubicBezTo>
                    <a:pt x="14088" y="24944"/>
                    <a:pt x="14387" y="24885"/>
                    <a:pt x="14690" y="24885"/>
                  </a:cubicBezTo>
                  <a:cubicBezTo>
                    <a:pt x="14734" y="24885"/>
                    <a:pt x="14779" y="24886"/>
                    <a:pt x="14822" y="24888"/>
                  </a:cubicBezTo>
                  <a:cubicBezTo>
                    <a:pt x="16476" y="24888"/>
                    <a:pt x="18115" y="24841"/>
                    <a:pt x="19768" y="24841"/>
                  </a:cubicBezTo>
                  <a:cubicBezTo>
                    <a:pt x="19811" y="24837"/>
                    <a:pt x="19854" y="24835"/>
                    <a:pt x="19898" y="24835"/>
                  </a:cubicBezTo>
                  <a:cubicBezTo>
                    <a:pt x="20018" y="24835"/>
                    <a:pt x="20141" y="24849"/>
                    <a:pt x="20257" y="24872"/>
                  </a:cubicBezTo>
                  <a:cubicBezTo>
                    <a:pt x="21186" y="25172"/>
                    <a:pt x="20651" y="26936"/>
                    <a:pt x="20651" y="27613"/>
                  </a:cubicBezTo>
                  <a:cubicBezTo>
                    <a:pt x="20651" y="28290"/>
                    <a:pt x="20855" y="29031"/>
                    <a:pt x="21375" y="29424"/>
                  </a:cubicBezTo>
                  <a:cubicBezTo>
                    <a:pt x="21652" y="29625"/>
                    <a:pt x="21928" y="29692"/>
                    <a:pt x="22209" y="29692"/>
                  </a:cubicBezTo>
                  <a:cubicBezTo>
                    <a:pt x="22568" y="29692"/>
                    <a:pt x="22933" y="29583"/>
                    <a:pt x="23313" y="29503"/>
                  </a:cubicBezTo>
                  <a:cubicBezTo>
                    <a:pt x="24334" y="29286"/>
                    <a:pt x="25366" y="29212"/>
                    <a:pt x="26400" y="29212"/>
                  </a:cubicBezTo>
                  <a:cubicBezTo>
                    <a:pt x="27838" y="29212"/>
                    <a:pt x="29280" y="29355"/>
                    <a:pt x="30700" y="29456"/>
                  </a:cubicBezTo>
                  <a:cubicBezTo>
                    <a:pt x="30890" y="29472"/>
                    <a:pt x="31091" y="29482"/>
                    <a:pt x="31296" y="29482"/>
                  </a:cubicBezTo>
                  <a:cubicBezTo>
                    <a:pt x="32497" y="29482"/>
                    <a:pt x="33824" y="29136"/>
                    <a:pt x="33850" y="27629"/>
                  </a:cubicBezTo>
                  <a:cubicBezTo>
                    <a:pt x="33866" y="26904"/>
                    <a:pt x="33504" y="26243"/>
                    <a:pt x="33110" y="25644"/>
                  </a:cubicBezTo>
                  <a:cubicBezTo>
                    <a:pt x="32953" y="25392"/>
                    <a:pt x="32779" y="25140"/>
                    <a:pt x="32622" y="24904"/>
                  </a:cubicBezTo>
                  <a:cubicBezTo>
                    <a:pt x="32228" y="24226"/>
                    <a:pt x="31897" y="23502"/>
                    <a:pt x="31645" y="22762"/>
                  </a:cubicBezTo>
                  <a:cubicBezTo>
                    <a:pt x="30968" y="20982"/>
                    <a:pt x="30558" y="19123"/>
                    <a:pt x="29991" y="17312"/>
                  </a:cubicBezTo>
                  <a:cubicBezTo>
                    <a:pt x="29156" y="14571"/>
                    <a:pt x="28306" y="11830"/>
                    <a:pt x="27440" y="9089"/>
                  </a:cubicBezTo>
                  <a:cubicBezTo>
                    <a:pt x="26573" y="6348"/>
                    <a:pt x="25770" y="3560"/>
                    <a:pt x="24762" y="883"/>
                  </a:cubicBezTo>
                  <a:cubicBezTo>
                    <a:pt x="24462" y="79"/>
                    <a:pt x="23596" y="1"/>
                    <a:pt x="228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41"/>
            <p:cNvSpPr/>
            <p:nvPr/>
          </p:nvSpPr>
          <p:spPr>
            <a:xfrm>
              <a:off x="1517438" y="1193900"/>
              <a:ext cx="330025" cy="113100"/>
            </a:xfrm>
            <a:custGeom>
              <a:avLst/>
              <a:gdLst/>
              <a:ahLst/>
              <a:cxnLst/>
              <a:rect l="l" t="t" r="r" b="b"/>
              <a:pathLst>
                <a:path w="13201" h="4524" extrusionOk="0">
                  <a:moveTo>
                    <a:pt x="1710" y="1"/>
                  </a:moveTo>
                  <a:cubicBezTo>
                    <a:pt x="1160" y="1"/>
                    <a:pt x="608" y="58"/>
                    <a:pt x="48" y="154"/>
                  </a:cubicBezTo>
                  <a:cubicBezTo>
                    <a:pt x="300" y="800"/>
                    <a:pt x="1" y="1934"/>
                    <a:pt x="1" y="2454"/>
                  </a:cubicBezTo>
                  <a:cubicBezTo>
                    <a:pt x="1" y="3131"/>
                    <a:pt x="190" y="3856"/>
                    <a:pt x="725" y="4250"/>
                  </a:cubicBezTo>
                  <a:cubicBezTo>
                    <a:pt x="1000" y="4455"/>
                    <a:pt x="1274" y="4524"/>
                    <a:pt x="1552" y="4524"/>
                  </a:cubicBezTo>
                  <a:cubicBezTo>
                    <a:pt x="1913" y="4524"/>
                    <a:pt x="2280" y="4409"/>
                    <a:pt x="2663" y="4328"/>
                  </a:cubicBezTo>
                  <a:cubicBezTo>
                    <a:pt x="3670" y="4113"/>
                    <a:pt x="4693" y="4038"/>
                    <a:pt x="5720" y="4038"/>
                  </a:cubicBezTo>
                  <a:cubicBezTo>
                    <a:pt x="7167" y="4038"/>
                    <a:pt x="8622" y="4186"/>
                    <a:pt x="10050" y="4297"/>
                  </a:cubicBezTo>
                  <a:cubicBezTo>
                    <a:pt x="10222" y="4310"/>
                    <a:pt x="10404" y="4317"/>
                    <a:pt x="10589" y="4317"/>
                  </a:cubicBezTo>
                  <a:cubicBezTo>
                    <a:pt x="11793" y="4317"/>
                    <a:pt x="13160" y="3985"/>
                    <a:pt x="13201" y="2470"/>
                  </a:cubicBezTo>
                  <a:cubicBezTo>
                    <a:pt x="13201" y="2297"/>
                    <a:pt x="13185" y="2123"/>
                    <a:pt x="13153" y="1950"/>
                  </a:cubicBezTo>
                  <a:cubicBezTo>
                    <a:pt x="12225" y="2523"/>
                    <a:pt x="11197" y="2879"/>
                    <a:pt x="10123" y="2879"/>
                  </a:cubicBezTo>
                  <a:cubicBezTo>
                    <a:pt x="9721" y="2879"/>
                    <a:pt x="9313" y="2829"/>
                    <a:pt x="8900" y="2722"/>
                  </a:cubicBezTo>
                  <a:cubicBezTo>
                    <a:pt x="7373" y="2312"/>
                    <a:pt x="6081" y="1351"/>
                    <a:pt x="4663" y="658"/>
                  </a:cubicBezTo>
                  <a:cubicBezTo>
                    <a:pt x="3664" y="184"/>
                    <a:pt x="2690" y="1"/>
                    <a:pt x="171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41"/>
            <p:cNvSpPr/>
            <p:nvPr/>
          </p:nvSpPr>
          <p:spPr>
            <a:xfrm>
              <a:off x="1001188" y="565725"/>
              <a:ext cx="439500" cy="744075"/>
            </a:xfrm>
            <a:custGeom>
              <a:avLst/>
              <a:gdLst/>
              <a:ahLst/>
              <a:cxnLst/>
              <a:rect l="l" t="t" r="r" b="b"/>
              <a:pathLst>
                <a:path w="17580" h="29763" extrusionOk="0">
                  <a:moveTo>
                    <a:pt x="17579" y="0"/>
                  </a:moveTo>
                  <a:lnTo>
                    <a:pt x="11247" y="32"/>
                  </a:lnTo>
                  <a:cubicBezTo>
                    <a:pt x="10995" y="32"/>
                    <a:pt x="10759" y="47"/>
                    <a:pt x="10523" y="126"/>
                  </a:cubicBezTo>
                  <a:cubicBezTo>
                    <a:pt x="9814" y="362"/>
                    <a:pt x="9845" y="1260"/>
                    <a:pt x="9688" y="1874"/>
                  </a:cubicBezTo>
                  <a:cubicBezTo>
                    <a:pt x="9467" y="2694"/>
                    <a:pt x="9215" y="3497"/>
                    <a:pt x="8963" y="4300"/>
                  </a:cubicBezTo>
                  <a:cubicBezTo>
                    <a:pt x="8459" y="5907"/>
                    <a:pt x="7908" y="7498"/>
                    <a:pt x="7388" y="9104"/>
                  </a:cubicBezTo>
                  <a:cubicBezTo>
                    <a:pt x="6490" y="11892"/>
                    <a:pt x="5577" y="14665"/>
                    <a:pt x="4679" y="17437"/>
                  </a:cubicBezTo>
                  <a:cubicBezTo>
                    <a:pt x="4033" y="19390"/>
                    <a:pt x="3450" y="21359"/>
                    <a:pt x="2836" y="23328"/>
                  </a:cubicBezTo>
                  <a:cubicBezTo>
                    <a:pt x="2710" y="23816"/>
                    <a:pt x="2521" y="24305"/>
                    <a:pt x="2284" y="24777"/>
                  </a:cubicBezTo>
                  <a:cubicBezTo>
                    <a:pt x="2032" y="25281"/>
                    <a:pt x="1686" y="25549"/>
                    <a:pt x="1308" y="25943"/>
                  </a:cubicBezTo>
                  <a:cubicBezTo>
                    <a:pt x="583" y="26652"/>
                    <a:pt x="0" y="27912"/>
                    <a:pt x="599" y="28873"/>
                  </a:cubicBezTo>
                  <a:cubicBezTo>
                    <a:pt x="986" y="29492"/>
                    <a:pt x="1721" y="29762"/>
                    <a:pt x="2450" y="29762"/>
                  </a:cubicBezTo>
                  <a:cubicBezTo>
                    <a:pt x="2612" y="29762"/>
                    <a:pt x="2773" y="29749"/>
                    <a:pt x="2930" y="29723"/>
                  </a:cubicBezTo>
                  <a:cubicBezTo>
                    <a:pt x="4468" y="29460"/>
                    <a:pt x="6042" y="29281"/>
                    <a:pt x="7608" y="29281"/>
                  </a:cubicBezTo>
                  <a:cubicBezTo>
                    <a:pt x="8384" y="29281"/>
                    <a:pt x="9157" y="29325"/>
                    <a:pt x="9924" y="29424"/>
                  </a:cubicBezTo>
                  <a:cubicBezTo>
                    <a:pt x="10360" y="29478"/>
                    <a:pt x="10861" y="29560"/>
                    <a:pt x="11350" y="29560"/>
                  </a:cubicBezTo>
                  <a:cubicBezTo>
                    <a:pt x="11850" y="29560"/>
                    <a:pt x="12337" y="29475"/>
                    <a:pt x="12728" y="29188"/>
                  </a:cubicBezTo>
                  <a:cubicBezTo>
                    <a:pt x="13279" y="28794"/>
                    <a:pt x="13452" y="28164"/>
                    <a:pt x="13547" y="27502"/>
                  </a:cubicBezTo>
                  <a:lnTo>
                    <a:pt x="13547" y="27502"/>
                  </a:lnTo>
                  <a:cubicBezTo>
                    <a:pt x="13232" y="27513"/>
                    <a:pt x="12917" y="27525"/>
                    <a:pt x="12604" y="27525"/>
                  </a:cubicBezTo>
                  <a:cubicBezTo>
                    <a:pt x="11977" y="27525"/>
                    <a:pt x="11357" y="27476"/>
                    <a:pt x="10759" y="27266"/>
                  </a:cubicBezTo>
                  <a:cubicBezTo>
                    <a:pt x="9231" y="26715"/>
                    <a:pt x="8081" y="25234"/>
                    <a:pt x="7561" y="23690"/>
                  </a:cubicBezTo>
                  <a:cubicBezTo>
                    <a:pt x="6333" y="20052"/>
                    <a:pt x="8191" y="15752"/>
                    <a:pt x="9562" y="12428"/>
                  </a:cubicBezTo>
                  <a:cubicBezTo>
                    <a:pt x="10444" y="10412"/>
                    <a:pt x="11420" y="8443"/>
                    <a:pt x="12507" y="6537"/>
                  </a:cubicBezTo>
                  <a:cubicBezTo>
                    <a:pt x="13342" y="4978"/>
                    <a:pt x="14145" y="3387"/>
                    <a:pt x="15264" y="2000"/>
                  </a:cubicBezTo>
                  <a:cubicBezTo>
                    <a:pt x="15894" y="1197"/>
                    <a:pt x="16681" y="520"/>
                    <a:pt x="17579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41"/>
            <p:cNvSpPr/>
            <p:nvPr/>
          </p:nvSpPr>
          <p:spPr>
            <a:xfrm>
              <a:off x="1498938" y="433025"/>
              <a:ext cx="167375" cy="218950"/>
            </a:xfrm>
            <a:custGeom>
              <a:avLst/>
              <a:gdLst/>
              <a:ahLst/>
              <a:cxnLst/>
              <a:rect l="l" t="t" r="r" b="b"/>
              <a:pathLst>
                <a:path w="6695" h="8758" extrusionOk="0">
                  <a:moveTo>
                    <a:pt x="4286" y="0"/>
                  </a:moveTo>
                  <a:cubicBezTo>
                    <a:pt x="4202" y="0"/>
                    <a:pt x="4117" y="10"/>
                    <a:pt x="4033" y="31"/>
                  </a:cubicBezTo>
                  <a:cubicBezTo>
                    <a:pt x="3371" y="268"/>
                    <a:pt x="3513" y="1228"/>
                    <a:pt x="3545" y="1780"/>
                  </a:cubicBezTo>
                  <a:cubicBezTo>
                    <a:pt x="3592" y="2741"/>
                    <a:pt x="3340" y="3701"/>
                    <a:pt x="2600" y="4331"/>
                  </a:cubicBezTo>
                  <a:cubicBezTo>
                    <a:pt x="2237" y="4646"/>
                    <a:pt x="1812" y="4835"/>
                    <a:pt x="1418" y="5103"/>
                  </a:cubicBezTo>
                  <a:cubicBezTo>
                    <a:pt x="1150" y="5277"/>
                    <a:pt x="930" y="5513"/>
                    <a:pt x="757" y="5781"/>
                  </a:cubicBezTo>
                  <a:cubicBezTo>
                    <a:pt x="1" y="6962"/>
                    <a:pt x="883" y="8411"/>
                    <a:pt x="2111" y="8695"/>
                  </a:cubicBezTo>
                  <a:cubicBezTo>
                    <a:pt x="2332" y="8737"/>
                    <a:pt x="2553" y="8758"/>
                    <a:pt x="2772" y="8758"/>
                  </a:cubicBezTo>
                  <a:cubicBezTo>
                    <a:pt x="3618" y="8758"/>
                    <a:pt x="4434" y="8448"/>
                    <a:pt x="5073" y="7860"/>
                  </a:cubicBezTo>
                  <a:cubicBezTo>
                    <a:pt x="6096" y="6899"/>
                    <a:pt x="6679" y="5544"/>
                    <a:pt x="6695" y="4142"/>
                  </a:cubicBezTo>
                  <a:cubicBezTo>
                    <a:pt x="6679" y="2709"/>
                    <a:pt x="6096" y="1354"/>
                    <a:pt x="5073" y="346"/>
                  </a:cubicBezTo>
                  <a:cubicBezTo>
                    <a:pt x="4876" y="125"/>
                    <a:pt x="4584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41"/>
            <p:cNvSpPr/>
            <p:nvPr/>
          </p:nvSpPr>
          <p:spPr>
            <a:xfrm>
              <a:off x="1632838" y="505475"/>
              <a:ext cx="33475" cy="86650"/>
            </a:xfrm>
            <a:custGeom>
              <a:avLst/>
              <a:gdLst/>
              <a:ahLst/>
              <a:cxnLst/>
              <a:rect l="l" t="t" r="r" b="b"/>
              <a:pathLst>
                <a:path w="1339" h="3466" extrusionOk="0">
                  <a:moveTo>
                    <a:pt x="1166" y="0"/>
                  </a:moveTo>
                  <a:cubicBezTo>
                    <a:pt x="299" y="567"/>
                    <a:pt x="0" y="2127"/>
                    <a:pt x="441" y="2993"/>
                  </a:cubicBezTo>
                  <a:cubicBezTo>
                    <a:pt x="536" y="3182"/>
                    <a:pt x="662" y="3339"/>
                    <a:pt x="803" y="3465"/>
                  </a:cubicBezTo>
                  <a:cubicBezTo>
                    <a:pt x="1150" y="2772"/>
                    <a:pt x="1339" y="2016"/>
                    <a:pt x="1339" y="1260"/>
                  </a:cubicBezTo>
                  <a:cubicBezTo>
                    <a:pt x="1323" y="835"/>
                    <a:pt x="1276" y="41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41"/>
            <p:cNvSpPr/>
            <p:nvPr/>
          </p:nvSpPr>
          <p:spPr>
            <a:xfrm>
              <a:off x="1553663" y="597000"/>
              <a:ext cx="45325" cy="33525"/>
            </a:xfrm>
            <a:custGeom>
              <a:avLst/>
              <a:gdLst/>
              <a:ahLst/>
              <a:cxnLst/>
              <a:rect l="l" t="t" r="r" b="b"/>
              <a:pathLst>
                <a:path w="1813" h="1341" extrusionOk="0">
                  <a:moveTo>
                    <a:pt x="1088" y="1"/>
                  </a:moveTo>
                  <a:cubicBezTo>
                    <a:pt x="593" y="1"/>
                    <a:pt x="15" y="293"/>
                    <a:pt x="1" y="781"/>
                  </a:cubicBezTo>
                  <a:cubicBezTo>
                    <a:pt x="17" y="938"/>
                    <a:pt x="95" y="1080"/>
                    <a:pt x="237" y="1175"/>
                  </a:cubicBezTo>
                  <a:cubicBezTo>
                    <a:pt x="389" y="1286"/>
                    <a:pt x="598" y="1340"/>
                    <a:pt x="814" y="1340"/>
                  </a:cubicBezTo>
                  <a:cubicBezTo>
                    <a:pt x="1272" y="1340"/>
                    <a:pt x="1759" y="1095"/>
                    <a:pt x="1781" y="623"/>
                  </a:cubicBezTo>
                  <a:cubicBezTo>
                    <a:pt x="1812" y="245"/>
                    <a:pt x="1545" y="56"/>
                    <a:pt x="1230" y="9"/>
                  </a:cubicBezTo>
                  <a:cubicBezTo>
                    <a:pt x="1184" y="4"/>
                    <a:pt x="1136" y="1"/>
                    <a:pt x="1088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41"/>
            <p:cNvSpPr/>
            <p:nvPr/>
          </p:nvSpPr>
          <p:spPr>
            <a:xfrm>
              <a:off x="1552088" y="516100"/>
              <a:ext cx="58700" cy="51650"/>
            </a:xfrm>
            <a:custGeom>
              <a:avLst/>
              <a:gdLst/>
              <a:ahLst/>
              <a:cxnLst/>
              <a:rect l="l" t="t" r="r" b="b"/>
              <a:pathLst>
                <a:path w="2348" h="2066" extrusionOk="0">
                  <a:moveTo>
                    <a:pt x="1198" y="0"/>
                  </a:moveTo>
                  <a:cubicBezTo>
                    <a:pt x="1041" y="394"/>
                    <a:pt x="804" y="741"/>
                    <a:pt x="489" y="1024"/>
                  </a:cubicBezTo>
                  <a:cubicBezTo>
                    <a:pt x="332" y="1150"/>
                    <a:pt x="174" y="1260"/>
                    <a:pt x="1" y="1355"/>
                  </a:cubicBezTo>
                  <a:cubicBezTo>
                    <a:pt x="1" y="1497"/>
                    <a:pt x="32" y="1654"/>
                    <a:pt x="111" y="1780"/>
                  </a:cubicBezTo>
                  <a:cubicBezTo>
                    <a:pt x="240" y="1986"/>
                    <a:pt x="442" y="2066"/>
                    <a:pt x="660" y="2066"/>
                  </a:cubicBezTo>
                  <a:cubicBezTo>
                    <a:pt x="977" y="2066"/>
                    <a:pt x="1330" y="1897"/>
                    <a:pt x="1545" y="1702"/>
                  </a:cubicBezTo>
                  <a:cubicBezTo>
                    <a:pt x="2348" y="961"/>
                    <a:pt x="1844" y="284"/>
                    <a:pt x="1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41"/>
            <p:cNvSpPr/>
            <p:nvPr/>
          </p:nvSpPr>
          <p:spPr>
            <a:xfrm>
              <a:off x="1583213" y="433025"/>
              <a:ext cx="47275" cy="49625"/>
            </a:xfrm>
            <a:custGeom>
              <a:avLst/>
              <a:gdLst/>
              <a:ahLst/>
              <a:cxnLst/>
              <a:rect l="l" t="t" r="r" b="b"/>
              <a:pathLst>
                <a:path w="1891" h="1985" extrusionOk="0">
                  <a:moveTo>
                    <a:pt x="904" y="0"/>
                  </a:moveTo>
                  <a:cubicBezTo>
                    <a:pt x="819" y="0"/>
                    <a:pt x="733" y="11"/>
                    <a:pt x="646" y="31"/>
                  </a:cubicBezTo>
                  <a:cubicBezTo>
                    <a:pt x="0" y="268"/>
                    <a:pt x="126" y="1228"/>
                    <a:pt x="158" y="1780"/>
                  </a:cubicBezTo>
                  <a:cubicBezTo>
                    <a:pt x="174" y="1843"/>
                    <a:pt x="174" y="1906"/>
                    <a:pt x="174" y="1969"/>
                  </a:cubicBezTo>
                  <a:cubicBezTo>
                    <a:pt x="237" y="1969"/>
                    <a:pt x="284" y="1984"/>
                    <a:pt x="300" y="1984"/>
                  </a:cubicBezTo>
                  <a:cubicBezTo>
                    <a:pt x="520" y="1984"/>
                    <a:pt x="725" y="1921"/>
                    <a:pt x="898" y="1795"/>
                  </a:cubicBezTo>
                  <a:cubicBezTo>
                    <a:pt x="1213" y="1591"/>
                    <a:pt x="1481" y="1323"/>
                    <a:pt x="1686" y="1008"/>
                  </a:cubicBezTo>
                  <a:cubicBezTo>
                    <a:pt x="1765" y="866"/>
                    <a:pt x="1828" y="724"/>
                    <a:pt x="1891" y="583"/>
                  </a:cubicBezTo>
                  <a:cubicBezTo>
                    <a:pt x="1828" y="504"/>
                    <a:pt x="1765" y="425"/>
                    <a:pt x="1702" y="362"/>
                  </a:cubicBezTo>
                  <a:cubicBezTo>
                    <a:pt x="1493" y="128"/>
                    <a:pt x="1207" y="0"/>
                    <a:pt x="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41"/>
            <p:cNvSpPr/>
            <p:nvPr/>
          </p:nvSpPr>
          <p:spPr>
            <a:xfrm>
              <a:off x="1499338" y="535400"/>
              <a:ext cx="166975" cy="116725"/>
            </a:xfrm>
            <a:custGeom>
              <a:avLst/>
              <a:gdLst/>
              <a:ahLst/>
              <a:cxnLst/>
              <a:rect l="l" t="t" r="r" b="b"/>
              <a:pathLst>
                <a:path w="6679" h="4669" extrusionOk="0">
                  <a:moveTo>
                    <a:pt x="6679" y="0"/>
                  </a:moveTo>
                  <a:cubicBezTo>
                    <a:pt x="6348" y="1008"/>
                    <a:pt x="5671" y="1859"/>
                    <a:pt x="4789" y="2457"/>
                  </a:cubicBezTo>
                  <a:cubicBezTo>
                    <a:pt x="4226" y="2832"/>
                    <a:pt x="3577" y="3146"/>
                    <a:pt x="2905" y="3146"/>
                  </a:cubicBezTo>
                  <a:cubicBezTo>
                    <a:pt x="2673" y="3146"/>
                    <a:pt x="2439" y="3109"/>
                    <a:pt x="2205" y="3024"/>
                  </a:cubicBezTo>
                  <a:cubicBezTo>
                    <a:pt x="1497" y="2788"/>
                    <a:pt x="1008" y="2127"/>
                    <a:pt x="993" y="1371"/>
                  </a:cubicBezTo>
                  <a:cubicBezTo>
                    <a:pt x="898" y="1465"/>
                    <a:pt x="819" y="1575"/>
                    <a:pt x="741" y="1686"/>
                  </a:cubicBezTo>
                  <a:cubicBezTo>
                    <a:pt x="0" y="2867"/>
                    <a:pt x="882" y="4316"/>
                    <a:pt x="2095" y="4600"/>
                  </a:cubicBezTo>
                  <a:cubicBezTo>
                    <a:pt x="2321" y="4646"/>
                    <a:pt x="2547" y="4669"/>
                    <a:pt x="2771" y="4669"/>
                  </a:cubicBezTo>
                  <a:cubicBezTo>
                    <a:pt x="3611" y="4669"/>
                    <a:pt x="4422" y="4349"/>
                    <a:pt x="5057" y="3765"/>
                  </a:cubicBezTo>
                  <a:cubicBezTo>
                    <a:pt x="6080" y="2804"/>
                    <a:pt x="6663" y="1465"/>
                    <a:pt x="6679" y="47"/>
                  </a:cubicBezTo>
                  <a:cubicBezTo>
                    <a:pt x="6679" y="32"/>
                    <a:pt x="6679" y="16"/>
                    <a:pt x="6679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41"/>
            <p:cNvSpPr/>
            <p:nvPr/>
          </p:nvSpPr>
          <p:spPr>
            <a:xfrm>
              <a:off x="1205563" y="433200"/>
              <a:ext cx="167375" cy="219125"/>
            </a:xfrm>
            <a:custGeom>
              <a:avLst/>
              <a:gdLst/>
              <a:ahLst/>
              <a:cxnLst/>
              <a:rect l="l" t="t" r="r" b="b"/>
              <a:pathLst>
                <a:path w="6695" h="8765" extrusionOk="0">
                  <a:moveTo>
                    <a:pt x="2402" y="1"/>
                  </a:moveTo>
                  <a:cubicBezTo>
                    <a:pt x="2111" y="1"/>
                    <a:pt x="1826" y="128"/>
                    <a:pt x="1623" y="355"/>
                  </a:cubicBezTo>
                  <a:cubicBezTo>
                    <a:pt x="615" y="1363"/>
                    <a:pt x="32" y="2718"/>
                    <a:pt x="1" y="4151"/>
                  </a:cubicBezTo>
                  <a:cubicBezTo>
                    <a:pt x="32" y="5553"/>
                    <a:pt x="615" y="6892"/>
                    <a:pt x="1639" y="7869"/>
                  </a:cubicBezTo>
                  <a:cubicBezTo>
                    <a:pt x="2268" y="8447"/>
                    <a:pt x="3098" y="8765"/>
                    <a:pt x="3944" y="8765"/>
                  </a:cubicBezTo>
                  <a:cubicBezTo>
                    <a:pt x="4158" y="8765"/>
                    <a:pt x="4372" y="8745"/>
                    <a:pt x="4584" y="8703"/>
                  </a:cubicBezTo>
                  <a:cubicBezTo>
                    <a:pt x="5813" y="8420"/>
                    <a:pt x="6695" y="6971"/>
                    <a:pt x="5939" y="5774"/>
                  </a:cubicBezTo>
                  <a:cubicBezTo>
                    <a:pt x="5766" y="5506"/>
                    <a:pt x="5545" y="5285"/>
                    <a:pt x="5277" y="5112"/>
                  </a:cubicBezTo>
                  <a:cubicBezTo>
                    <a:pt x="4884" y="4844"/>
                    <a:pt x="4458" y="4639"/>
                    <a:pt x="4096" y="4340"/>
                  </a:cubicBezTo>
                  <a:cubicBezTo>
                    <a:pt x="3356" y="3694"/>
                    <a:pt x="3104" y="2734"/>
                    <a:pt x="3167" y="1773"/>
                  </a:cubicBezTo>
                  <a:cubicBezTo>
                    <a:pt x="3198" y="1237"/>
                    <a:pt x="3340" y="261"/>
                    <a:pt x="2678" y="40"/>
                  </a:cubicBezTo>
                  <a:cubicBezTo>
                    <a:pt x="2587" y="13"/>
                    <a:pt x="2494" y="1"/>
                    <a:pt x="2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41"/>
            <p:cNvSpPr/>
            <p:nvPr/>
          </p:nvSpPr>
          <p:spPr>
            <a:xfrm>
              <a:off x="1205963" y="505475"/>
              <a:ext cx="33100" cy="86650"/>
            </a:xfrm>
            <a:custGeom>
              <a:avLst/>
              <a:gdLst/>
              <a:ahLst/>
              <a:cxnLst/>
              <a:rect l="l" t="t" r="r" b="b"/>
              <a:pathLst>
                <a:path w="1324" h="3466" extrusionOk="0">
                  <a:moveTo>
                    <a:pt x="158" y="0"/>
                  </a:moveTo>
                  <a:cubicBezTo>
                    <a:pt x="48" y="410"/>
                    <a:pt x="0" y="835"/>
                    <a:pt x="0" y="1260"/>
                  </a:cubicBezTo>
                  <a:cubicBezTo>
                    <a:pt x="0" y="2016"/>
                    <a:pt x="174" y="2772"/>
                    <a:pt x="520" y="3465"/>
                  </a:cubicBezTo>
                  <a:cubicBezTo>
                    <a:pt x="662" y="3339"/>
                    <a:pt x="788" y="3182"/>
                    <a:pt x="882" y="2993"/>
                  </a:cubicBezTo>
                  <a:cubicBezTo>
                    <a:pt x="1323" y="2127"/>
                    <a:pt x="1024" y="567"/>
                    <a:pt x="1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41"/>
            <p:cNvSpPr/>
            <p:nvPr/>
          </p:nvSpPr>
          <p:spPr>
            <a:xfrm>
              <a:off x="1272913" y="597000"/>
              <a:ext cx="45300" cy="33525"/>
            </a:xfrm>
            <a:custGeom>
              <a:avLst/>
              <a:gdLst/>
              <a:ahLst/>
              <a:cxnLst/>
              <a:rect l="l" t="t" r="r" b="b"/>
              <a:pathLst>
                <a:path w="1812" h="1341" extrusionOk="0">
                  <a:moveTo>
                    <a:pt x="739" y="1"/>
                  </a:moveTo>
                  <a:cubicBezTo>
                    <a:pt x="692" y="1"/>
                    <a:pt x="645" y="4"/>
                    <a:pt x="599" y="9"/>
                  </a:cubicBezTo>
                  <a:cubicBezTo>
                    <a:pt x="268" y="56"/>
                    <a:pt x="0" y="245"/>
                    <a:pt x="32" y="623"/>
                  </a:cubicBezTo>
                  <a:cubicBezTo>
                    <a:pt x="53" y="1095"/>
                    <a:pt x="540" y="1340"/>
                    <a:pt x="999" y="1340"/>
                  </a:cubicBezTo>
                  <a:cubicBezTo>
                    <a:pt x="1215" y="1340"/>
                    <a:pt x="1424" y="1286"/>
                    <a:pt x="1575" y="1175"/>
                  </a:cubicBezTo>
                  <a:cubicBezTo>
                    <a:pt x="1717" y="1080"/>
                    <a:pt x="1796" y="938"/>
                    <a:pt x="1812" y="781"/>
                  </a:cubicBezTo>
                  <a:cubicBezTo>
                    <a:pt x="1797" y="293"/>
                    <a:pt x="1233" y="1"/>
                    <a:pt x="739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41"/>
            <p:cNvSpPr/>
            <p:nvPr/>
          </p:nvSpPr>
          <p:spPr>
            <a:xfrm>
              <a:off x="1261088" y="516100"/>
              <a:ext cx="59100" cy="51650"/>
            </a:xfrm>
            <a:custGeom>
              <a:avLst/>
              <a:gdLst/>
              <a:ahLst/>
              <a:cxnLst/>
              <a:rect l="l" t="t" r="r" b="b"/>
              <a:pathLst>
                <a:path w="2364" h="2066" extrusionOk="0">
                  <a:moveTo>
                    <a:pt x="1166" y="0"/>
                  </a:moveTo>
                  <a:cubicBezTo>
                    <a:pt x="505" y="284"/>
                    <a:pt x="1" y="961"/>
                    <a:pt x="820" y="1702"/>
                  </a:cubicBezTo>
                  <a:cubicBezTo>
                    <a:pt x="1025" y="1897"/>
                    <a:pt x="1374" y="2066"/>
                    <a:pt x="1693" y="2066"/>
                  </a:cubicBezTo>
                  <a:cubicBezTo>
                    <a:pt x="1912" y="2066"/>
                    <a:pt x="2118" y="1986"/>
                    <a:pt x="2253" y="1780"/>
                  </a:cubicBezTo>
                  <a:cubicBezTo>
                    <a:pt x="2332" y="1654"/>
                    <a:pt x="2363" y="1497"/>
                    <a:pt x="2363" y="1355"/>
                  </a:cubicBezTo>
                  <a:cubicBezTo>
                    <a:pt x="2190" y="1260"/>
                    <a:pt x="2032" y="1150"/>
                    <a:pt x="1875" y="1024"/>
                  </a:cubicBezTo>
                  <a:cubicBezTo>
                    <a:pt x="1560" y="741"/>
                    <a:pt x="1308" y="394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41"/>
            <p:cNvSpPr/>
            <p:nvPr/>
          </p:nvSpPr>
          <p:spPr>
            <a:xfrm>
              <a:off x="1241388" y="433025"/>
              <a:ext cx="47675" cy="49625"/>
            </a:xfrm>
            <a:custGeom>
              <a:avLst/>
              <a:gdLst/>
              <a:ahLst/>
              <a:cxnLst/>
              <a:rect l="l" t="t" r="r" b="b"/>
              <a:pathLst>
                <a:path w="1907" h="1985" extrusionOk="0">
                  <a:moveTo>
                    <a:pt x="994" y="0"/>
                  </a:moveTo>
                  <a:cubicBezTo>
                    <a:pt x="694" y="0"/>
                    <a:pt x="399" y="128"/>
                    <a:pt x="190" y="362"/>
                  </a:cubicBezTo>
                  <a:cubicBezTo>
                    <a:pt x="127" y="425"/>
                    <a:pt x="64" y="504"/>
                    <a:pt x="1" y="583"/>
                  </a:cubicBezTo>
                  <a:cubicBezTo>
                    <a:pt x="64" y="724"/>
                    <a:pt x="127" y="866"/>
                    <a:pt x="206" y="1008"/>
                  </a:cubicBezTo>
                  <a:cubicBezTo>
                    <a:pt x="410" y="1323"/>
                    <a:pt x="678" y="1591"/>
                    <a:pt x="993" y="1795"/>
                  </a:cubicBezTo>
                  <a:cubicBezTo>
                    <a:pt x="1182" y="1921"/>
                    <a:pt x="1387" y="1984"/>
                    <a:pt x="1592" y="1984"/>
                  </a:cubicBezTo>
                  <a:cubicBezTo>
                    <a:pt x="1608" y="1984"/>
                    <a:pt x="1671" y="1969"/>
                    <a:pt x="1718" y="1969"/>
                  </a:cubicBezTo>
                  <a:cubicBezTo>
                    <a:pt x="1718" y="1906"/>
                    <a:pt x="1718" y="1843"/>
                    <a:pt x="1734" y="1780"/>
                  </a:cubicBezTo>
                  <a:cubicBezTo>
                    <a:pt x="1765" y="1228"/>
                    <a:pt x="1907" y="268"/>
                    <a:pt x="1245" y="31"/>
                  </a:cubicBezTo>
                  <a:cubicBezTo>
                    <a:pt x="1162" y="11"/>
                    <a:pt x="1078" y="0"/>
                    <a:pt x="9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41"/>
            <p:cNvSpPr/>
            <p:nvPr/>
          </p:nvSpPr>
          <p:spPr>
            <a:xfrm>
              <a:off x="1205963" y="534200"/>
              <a:ext cx="166975" cy="118175"/>
            </a:xfrm>
            <a:custGeom>
              <a:avLst/>
              <a:gdLst/>
              <a:ahLst/>
              <a:cxnLst/>
              <a:rect l="l" t="t" r="r" b="b"/>
              <a:pathLst>
                <a:path w="6679" h="4727" extrusionOk="0">
                  <a:moveTo>
                    <a:pt x="0" y="1"/>
                  </a:moveTo>
                  <a:lnTo>
                    <a:pt x="0" y="111"/>
                  </a:lnTo>
                  <a:cubicBezTo>
                    <a:pt x="16" y="1513"/>
                    <a:pt x="599" y="2852"/>
                    <a:pt x="1623" y="3829"/>
                  </a:cubicBezTo>
                  <a:cubicBezTo>
                    <a:pt x="2261" y="4417"/>
                    <a:pt x="3078" y="4726"/>
                    <a:pt x="3923" y="4726"/>
                  </a:cubicBezTo>
                  <a:cubicBezTo>
                    <a:pt x="4143" y="4726"/>
                    <a:pt x="4364" y="4706"/>
                    <a:pt x="4584" y="4663"/>
                  </a:cubicBezTo>
                  <a:cubicBezTo>
                    <a:pt x="5781" y="4380"/>
                    <a:pt x="6679" y="2931"/>
                    <a:pt x="5923" y="1734"/>
                  </a:cubicBezTo>
                  <a:cubicBezTo>
                    <a:pt x="5828" y="1592"/>
                    <a:pt x="5718" y="1466"/>
                    <a:pt x="5592" y="1340"/>
                  </a:cubicBezTo>
                  <a:cubicBezTo>
                    <a:pt x="5004" y="2319"/>
                    <a:pt x="4046" y="3071"/>
                    <a:pt x="2981" y="3071"/>
                  </a:cubicBezTo>
                  <a:cubicBezTo>
                    <a:pt x="2591" y="3071"/>
                    <a:pt x="2186" y="2970"/>
                    <a:pt x="1780" y="2742"/>
                  </a:cubicBezTo>
                  <a:cubicBezTo>
                    <a:pt x="882" y="2222"/>
                    <a:pt x="268" y="1167"/>
                    <a:pt x="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41"/>
            <p:cNvSpPr/>
            <p:nvPr/>
          </p:nvSpPr>
          <p:spPr>
            <a:xfrm>
              <a:off x="1053563" y="1256975"/>
              <a:ext cx="69725" cy="83625"/>
            </a:xfrm>
            <a:custGeom>
              <a:avLst/>
              <a:gdLst/>
              <a:ahLst/>
              <a:cxnLst/>
              <a:rect l="l" t="t" r="r" b="b"/>
              <a:pathLst>
                <a:path w="2789" h="3345" extrusionOk="0">
                  <a:moveTo>
                    <a:pt x="1398" y="1"/>
                  </a:moveTo>
                  <a:cubicBezTo>
                    <a:pt x="1016" y="1"/>
                    <a:pt x="656" y="173"/>
                    <a:pt x="410" y="561"/>
                  </a:cubicBezTo>
                  <a:cubicBezTo>
                    <a:pt x="0" y="1223"/>
                    <a:pt x="32" y="2168"/>
                    <a:pt x="111" y="2877"/>
                  </a:cubicBezTo>
                  <a:cubicBezTo>
                    <a:pt x="146" y="3217"/>
                    <a:pt x="271" y="3344"/>
                    <a:pt x="439" y="3344"/>
                  </a:cubicBezTo>
                  <a:cubicBezTo>
                    <a:pt x="870" y="3344"/>
                    <a:pt x="1585" y="2513"/>
                    <a:pt x="1812" y="2310"/>
                  </a:cubicBezTo>
                  <a:cubicBezTo>
                    <a:pt x="2143" y="2026"/>
                    <a:pt x="2552" y="1758"/>
                    <a:pt x="2678" y="1317"/>
                  </a:cubicBezTo>
                  <a:cubicBezTo>
                    <a:pt x="2788" y="876"/>
                    <a:pt x="2568" y="419"/>
                    <a:pt x="2158" y="215"/>
                  </a:cubicBezTo>
                  <a:cubicBezTo>
                    <a:pt x="1913" y="76"/>
                    <a:pt x="1651" y="1"/>
                    <a:pt x="13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41"/>
            <p:cNvSpPr/>
            <p:nvPr/>
          </p:nvSpPr>
          <p:spPr>
            <a:xfrm>
              <a:off x="1067738" y="1256950"/>
              <a:ext cx="55550" cy="82975"/>
            </a:xfrm>
            <a:custGeom>
              <a:avLst/>
              <a:gdLst/>
              <a:ahLst/>
              <a:cxnLst/>
              <a:rect l="l" t="t" r="r" b="b"/>
              <a:pathLst>
                <a:path w="2222" h="3319" extrusionOk="0">
                  <a:moveTo>
                    <a:pt x="839" y="1"/>
                  </a:moveTo>
                  <a:cubicBezTo>
                    <a:pt x="582" y="1"/>
                    <a:pt x="334" y="80"/>
                    <a:pt x="127" y="247"/>
                  </a:cubicBezTo>
                  <a:cubicBezTo>
                    <a:pt x="646" y="310"/>
                    <a:pt x="1229" y="468"/>
                    <a:pt x="1387" y="972"/>
                  </a:cubicBezTo>
                  <a:cubicBezTo>
                    <a:pt x="1513" y="1381"/>
                    <a:pt x="1276" y="1791"/>
                    <a:pt x="1072" y="2122"/>
                  </a:cubicBezTo>
                  <a:cubicBezTo>
                    <a:pt x="788" y="2563"/>
                    <a:pt x="426" y="2972"/>
                    <a:pt x="0" y="3319"/>
                  </a:cubicBezTo>
                  <a:cubicBezTo>
                    <a:pt x="442" y="3177"/>
                    <a:pt x="1040" y="2500"/>
                    <a:pt x="1245" y="2311"/>
                  </a:cubicBezTo>
                  <a:cubicBezTo>
                    <a:pt x="1560" y="2027"/>
                    <a:pt x="1985" y="1759"/>
                    <a:pt x="2111" y="1318"/>
                  </a:cubicBezTo>
                  <a:cubicBezTo>
                    <a:pt x="2221" y="877"/>
                    <a:pt x="2001" y="420"/>
                    <a:pt x="1591" y="216"/>
                  </a:cubicBezTo>
                  <a:cubicBezTo>
                    <a:pt x="1350" y="76"/>
                    <a:pt x="1090" y="1"/>
                    <a:pt x="8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41"/>
            <p:cNvSpPr/>
            <p:nvPr/>
          </p:nvSpPr>
          <p:spPr>
            <a:xfrm>
              <a:off x="1146488" y="1246775"/>
              <a:ext cx="66575" cy="98875"/>
            </a:xfrm>
            <a:custGeom>
              <a:avLst/>
              <a:gdLst/>
              <a:ahLst/>
              <a:cxnLst/>
              <a:rect l="l" t="t" r="r" b="b"/>
              <a:pathLst>
                <a:path w="2663" h="3955" extrusionOk="0">
                  <a:moveTo>
                    <a:pt x="1311" y="1"/>
                  </a:moveTo>
                  <a:cubicBezTo>
                    <a:pt x="722" y="1"/>
                    <a:pt x="182" y="333"/>
                    <a:pt x="95" y="985"/>
                  </a:cubicBezTo>
                  <a:cubicBezTo>
                    <a:pt x="1" y="1631"/>
                    <a:pt x="174" y="2418"/>
                    <a:pt x="363" y="3017"/>
                  </a:cubicBezTo>
                  <a:cubicBezTo>
                    <a:pt x="442" y="3300"/>
                    <a:pt x="568" y="3726"/>
                    <a:pt x="851" y="3883"/>
                  </a:cubicBezTo>
                  <a:cubicBezTo>
                    <a:pt x="937" y="3932"/>
                    <a:pt x="1022" y="3955"/>
                    <a:pt x="1103" y="3955"/>
                  </a:cubicBezTo>
                  <a:cubicBezTo>
                    <a:pt x="1860" y="3955"/>
                    <a:pt x="2420" y="2032"/>
                    <a:pt x="2505" y="1520"/>
                  </a:cubicBezTo>
                  <a:cubicBezTo>
                    <a:pt x="2663" y="701"/>
                    <a:pt x="2316" y="71"/>
                    <a:pt x="1466" y="8"/>
                  </a:cubicBezTo>
                  <a:cubicBezTo>
                    <a:pt x="1414" y="3"/>
                    <a:pt x="1362" y="1"/>
                    <a:pt x="13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41"/>
            <p:cNvSpPr/>
            <p:nvPr/>
          </p:nvSpPr>
          <p:spPr>
            <a:xfrm>
              <a:off x="1147688" y="1246775"/>
              <a:ext cx="65375" cy="73075"/>
            </a:xfrm>
            <a:custGeom>
              <a:avLst/>
              <a:gdLst/>
              <a:ahLst/>
              <a:cxnLst/>
              <a:rect l="l" t="t" r="r" b="b"/>
              <a:pathLst>
                <a:path w="2615" h="2923" extrusionOk="0">
                  <a:moveTo>
                    <a:pt x="1263" y="1"/>
                  </a:moveTo>
                  <a:cubicBezTo>
                    <a:pt x="674" y="1"/>
                    <a:pt x="134" y="333"/>
                    <a:pt x="47" y="985"/>
                  </a:cubicBezTo>
                  <a:cubicBezTo>
                    <a:pt x="0" y="1379"/>
                    <a:pt x="16" y="1757"/>
                    <a:pt x="95" y="2150"/>
                  </a:cubicBezTo>
                  <a:cubicBezTo>
                    <a:pt x="126" y="1599"/>
                    <a:pt x="347" y="1142"/>
                    <a:pt x="945" y="1048"/>
                  </a:cubicBezTo>
                  <a:cubicBezTo>
                    <a:pt x="1008" y="1034"/>
                    <a:pt x="1072" y="1027"/>
                    <a:pt x="1134" y="1027"/>
                  </a:cubicBezTo>
                  <a:cubicBezTo>
                    <a:pt x="1569" y="1027"/>
                    <a:pt x="1965" y="1349"/>
                    <a:pt x="2048" y="1804"/>
                  </a:cubicBezTo>
                  <a:cubicBezTo>
                    <a:pt x="2111" y="2166"/>
                    <a:pt x="2095" y="2560"/>
                    <a:pt x="2016" y="2922"/>
                  </a:cubicBezTo>
                  <a:cubicBezTo>
                    <a:pt x="2205" y="2466"/>
                    <a:pt x="2363" y="1993"/>
                    <a:pt x="2457" y="1520"/>
                  </a:cubicBezTo>
                  <a:cubicBezTo>
                    <a:pt x="2615" y="701"/>
                    <a:pt x="2268" y="71"/>
                    <a:pt x="1418" y="8"/>
                  </a:cubicBezTo>
                  <a:cubicBezTo>
                    <a:pt x="1366" y="3"/>
                    <a:pt x="1314" y="1"/>
                    <a:pt x="1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41"/>
            <p:cNvSpPr/>
            <p:nvPr/>
          </p:nvSpPr>
          <p:spPr>
            <a:xfrm>
              <a:off x="1229988" y="1251025"/>
              <a:ext cx="64600" cy="83100"/>
            </a:xfrm>
            <a:custGeom>
              <a:avLst/>
              <a:gdLst/>
              <a:ahLst/>
              <a:cxnLst/>
              <a:rect l="l" t="t" r="r" b="b"/>
              <a:pathLst>
                <a:path w="2584" h="3324" extrusionOk="0">
                  <a:moveTo>
                    <a:pt x="1247" y="1"/>
                  </a:moveTo>
                  <a:cubicBezTo>
                    <a:pt x="1163" y="1"/>
                    <a:pt x="1078" y="9"/>
                    <a:pt x="993" y="27"/>
                  </a:cubicBezTo>
                  <a:cubicBezTo>
                    <a:pt x="315" y="169"/>
                    <a:pt x="0" y="720"/>
                    <a:pt x="236" y="1382"/>
                  </a:cubicBezTo>
                  <a:cubicBezTo>
                    <a:pt x="473" y="1949"/>
                    <a:pt x="772" y="2485"/>
                    <a:pt x="1134" y="2989"/>
                  </a:cubicBezTo>
                  <a:cubicBezTo>
                    <a:pt x="1283" y="3219"/>
                    <a:pt x="1447" y="3324"/>
                    <a:pt x="1602" y="3324"/>
                  </a:cubicBezTo>
                  <a:cubicBezTo>
                    <a:pt x="1808" y="3324"/>
                    <a:pt x="2001" y="3139"/>
                    <a:pt x="2127" y="2815"/>
                  </a:cubicBezTo>
                  <a:cubicBezTo>
                    <a:pt x="2363" y="2248"/>
                    <a:pt x="2583" y="1413"/>
                    <a:pt x="2394" y="831"/>
                  </a:cubicBezTo>
                  <a:cubicBezTo>
                    <a:pt x="2232" y="317"/>
                    <a:pt x="1757" y="1"/>
                    <a:pt x="1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41"/>
            <p:cNvSpPr/>
            <p:nvPr/>
          </p:nvSpPr>
          <p:spPr>
            <a:xfrm>
              <a:off x="1230363" y="1251025"/>
              <a:ext cx="57525" cy="82925"/>
            </a:xfrm>
            <a:custGeom>
              <a:avLst/>
              <a:gdLst/>
              <a:ahLst/>
              <a:cxnLst/>
              <a:rect l="l" t="t" r="r" b="b"/>
              <a:pathLst>
                <a:path w="2301" h="3317" extrusionOk="0">
                  <a:moveTo>
                    <a:pt x="1239" y="1"/>
                  </a:moveTo>
                  <a:cubicBezTo>
                    <a:pt x="1152" y="1"/>
                    <a:pt x="1065" y="9"/>
                    <a:pt x="978" y="27"/>
                  </a:cubicBezTo>
                  <a:cubicBezTo>
                    <a:pt x="300" y="169"/>
                    <a:pt x="1" y="720"/>
                    <a:pt x="237" y="1382"/>
                  </a:cubicBezTo>
                  <a:cubicBezTo>
                    <a:pt x="458" y="1949"/>
                    <a:pt x="757" y="2485"/>
                    <a:pt x="1119" y="2989"/>
                  </a:cubicBezTo>
                  <a:cubicBezTo>
                    <a:pt x="1271" y="3216"/>
                    <a:pt x="1430" y="3317"/>
                    <a:pt x="1581" y="3317"/>
                  </a:cubicBezTo>
                  <a:cubicBezTo>
                    <a:pt x="1650" y="3317"/>
                    <a:pt x="1717" y="3296"/>
                    <a:pt x="1781" y="3256"/>
                  </a:cubicBezTo>
                  <a:cubicBezTo>
                    <a:pt x="1686" y="3146"/>
                    <a:pt x="1576" y="3036"/>
                    <a:pt x="1482" y="2910"/>
                  </a:cubicBezTo>
                  <a:cubicBezTo>
                    <a:pt x="1135" y="2437"/>
                    <a:pt x="741" y="1870"/>
                    <a:pt x="788" y="1256"/>
                  </a:cubicBezTo>
                  <a:cubicBezTo>
                    <a:pt x="840" y="678"/>
                    <a:pt x="1229" y="425"/>
                    <a:pt x="1651" y="425"/>
                  </a:cubicBezTo>
                  <a:cubicBezTo>
                    <a:pt x="1873" y="425"/>
                    <a:pt x="2105" y="495"/>
                    <a:pt x="2301" y="626"/>
                  </a:cubicBezTo>
                  <a:cubicBezTo>
                    <a:pt x="2090" y="230"/>
                    <a:pt x="1680" y="1"/>
                    <a:pt x="1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41"/>
            <p:cNvSpPr/>
            <p:nvPr/>
          </p:nvSpPr>
          <p:spPr>
            <a:xfrm>
              <a:off x="1573363" y="1256450"/>
              <a:ext cx="70525" cy="84700"/>
            </a:xfrm>
            <a:custGeom>
              <a:avLst/>
              <a:gdLst/>
              <a:ahLst/>
              <a:cxnLst/>
              <a:rect l="l" t="t" r="r" b="b"/>
              <a:pathLst>
                <a:path w="2821" h="3388" extrusionOk="0">
                  <a:moveTo>
                    <a:pt x="1420" y="0"/>
                  </a:moveTo>
                  <a:cubicBezTo>
                    <a:pt x="1028" y="0"/>
                    <a:pt x="658" y="181"/>
                    <a:pt x="410" y="582"/>
                  </a:cubicBezTo>
                  <a:cubicBezTo>
                    <a:pt x="1" y="1228"/>
                    <a:pt x="32" y="2205"/>
                    <a:pt x="111" y="2913"/>
                  </a:cubicBezTo>
                  <a:cubicBezTo>
                    <a:pt x="146" y="3259"/>
                    <a:pt x="273" y="3388"/>
                    <a:pt x="443" y="3388"/>
                  </a:cubicBezTo>
                  <a:cubicBezTo>
                    <a:pt x="878" y="3388"/>
                    <a:pt x="1601" y="2546"/>
                    <a:pt x="1828" y="2331"/>
                  </a:cubicBezTo>
                  <a:cubicBezTo>
                    <a:pt x="2159" y="2031"/>
                    <a:pt x="2584" y="1779"/>
                    <a:pt x="2710" y="1338"/>
                  </a:cubicBezTo>
                  <a:cubicBezTo>
                    <a:pt x="2820" y="897"/>
                    <a:pt x="2600" y="425"/>
                    <a:pt x="2190" y="220"/>
                  </a:cubicBezTo>
                  <a:cubicBezTo>
                    <a:pt x="1942" y="77"/>
                    <a:pt x="1676" y="0"/>
                    <a:pt x="14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41"/>
            <p:cNvSpPr/>
            <p:nvPr/>
          </p:nvSpPr>
          <p:spPr>
            <a:xfrm>
              <a:off x="1587938" y="1256575"/>
              <a:ext cx="56325" cy="83750"/>
            </a:xfrm>
            <a:custGeom>
              <a:avLst/>
              <a:gdLst/>
              <a:ahLst/>
              <a:cxnLst/>
              <a:rect l="l" t="t" r="r" b="b"/>
              <a:pathLst>
                <a:path w="2253" h="3350" extrusionOk="0">
                  <a:moveTo>
                    <a:pt x="839" y="0"/>
                  </a:moveTo>
                  <a:cubicBezTo>
                    <a:pt x="578" y="0"/>
                    <a:pt x="326" y="79"/>
                    <a:pt x="111" y="246"/>
                  </a:cubicBezTo>
                  <a:cubicBezTo>
                    <a:pt x="646" y="309"/>
                    <a:pt x="1229" y="467"/>
                    <a:pt x="1387" y="987"/>
                  </a:cubicBezTo>
                  <a:cubicBezTo>
                    <a:pt x="1528" y="1396"/>
                    <a:pt x="1276" y="1806"/>
                    <a:pt x="1071" y="2137"/>
                  </a:cubicBezTo>
                  <a:cubicBezTo>
                    <a:pt x="788" y="2593"/>
                    <a:pt x="410" y="3003"/>
                    <a:pt x="0" y="3349"/>
                  </a:cubicBezTo>
                  <a:cubicBezTo>
                    <a:pt x="426" y="3223"/>
                    <a:pt x="1040" y="2515"/>
                    <a:pt x="1245" y="2326"/>
                  </a:cubicBezTo>
                  <a:cubicBezTo>
                    <a:pt x="1576" y="2042"/>
                    <a:pt x="2001" y="1774"/>
                    <a:pt x="2127" y="1349"/>
                  </a:cubicBezTo>
                  <a:cubicBezTo>
                    <a:pt x="2253" y="892"/>
                    <a:pt x="2032" y="420"/>
                    <a:pt x="1607" y="215"/>
                  </a:cubicBezTo>
                  <a:cubicBezTo>
                    <a:pt x="1358" y="75"/>
                    <a:pt x="1094" y="0"/>
                    <a:pt x="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41"/>
            <p:cNvSpPr/>
            <p:nvPr/>
          </p:nvSpPr>
          <p:spPr>
            <a:xfrm>
              <a:off x="1667088" y="1246375"/>
              <a:ext cx="67350" cy="100150"/>
            </a:xfrm>
            <a:custGeom>
              <a:avLst/>
              <a:gdLst/>
              <a:ahLst/>
              <a:cxnLst/>
              <a:rect l="l" t="t" r="r" b="b"/>
              <a:pathLst>
                <a:path w="2694" h="4006" extrusionOk="0">
                  <a:moveTo>
                    <a:pt x="1339" y="1"/>
                  </a:moveTo>
                  <a:cubicBezTo>
                    <a:pt x="738" y="1"/>
                    <a:pt x="196" y="334"/>
                    <a:pt x="95" y="1001"/>
                  </a:cubicBezTo>
                  <a:cubicBezTo>
                    <a:pt x="0" y="1647"/>
                    <a:pt x="189" y="2450"/>
                    <a:pt x="378" y="3064"/>
                  </a:cubicBezTo>
                  <a:cubicBezTo>
                    <a:pt x="457" y="3348"/>
                    <a:pt x="599" y="3773"/>
                    <a:pt x="867" y="3931"/>
                  </a:cubicBezTo>
                  <a:cubicBezTo>
                    <a:pt x="956" y="3982"/>
                    <a:pt x="1043" y="4006"/>
                    <a:pt x="1127" y="4006"/>
                  </a:cubicBezTo>
                  <a:cubicBezTo>
                    <a:pt x="1893" y="4006"/>
                    <a:pt x="2453" y="2061"/>
                    <a:pt x="2552" y="1536"/>
                  </a:cubicBezTo>
                  <a:cubicBezTo>
                    <a:pt x="2694" y="702"/>
                    <a:pt x="2347" y="72"/>
                    <a:pt x="1497" y="9"/>
                  </a:cubicBezTo>
                  <a:cubicBezTo>
                    <a:pt x="1444" y="3"/>
                    <a:pt x="1391" y="1"/>
                    <a:pt x="1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41"/>
            <p:cNvSpPr/>
            <p:nvPr/>
          </p:nvSpPr>
          <p:spPr>
            <a:xfrm>
              <a:off x="1668263" y="1246375"/>
              <a:ext cx="66175" cy="73875"/>
            </a:xfrm>
            <a:custGeom>
              <a:avLst/>
              <a:gdLst/>
              <a:ahLst/>
              <a:cxnLst/>
              <a:rect l="l" t="t" r="r" b="b"/>
              <a:pathLst>
                <a:path w="2647" h="2955" extrusionOk="0">
                  <a:moveTo>
                    <a:pt x="1292" y="1"/>
                  </a:moveTo>
                  <a:cubicBezTo>
                    <a:pt x="691" y="1"/>
                    <a:pt x="149" y="334"/>
                    <a:pt x="48" y="1001"/>
                  </a:cubicBezTo>
                  <a:cubicBezTo>
                    <a:pt x="1" y="1395"/>
                    <a:pt x="32" y="1788"/>
                    <a:pt x="111" y="2166"/>
                  </a:cubicBezTo>
                  <a:cubicBezTo>
                    <a:pt x="142" y="1615"/>
                    <a:pt x="363" y="1158"/>
                    <a:pt x="962" y="1064"/>
                  </a:cubicBezTo>
                  <a:cubicBezTo>
                    <a:pt x="1027" y="1050"/>
                    <a:pt x="1092" y="1043"/>
                    <a:pt x="1156" y="1043"/>
                  </a:cubicBezTo>
                  <a:cubicBezTo>
                    <a:pt x="1605" y="1043"/>
                    <a:pt x="2011" y="1367"/>
                    <a:pt x="2080" y="1836"/>
                  </a:cubicBezTo>
                  <a:cubicBezTo>
                    <a:pt x="2143" y="2198"/>
                    <a:pt x="2143" y="2592"/>
                    <a:pt x="2048" y="2954"/>
                  </a:cubicBezTo>
                  <a:cubicBezTo>
                    <a:pt x="2253" y="2497"/>
                    <a:pt x="2395" y="2025"/>
                    <a:pt x="2505" y="1536"/>
                  </a:cubicBezTo>
                  <a:cubicBezTo>
                    <a:pt x="2647" y="702"/>
                    <a:pt x="2300" y="72"/>
                    <a:pt x="1450" y="9"/>
                  </a:cubicBezTo>
                  <a:cubicBezTo>
                    <a:pt x="1397" y="3"/>
                    <a:pt x="1344" y="1"/>
                    <a:pt x="12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41"/>
            <p:cNvSpPr/>
            <p:nvPr/>
          </p:nvSpPr>
          <p:spPr>
            <a:xfrm>
              <a:off x="1752538" y="1250275"/>
              <a:ext cx="65000" cy="84425"/>
            </a:xfrm>
            <a:custGeom>
              <a:avLst/>
              <a:gdLst/>
              <a:ahLst/>
              <a:cxnLst/>
              <a:rect l="l" t="t" r="r" b="b"/>
              <a:pathLst>
                <a:path w="2600" h="3377" extrusionOk="0">
                  <a:moveTo>
                    <a:pt x="1230" y="0"/>
                  </a:moveTo>
                  <a:cubicBezTo>
                    <a:pt x="1146" y="0"/>
                    <a:pt x="1062" y="8"/>
                    <a:pt x="977" y="26"/>
                  </a:cubicBezTo>
                  <a:cubicBezTo>
                    <a:pt x="284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4" y="3270"/>
                    <a:pt x="1440" y="3376"/>
                    <a:pt x="1598" y="3376"/>
                  </a:cubicBezTo>
                  <a:cubicBezTo>
                    <a:pt x="1810" y="3376"/>
                    <a:pt x="2007" y="3186"/>
                    <a:pt x="2143" y="2861"/>
                  </a:cubicBezTo>
                  <a:cubicBezTo>
                    <a:pt x="2363" y="2294"/>
                    <a:pt x="2600" y="1443"/>
                    <a:pt x="2411" y="845"/>
                  </a:cubicBezTo>
                  <a:cubicBezTo>
                    <a:pt x="2234" y="329"/>
                    <a:pt x="1753" y="0"/>
                    <a:pt x="1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41"/>
            <p:cNvSpPr/>
            <p:nvPr/>
          </p:nvSpPr>
          <p:spPr>
            <a:xfrm>
              <a:off x="1752538" y="1250275"/>
              <a:ext cx="58300" cy="84450"/>
            </a:xfrm>
            <a:custGeom>
              <a:avLst/>
              <a:gdLst/>
              <a:ahLst/>
              <a:cxnLst/>
              <a:rect l="l" t="t" r="r" b="b"/>
              <a:pathLst>
                <a:path w="2332" h="3378" extrusionOk="0">
                  <a:moveTo>
                    <a:pt x="1229" y="0"/>
                  </a:moveTo>
                  <a:cubicBezTo>
                    <a:pt x="1146" y="0"/>
                    <a:pt x="1061" y="8"/>
                    <a:pt x="977" y="26"/>
                  </a:cubicBezTo>
                  <a:cubicBezTo>
                    <a:pt x="300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1" y="3274"/>
                    <a:pt x="1439" y="3378"/>
                    <a:pt x="1595" y="3378"/>
                  </a:cubicBezTo>
                  <a:cubicBezTo>
                    <a:pt x="1665" y="3378"/>
                    <a:pt x="1733" y="3357"/>
                    <a:pt x="1796" y="3318"/>
                  </a:cubicBezTo>
                  <a:cubicBezTo>
                    <a:pt x="1686" y="3208"/>
                    <a:pt x="1591" y="3082"/>
                    <a:pt x="1497" y="2956"/>
                  </a:cubicBezTo>
                  <a:cubicBezTo>
                    <a:pt x="1135" y="2483"/>
                    <a:pt x="741" y="1900"/>
                    <a:pt x="788" y="1270"/>
                  </a:cubicBezTo>
                  <a:cubicBezTo>
                    <a:pt x="840" y="693"/>
                    <a:pt x="1236" y="439"/>
                    <a:pt x="1667" y="439"/>
                  </a:cubicBezTo>
                  <a:cubicBezTo>
                    <a:pt x="1894" y="439"/>
                    <a:pt x="2131" y="510"/>
                    <a:pt x="2332" y="640"/>
                  </a:cubicBezTo>
                  <a:cubicBezTo>
                    <a:pt x="2106" y="242"/>
                    <a:pt x="1679" y="0"/>
                    <a:pt x="12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41"/>
            <p:cNvSpPr/>
            <p:nvPr/>
          </p:nvSpPr>
          <p:spPr>
            <a:xfrm>
              <a:off x="1166963" y="768600"/>
              <a:ext cx="214650" cy="223875"/>
            </a:xfrm>
            <a:custGeom>
              <a:avLst/>
              <a:gdLst/>
              <a:ahLst/>
              <a:cxnLst/>
              <a:rect l="l" t="t" r="r" b="b"/>
              <a:pathLst>
                <a:path w="8586" h="8955" extrusionOk="0">
                  <a:moveTo>
                    <a:pt x="4929" y="1"/>
                  </a:moveTo>
                  <a:cubicBezTo>
                    <a:pt x="4028" y="1"/>
                    <a:pt x="3231" y="605"/>
                    <a:pt x="2663" y="1304"/>
                  </a:cubicBezTo>
                  <a:cubicBezTo>
                    <a:pt x="2600" y="1383"/>
                    <a:pt x="2521" y="1478"/>
                    <a:pt x="2458" y="1557"/>
                  </a:cubicBezTo>
                  <a:cubicBezTo>
                    <a:pt x="1875" y="2376"/>
                    <a:pt x="962" y="3084"/>
                    <a:pt x="552" y="4030"/>
                  </a:cubicBezTo>
                  <a:cubicBezTo>
                    <a:pt x="1" y="5337"/>
                    <a:pt x="442" y="7022"/>
                    <a:pt x="1419" y="7983"/>
                  </a:cubicBezTo>
                  <a:cubicBezTo>
                    <a:pt x="2101" y="8666"/>
                    <a:pt x="2896" y="8955"/>
                    <a:pt x="3697" y="8955"/>
                  </a:cubicBezTo>
                  <a:cubicBezTo>
                    <a:pt x="5262" y="8955"/>
                    <a:pt x="6854" y="7851"/>
                    <a:pt x="7688" y="6424"/>
                  </a:cubicBezTo>
                  <a:cubicBezTo>
                    <a:pt x="8586" y="4896"/>
                    <a:pt x="8349" y="2880"/>
                    <a:pt x="7310" y="1478"/>
                  </a:cubicBezTo>
                  <a:cubicBezTo>
                    <a:pt x="7262" y="1446"/>
                    <a:pt x="7247" y="1415"/>
                    <a:pt x="7215" y="1367"/>
                  </a:cubicBezTo>
                  <a:cubicBezTo>
                    <a:pt x="6711" y="722"/>
                    <a:pt x="5987" y="107"/>
                    <a:pt x="5152" y="13"/>
                  </a:cubicBezTo>
                  <a:cubicBezTo>
                    <a:pt x="5077" y="5"/>
                    <a:pt x="5003" y="1"/>
                    <a:pt x="49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41"/>
            <p:cNvSpPr/>
            <p:nvPr/>
          </p:nvSpPr>
          <p:spPr>
            <a:xfrm>
              <a:off x="1205963" y="804950"/>
              <a:ext cx="132725" cy="149775"/>
            </a:xfrm>
            <a:custGeom>
              <a:avLst/>
              <a:gdLst/>
              <a:ahLst/>
              <a:cxnLst/>
              <a:rect l="l" t="t" r="r" b="b"/>
              <a:pathLst>
                <a:path w="5309" h="5991" extrusionOk="0">
                  <a:moveTo>
                    <a:pt x="3584" y="1"/>
                  </a:moveTo>
                  <a:cubicBezTo>
                    <a:pt x="2766" y="1"/>
                    <a:pt x="2024" y="752"/>
                    <a:pt x="1465" y="1268"/>
                  </a:cubicBezTo>
                  <a:cubicBezTo>
                    <a:pt x="678" y="1993"/>
                    <a:pt x="0" y="2812"/>
                    <a:pt x="111" y="3977"/>
                  </a:cubicBezTo>
                  <a:cubicBezTo>
                    <a:pt x="235" y="5274"/>
                    <a:pt x="1300" y="5990"/>
                    <a:pt x="2462" y="5990"/>
                  </a:cubicBezTo>
                  <a:cubicBezTo>
                    <a:pt x="2627" y="5990"/>
                    <a:pt x="2795" y="5976"/>
                    <a:pt x="2962" y="5946"/>
                  </a:cubicBezTo>
                  <a:cubicBezTo>
                    <a:pt x="4364" y="5710"/>
                    <a:pt x="5183" y="4308"/>
                    <a:pt x="5293" y="2938"/>
                  </a:cubicBezTo>
                  <a:cubicBezTo>
                    <a:pt x="5309" y="2544"/>
                    <a:pt x="5293" y="2150"/>
                    <a:pt x="5198" y="1756"/>
                  </a:cubicBezTo>
                  <a:cubicBezTo>
                    <a:pt x="5041" y="1048"/>
                    <a:pt x="4616" y="181"/>
                    <a:pt x="3828" y="24"/>
                  </a:cubicBezTo>
                  <a:cubicBezTo>
                    <a:pt x="3746" y="8"/>
                    <a:pt x="3665" y="1"/>
                    <a:pt x="35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1"/>
            <p:cNvSpPr/>
            <p:nvPr/>
          </p:nvSpPr>
          <p:spPr>
            <a:xfrm>
              <a:off x="1221313" y="835225"/>
              <a:ext cx="105000" cy="88925"/>
            </a:xfrm>
            <a:custGeom>
              <a:avLst/>
              <a:gdLst/>
              <a:ahLst/>
              <a:cxnLst/>
              <a:rect l="l" t="t" r="r" b="b"/>
              <a:pathLst>
                <a:path w="4200" h="3557" extrusionOk="0">
                  <a:moveTo>
                    <a:pt x="2322" y="1"/>
                  </a:moveTo>
                  <a:cubicBezTo>
                    <a:pt x="2234" y="1"/>
                    <a:pt x="2143" y="9"/>
                    <a:pt x="2048" y="26"/>
                  </a:cubicBezTo>
                  <a:cubicBezTo>
                    <a:pt x="914" y="230"/>
                    <a:pt x="1" y="1664"/>
                    <a:pt x="694" y="2766"/>
                  </a:cubicBezTo>
                  <a:cubicBezTo>
                    <a:pt x="1027" y="3273"/>
                    <a:pt x="1584" y="3557"/>
                    <a:pt x="2165" y="3557"/>
                  </a:cubicBezTo>
                  <a:cubicBezTo>
                    <a:pt x="2325" y="3557"/>
                    <a:pt x="2487" y="3535"/>
                    <a:pt x="2647" y="3491"/>
                  </a:cubicBezTo>
                  <a:cubicBezTo>
                    <a:pt x="2757" y="3444"/>
                    <a:pt x="2867" y="3396"/>
                    <a:pt x="2962" y="3333"/>
                  </a:cubicBezTo>
                  <a:cubicBezTo>
                    <a:pt x="4200" y="2528"/>
                    <a:pt x="3870" y="1"/>
                    <a:pt x="2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1"/>
            <p:cNvSpPr/>
            <p:nvPr/>
          </p:nvSpPr>
          <p:spPr>
            <a:xfrm>
              <a:off x="1287863" y="813300"/>
              <a:ext cx="52800" cy="71275"/>
            </a:xfrm>
            <a:custGeom>
              <a:avLst/>
              <a:gdLst/>
              <a:ahLst/>
              <a:cxnLst/>
              <a:rect l="l" t="t" r="r" b="b"/>
              <a:pathLst>
                <a:path w="2112" h="2851" extrusionOk="0">
                  <a:moveTo>
                    <a:pt x="1248" y="0"/>
                  </a:moveTo>
                  <a:cubicBezTo>
                    <a:pt x="1065" y="0"/>
                    <a:pt x="879" y="74"/>
                    <a:pt x="741" y="225"/>
                  </a:cubicBezTo>
                  <a:cubicBezTo>
                    <a:pt x="221" y="745"/>
                    <a:pt x="1" y="1832"/>
                    <a:pt x="410" y="2478"/>
                  </a:cubicBezTo>
                  <a:cubicBezTo>
                    <a:pt x="567" y="2739"/>
                    <a:pt x="795" y="2851"/>
                    <a:pt x="1028" y="2851"/>
                  </a:cubicBezTo>
                  <a:cubicBezTo>
                    <a:pt x="1426" y="2851"/>
                    <a:pt x="1839" y="2525"/>
                    <a:pt x="1938" y="2068"/>
                  </a:cubicBezTo>
                  <a:cubicBezTo>
                    <a:pt x="2033" y="1580"/>
                    <a:pt x="2111" y="808"/>
                    <a:pt x="1828" y="351"/>
                  </a:cubicBezTo>
                  <a:cubicBezTo>
                    <a:pt x="1713" y="121"/>
                    <a:pt x="1483" y="0"/>
                    <a:pt x="12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1"/>
            <p:cNvSpPr/>
            <p:nvPr/>
          </p:nvSpPr>
          <p:spPr>
            <a:xfrm>
              <a:off x="1482013" y="768125"/>
              <a:ext cx="214625" cy="223675"/>
            </a:xfrm>
            <a:custGeom>
              <a:avLst/>
              <a:gdLst/>
              <a:ahLst/>
              <a:cxnLst/>
              <a:rect l="l" t="t" r="r" b="b"/>
              <a:pathLst>
                <a:path w="8585" h="8947" extrusionOk="0">
                  <a:moveTo>
                    <a:pt x="4901" y="0"/>
                  </a:moveTo>
                  <a:cubicBezTo>
                    <a:pt x="4011" y="0"/>
                    <a:pt x="3224" y="600"/>
                    <a:pt x="2662" y="1292"/>
                  </a:cubicBezTo>
                  <a:cubicBezTo>
                    <a:pt x="2583" y="1371"/>
                    <a:pt x="2520" y="1465"/>
                    <a:pt x="2457" y="1544"/>
                  </a:cubicBezTo>
                  <a:cubicBezTo>
                    <a:pt x="1875" y="2363"/>
                    <a:pt x="945" y="3072"/>
                    <a:pt x="551" y="4017"/>
                  </a:cubicBezTo>
                  <a:cubicBezTo>
                    <a:pt x="0" y="5324"/>
                    <a:pt x="441" y="7010"/>
                    <a:pt x="1418" y="7986"/>
                  </a:cubicBezTo>
                  <a:cubicBezTo>
                    <a:pt x="2092" y="8661"/>
                    <a:pt x="2881" y="8947"/>
                    <a:pt x="3679" y="8947"/>
                  </a:cubicBezTo>
                  <a:cubicBezTo>
                    <a:pt x="5248" y="8947"/>
                    <a:pt x="6852" y="7842"/>
                    <a:pt x="7687" y="6411"/>
                  </a:cubicBezTo>
                  <a:cubicBezTo>
                    <a:pt x="8585" y="4883"/>
                    <a:pt x="8333" y="2867"/>
                    <a:pt x="7309" y="1465"/>
                  </a:cubicBezTo>
                  <a:cubicBezTo>
                    <a:pt x="7262" y="1434"/>
                    <a:pt x="7246" y="1402"/>
                    <a:pt x="7230" y="1371"/>
                  </a:cubicBezTo>
                  <a:cubicBezTo>
                    <a:pt x="6710" y="709"/>
                    <a:pt x="5986" y="95"/>
                    <a:pt x="5151" y="16"/>
                  </a:cubicBezTo>
                  <a:cubicBezTo>
                    <a:pt x="5067" y="5"/>
                    <a:pt x="4984" y="0"/>
                    <a:pt x="4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1"/>
            <p:cNvSpPr/>
            <p:nvPr/>
          </p:nvSpPr>
          <p:spPr>
            <a:xfrm>
              <a:off x="1520988" y="804175"/>
              <a:ext cx="133125" cy="149750"/>
            </a:xfrm>
            <a:custGeom>
              <a:avLst/>
              <a:gdLst/>
              <a:ahLst/>
              <a:cxnLst/>
              <a:rect l="l" t="t" r="r" b="b"/>
              <a:pathLst>
                <a:path w="5325" h="5990" extrusionOk="0">
                  <a:moveTo>
                    <a:pt x="3585" y="0"/>
                  </a:moveTo>
                  <a:cubicBezTo>
                    <a:pt x="2769" y="0"/>
                    <a:pt x="2039" y="751"/>
                    <a:pt x="1465" y="1268"/>
                  </a:cubicBezTo>
                  <a:cubicBezTo>
                    <a:pt x="678" y="1992"/>
                    <a:pt x="1" y="2827"/>
                    <a:pt x="111" y="3977"/>
                  </a:cubicBezTo>
                  <a:cubicBezTo>
                    <a:pt x="235" y="5273"/>
                    <a:pt x="1301" y="5990"/>
                    <a:pt x="2462" y="5990"/>
                  </a:cubicBezTo>
                  <a:cubicBezTo>
                    <a:pt x="2628" y="5990"/>
                    <a:pt x="2795" y="5975"/>
                    <a:pt x="2962" y="5946"/>
                  </a:cubicBezTo>
                  <a:cubicBezTo>
                    <a:pt x="4364" y="5710"/>
                    <a:pt x="5183" y="4308"/>
                    <a:pt x="5293" y="2937"/>
                  </a:cubicBezTo>
                  <a:cubicBezTo>
                    <a:pt x="5325" y="2543"/>
                    <a:pt x="5293" y="2150"/>
                    <a:pt x="5199" y="1756"/>
                  </a:cubicBezTo>
                  <a:cubicBezTo>
                    <a:pt x="5041" y="1047"/>
                    <a:pt x="4616" y="181"/>
                    <a:pt x="3828" y="23"/>
                  </a:cubicBezTo>
                  <a:cubicBezTo>
                    <a:pt x="3746" y="8"/>
                    <a:pt x="3665" y="0"/>
                    <a:pt x="35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1"/>
            <p:cNvSpPr/>
            <p:nvPr/>
          </p:nvSpPr>
          <p:spPr>
            <a:xfrm>
              <a:off x="1536338" y="834450"/>
              <a:ext cx="105375" cy="88925"/>
            </a:xfrm>
            <a:custGeom>
              <a:avLst/>
              <a:gdLst/>
              <a:ahLst/>
              <a:cxnLst/>
              <a:rect l="l" t="t" r="r" b="b"/>
              <a:pathLst>
                <a:path w="4215" h="3557" extrusionOk="0">
                  <a:moveTo>
                    <a:pt x="2322" y="0"/>
                  </a:moveTo>
                  <a:cubicBezTo>
                    <a:pt x="2235" y="0"/>
                    <a:pt x="2144" y="8"/>
                    <a:pt x="2049" y="25"/>
                  </a:cubicBezTo>
                  <a:cubicBezTo>
                    <a:pt x="915" y="230"/>
                    <a:pt x="1" y="1663"/>
                    <a:pt x="710" y="2766"/>
                  </a:cubicBezTo>
                  <a:cubicBezTo>
                    <a:pt x="1031" y="3272"/>
                    <a:pt x="1585" y="3556"/>
                    <a:pt x="2166" y="3556"/>
                  </a:cubicBezTo>
                  <a:cubicBezTo>
                    <a:pt x="2326" y="3556"/>
                    <a:pt x="2488" y="3535"/>
                    <a:pt x="2647" y="3490"/>
                  </a:cubicBezTo>
                  <a:cubicBezTo>
                    <a:pt x="2757" y="3443"/>
                    <a:pt x="2868" y="3396"/>
                    <a:pt x="2962" y="3333"/>
                  </a:cubicBezTo>
                  <a:cubicBezTo>
                    <a:pt x="4215" y="2528"/>
                    <a:pt x="3872" y="0"/>
                    <a:pt x="2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1"/>
            <p:cNvSpPr/>
            <p:nvPr/>
          </p:nvSpPr>
          <p:spPr>
            <a:xfrm>
              <a:off x="1602888" y="812500"/>
              <a:ext cx="52800" cy="71400"/>
            </a:xfrm>
            <a:custGeom>
              <a:avLst/>
              <a:gdLst/>
              <a:ahLst/>
              <a:cxnLst/>
              <a:rect l="l" t="t" r="r" b="b"/>
              <a:pathLst>
                <a:path w="2112" h="2856" extrusionOk="0">
                  <a:moveTo>
                    <a:pt x="1248" y="1"/>
                  </a:moveTo>
                  <a:cubicBezTo>
                    <a:pt x="1065" y="1"/>
                    <a:pt x="879" y="74"/>
                    <a:pt x="741" y="226"/>
                  </a:cubicBezTo>
                  <a:cubicBezTo>
                    <a:pt x="221" y="746"/>
                    <a:pt x="1" y="1832"/>
                    <a:pt x="410" y="2494"/>
                  </a:cubicBezTo>
                  <a:cubicBezTo>
                    <a:pt x="572" y="2747"/>
                    <a:pt x="798" y="2855"/>
                    <a:pt x="1028" y="2855"/>
                  </a:cubicBezTo>
                  <a:cubicBezTo>
                    <a:pt x="1427" y="2855"/>
                    <a:pt x="1838" y="2529"/>
                    <a:pt x="1938" y="2069"/>
                  </a:cubicBezTo>
                  <a:cubicBezTo>
                    <a:pt x="2033" y="1565"/>
                    <a:pt x="2112" y="824"/>
                    <a:pt x="1828" y="352"/>
                  </a:cubicBezTo>
                  <a:cubicBezTo>
                    <a:pt x="1713" y="122"/>
                    <a:pt x="1483" y="1"/>
                    <a:pt x="12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1"/>
            <p:cNvSpPr/>
            <p:nvPr/>
          </p:nvSpPr>
          <p:spPr>
            <a:xfrm>
              <a:off x="1300863" y="1024875"/>
              <a:ext cx="226450" cy="133875"/>
            </a:xfrm>
            <a:custGeom>
              <a:avLst/>
              <a:gdLst/>
              <a:ahLst/>
              <a:cxnLst/>
              <a:rect l="l" t="t" r="r" b="b"/>
              <a:pathLst>
                <a:path w="9058" h="5355" extrusionOk="0">
                  <a:moveTo>
                    <a:pt x="5293" y="0"/>
                  </a:moveTo>
                  <a:cubicBezTo>
                    <a:pt x="4584" y="16"/>
                    <a:pt x="3875" y="205"/>
                    <a:pt x="3245" y="552"/>
                  </a:cubicBezTo>
                  <a:cubicBezTo>
                    <a:pt x="2095" y="1134"/>
                    <a:pt x="0" y="2552"/>
                    <a:pt x="757" y="4159"/>
                  </a:cubicBezTo>
                  <a:cubicBezTo>
                    <a:pt x="1056" y="4805"/>
                    <a:pt x="1749" y="5151"/>
                    <a:pt x="2426" y="5261"/>
                  </a:cubicBezTo>
                  <a:cubicBezTo>
                    <a:pt x="2602" y="5285"/>
                    <a:pt x="2777" y="5295"/>
                    <a:pt x="2952" y="5295"/>
                  </a:cubicBezTo>
                  <a:cubicBezTo>
                    <a:pt x="3469" y="5295"/>
                    <a:pt x="3984" y="5210"/>
                    <a:pt x="4490" y="5151"/>
                  </a:cubicBezTo>
                  <a:cubicBezTo>
                    <a:pt x="4607" y="5137"/>
                    <a:pt x="4725" y="5131"/>
                    <a:pt x="4842" y="5131"/>
                  </a:cubicBezTo>
                  <a:cubicBezTo>
                    <a:pt x="5561" y="5131"/>
                    <a:pt x="6265" y="5355"/>
                    <a:pt x="6975" y="5355"/>
                  </a:cubicBezTo>
                  <a:cubicBezTo>
                    <a:pt x="7076" y="5355"/>
                    <a:pt x="7177" y="5350"/>
                    <a:pt x="7278" y="5340"/>
                  </a:cubicBezTo>
                  <a:cubicBezTo>
                    <a:pt x="8302" y="5261"/>
                    <a:pt x="9058" y="4364"/>
                    <a:pt x="8963" y="3355"/>
                  </a:cubicBezTo>
                  <a:cubicBezTo>
                    <a:pt x="8837" y="2206"/>
                    <a:pt x="7892" y="1213"/>
                    <a:pt x="6994" y="615"/>
                  </a:cubicBezTo>
                  <a:cubicBezTo>
                    <a:pt x="6490" y="252"/>
                    <a:pt x="5907" y="48"/>
                    <a:pt x="5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1"/>
            <p:cNvSpPr/>
            <p:nvPr/>
          </p:nvSpPr>
          <p:spPr>
            <a:xfrm>
              <a:off x="1399713" y="1024875"/>
              <a:ext cx="39000" cy="79100"/>
            </a:xfrm>
            <a:custGeom>
              <a:avLst/>
              <a:gdLst/>
              <a:ahLst/>
              <a:cxnLst/>
              <a:rect l="l" t="t" r="r" b="b"/>
              <a:pathLst>
                <a:path w="1560" h="3164" extrusionOk="0">
                  <a:moveTo>
                    <a:pt x="1355" y="0"/>
                  </a:moveTo>
                  <a:cubicBezTo>
                    <a:pt x="898" y="0"/>
                    <a:pt x="441" y="79"/>
                    <a:pt x="0" y="237"/>
                  </a:cubicBezTo>
                  <a:cubicBezTo>
                    <a:pt x="32" y="300"/>
                    <a:pt x="47" y="363"/>
                    <a:pt x="63" y="426"/>
                  </a:cubicBezTo>
                  <a:cubicBezTo>
                    <a:pt x="142" y="662"/>
                    <a:pt x="205" y="898"/>
                    <a:pt x="268" y="1134"/>
                  </a:cubicBezTo>
                  <a:cubicBezTo>
                    <a:pt x="362" y="1623"/>
                    <a:pt x="441" y="2111"/>
                    <a:pt x="583" y="2599"/>
                  </a:cubicBezTo>
                  <a:cubicBezTo>
                    <a:pt x="620" y="2734"/>
                    <a:pt x="751" y="3164"/>
                    <a:pt x="919" y="3164"/>
                  </a:cubicBezTo>
                  <a:cubicBezTo>
                    <a:pt x="967" y="3164"/>
                    <a:pt x="1019" y="3128"/>
                    <a:pt x="1071" y="3040"/>
                  </a:cubicBezTo>
                  <a:cubicBezTo>
                    <a:pt x="1229" y="2804"/>
                    <a:pt x="1229" y="2473"/>
                    <a:pt x="1276" y="2190"/>
                  </a:cubicBezTo>
                  <a:cubicBezTo>
                    <a:pt x="1370" y="1702"/>
                    <a:pt x="1433" y="1229"/>
                    <a:pt x="1481" y="741"/>
                  </a:cubicBezTo>
                  <a:cubicBezTo>
                    <a:pt x="1497" y="489"/>
                    <a:pt x="1528" y="252"/>
                    <a:pt x="1560" y="16"/>
                  </a:cubicBezTo>
                  <a:cubicBezTo>
                    <a:pt x="1481" y="16"/>
                    <a:pt x="1418" y="0"/>
                    <a:pt x="13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1"/>
            <p:cNvSpPr/>
            <p:nvPr/>
          </p:nvSpPr>
          <p:spPr>
            <a:xfrm>
              <a:off x="1456413" y="1034325"/>
              <a:ext cx="38600" cy="65800"/>
            </a:xfrm>
            <a:custGeom>
              <a:avLst/>
              <a:gdLst/>
              <a:ahLst/>
              <a:cxnLst/>
              <a:rect l="l" t="t" r="r" b="b"/>
              <a:pathLst>
                <a:path w="1544" h="2632" extrusionOk="0">
                  <a:moveTo>
                    <a:pt x="378" y="0"/>
                  </a:moveTo>
                  <a:cubicBezTo>
                    <a:pt x="237" y="489"/>
                    <a:pt x="126" y="977"/>
                    <a:pt x="63" y="1481"/>
                  </a:cubicBezTo>
                  <a:cubicBezTo>
                    <a:pt x="16" y="1702"/>
                    <a:pt x="0" y="1938"/>
                    <a:pt x="0" y="2190"/>
                  </a:cubicBezTo>
                  <a:cubicBezTo>
                    <a:pt x="0" y="2300"/>
                    <a:pt x="16" y="2426"/>
                    <a:pt x="63" y="2536"/>
                  </a:cubicBezTo>
                  <a:cubicBezTo>
                    <a:pt x="98" y="2605"/>
                    <a:pt x="150" y="2631"/>
                    <a:pt x="209" y="2631"/>
                  </a:cubicBezTo>
                  <a:cubicBezTo>
                    <a:pt x="258" y="2631"/>
                    <a:pt x="312" y="2612"/>
                    <a:pt x="363" y="2584"/>
                  </a:cubicBezTo>
                  <a:cubicBezTo>
                    <a:pt x="520" y="2458"/>
                    <a:pt x="662" y="2316"/>
                    <a:pt x="756" y="2143"/>
                  </a:cubicBezTo>
                  <a:cubicBezTo>
                    <a:pt x="867" y="1969"/>
                    <a:pt x="977" y="1796"/>
                    <a:pt x="1087" y="1623"/>
                  </a:cubicBezTo>
                  <a:cubicBezTo>
                    <a:pt x="1245" y="1387"/>
                    <a:pt x="1386" y="1135"/>
                    <a:pt x="1528" y="898"/>
                  </a:cubicBezTo>
                  <a:lnTo>
                    <a:pt x="1544" y="851"/>
                  </a:lnTo>
                  <a:cubicBezTo>
                    <a:pt x="1308" y="615"/>
                    <a:pt x="1040" y="410"/>
                    <a:pt x="772" y="237"/>
                  </a:cubicBezTo>
                  <a:cubicBezTo>
                    <a:pt x="646" y="158"/>
                    <a:pt x="520" y="79"/>
                    <a:pt x="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1"/>
            <p:cNvSpPr/>
            <p:nvPr/>
          </p:nvSpPr>
          <p:spPr>
            <a:xfrm>
              <a:off x="1499338" y="1071725"/>
              <a:ext cx="24425" cy="37600"/>
            </a:xfrm>
            <a:custGeom>
              <a:avLst/>
              <a:gdLst/>
              <a:ahLst/>
              <a:cxnLst/>
              <a:rect l="l" t="t" r="r" b="b"/>
              <a:pathLst>
                <a:path w="977" h="1504" extrusionOk="0">
                  <a:moveTo>
                    <a:pt x="410" y="1"/>
                  </a:moveTo>
                  <a:cubicBezTo>
                    <a:pt x="331" y="237"/>
                    <a:pt x="252" y="473"/>
                    <a:pt x="158" y="694"/>
                  </a:cubicBezTo>
                  <a:cubicBezTo>
                    <a:pt x="63" y="867"/>
                    <a:pt x="16" y="1072"/>
                    <a:pt x="0" y="1292"/>
                  </a:cubicBezTo>
                  <a:cubicBezTo>
                    <a:pt x="0" y="1455"/>
                    <a:pt x="114" y="1504"/>
                    <a:pt x="247" y="1504"/>
                  </a:cubicBezTo>
                  <a:cubicBezTo>
                    <a:pt x="346" y="1504"/>
                    <a:pt x="455" y="1477"/>
                    <a:pt x="536" y="1450"/>
                  </a:cubicBezTo>
                  <a:cubicBezTo>
                    <a:pt x="693" y="1387"/>
                    <a:pt x="835" y="1308"/>
                    <a:pt x="977" y="1214"/>
                  </a:cubicBezTo>
                  <a:cubicBezTo>
                    <a:pt x="867" y="773"/>
                    <a:pt x="678" y="363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1"/>
            <p:cNvSpPr/>
            <p:nvPr/>
          </p:nvSpPr>
          <p:spPr>
            <a:xfrm>
              <a:off x="1354813" y="1041800"/>
              <a:ext cx="24450" cy="51800"/>
            </a:xfrm>
            <a:custGeom>
              <a:avLst/>
              <a:gdLst/>
              <a:ahLst/>
              <a:cxnLst/>
              <a:rect l="l" t="t" r="r" b="b"/>
              <a:pathLst>
                <a:path w="978" h="2072" extrusionOk="0">
                  <a:moveTo>
                    <a:pt x="835" y="1"/>
                  </a:moveTo>
                  <a:cubicBezTo>
                    <a:pt x="536" y="158"/>
                    <a:pt x="268" y="347"/>
                    <a:pt x="0" y="536"/>
                  </a:cubicBezTo>
                  <a:cubicBezTo>
                    <a:pt x="111" y="804"/>
                    <a:pt x="205" y="1088"/>
                    <a:pt x="315" y="1355"/>
                  </a:cubicBezTo>
                  <a:cubicBezTo>
                    <a:pt x="378" y="1497"/>
                    <a:pt x="457" y="1639"/>
                    <a:pt x="536" y="1781"/>
                  </a:cubicBezTo>
                  <a:cubicBezTo>
                    <a:pt x="583" y="1891"/>
                    <a:pt x="662" y="1970"/>
                    <a:pt x="756" y="2048"/>
                  </a:cubicBezTo>
                  <a:cubicBezTo>
                    <a:pt x="779" y="2064"/>
                    <a:pt x="798" y="2071"/>
                    <a:pt x="816" y="2071"/>
                  </a:cubicBezTo>
                  <a:cubicBezTo>
                    <a:pt x="885" y="2071"/>
                    <a:pt x="917" y="1963"/>
                    <a:pt x="930" y="1875"/>
                  </a:cubicBezTo>
                  <a:cubicBezTo>
                    <a:pt x="961" y="1655"/>
                    <a:pt x="977" y="1434"/>
                    <a:pt x="961" y="1198"/>
                  </a:cubicBezTo>
                  <a:cubicBezTo>
                    <a:pt x="946" y="804"/>
                    <a:pt x="883" y="410"/>
                    <a:pt x="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41"/>
            <p:cNvSpPr/>
            <p:nvPr/>
          </p:nvSpPr>
          <p:spPr>
            <a:xfrm>
              <a:off x="1362688" y="1101100"/>
              <a:ext cx="35850" cy="55825"/>
            </a:xfrm>
            <a:custGeom>
              <a:avLst/>
              <a:gdLst/>
              <a:ahLst/>
              <a:cxnLst/>
              <a:rect l="l" t="t" r="r" b="b"/>
              <a:pathLst>
                <a:path w="1434" h="2233" extrusionOk="0">
                  <a:moveTo>
                    <a:pt x="937" y="1"/>
                  </a:moveTo>
                  <a:cubicBezTo>
                    <a:pt x="853" y="1"/>
                    <a:pt x="771" y="56"/>
                    <a:pt x="709" y="117"/>
                  </a:cubicBezTo>
                  <a:cubicBezTo>
                    <a:pt x="568" y="291"/>
                    <a:pt x="441" y="495"/>
                    <a:pt x="378" y="716"/>
                  </a:cubicBezTo>
                  <a:cubicBezTo>
                    <a:pt x="268" y="984"/>
                    <a:pt x="189" y="1252"/>
                    <a:pt x="126" y="1535"/>
                  </a:cubicBezTo>
                  <a:cubicBezTo>
                    <a:pt x="79" y="1756"/>
                    <a:pt x="32" y="1976"/>
                    <a:pt x="0" y="2212"/>
                  </a:cubicBezTo>
                  <a:cubicBezTo>
                    <a:pt x="184" y="2225"/>
                    <a:pt x="369" y="2232"/>
                    <a:pt x="555" y="2232"/>
                  </a:cubicBezTo>
                  <a:cubicBezTo>
                    <a:pt x="849" y="2232"/>
                    <a:pt x="1144" y="2213"/>
                    <a:pt x="1434" y="2165"/>
                  </a:cubicBezTo>
                  <a:cubicBezTo>
                    <a:pt x="1434" y="2149"/>
                    <a:pt x="1434" y="2149"/>
                    <a:pt x="1434" y="2134"/>
                  </a:cubicBezTo>
                  <a:cubicBezTo>
                    <a:pt x="1418" y="1598"/>
                    <a:pt x="1355" y="1063"/>
                    <a:pt x="1261" y="543"/>
                  </a:cubicBezTo>
                  <a:cubicBezTo>
                    <a:pt x="1245" y="369"/>
                    <a:pt x="1182" y="196"/>
                    <a:pt x="1072" y="54"/>
                  </a:cubicBezTo>
                  <a:cubicBezTo>
                    <a:pt x="1028" y="16"/>
                    <a:pt x="982" y="1"/>
                    <a:pt x="9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41"/>
            <p:cNvSpPr/>
            <p:nvPr/>
          </p:nvSpPr>
          <p:spPr>
            <a:xfrm>
              <a:off x="1419788" y="1129975"/>
              <a:ext cx="20500" cy="24475"/>
            </a:xfrm>
            <a:custGeom>
              <a:avLst/>
              <a:gdLst/>
              <a:ahLst/>
              <a:cxnLst/>
              <a:rect l="l" t="t" r="r" b="b"/>
              <a:pathLst>
                <a:path w="820" h="979" extrusionOk="0">
                  <a:moveTo>
                    <a:pt x="662" y="1"/>
                  </a:moveTo>
                  <a:cubicBezTo>
                    <a:pt x="589" y="1"/>
                    <a:pt x="518" y="100"/>
                    <a:pt x="489" y="144"/>
                  </a:cubicBezTo>
                  <a:cubicBezTo>
                    <a:pt x="315" y="380"/>
                    <a:pt x="158" y="632"/>
                    <a:pt x="16" y="900"/>
                  </a:cubicBezTo>
                  <a:lnTo>
                    <a:pt x="0" y="931"/>
                  </a:lnTo>
                  <a:cubicBezTo>
                    <a:pt x="67" y="927"/>
                    <a:pt x="134" y="925"/>
                    <a:pt x="201" y="925"/>
                  </a:cubicBezTo>
                  <a:cubicBezTo>
                    <a:pt x="402" y="925"/>
                    <a:pt x="603" y="943"/>
                    <a:pt x="804" y="979"/>
                  </a:cubicBezTo>
                  <a:cubicBezTo>
                    <a:pt x="820" y="727"/>
                    <a:pt x="804" y="490"/>
                    <a:pt x="788" y="238"/>
                  </a:cubicBezTo>
                  <a:cubicBezTo>
                    <a:pt x="772" y="175"/>
                    <a:pt x="757" y="34"/>
                    <a:pt x="678" y="2"/>
                  </a:cubicBezTo>
                  <a:cubicBezTo>
                    <a:pt x="673" y="1"/>
                    <a:pt x="667" y="1"/>
                    <a:pt x="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41"/>
            <p:cNvSpPr/>
            <p:nvPr/>
          </p:nvSpPr>
          <p:spPr>
            <a:xfrm>
              <a:off x="1460338" y="1110875"/>
              <a:ext cx="29175" cy="47925"/>
            </a:xfrm>
            <a:custGeom>
              <a:avLst/>
              <a:gdLst/>
              <a:ahLst/>
              <a:cxnLst/>
              <a:rect l="l" t="t" r="r" b="b"/>
              <a:pathLst>
                <a:path w="1167" h="1917" extrusionOk="0">
                  <a:moveTo>
                    <a:pt x="613" y="1"/>
                  </a:moveTo>
                  <a:cubicBezTo>
                    <a:pt x="598" y="1"/>
                    <a:pt x="583" y="4"/>
                    <a:pt x="568" y="10"/>
                  </a:cubicBezTo>
                  <a:cubicBezTo>
                    <a:pt x="489" y="26"/>
                    <a:pt x="426" y="136"/>
                    <a:pt x="395" y="215"/>
                  </a:cubicBezTo>
                  <a:cubicBezTo>
                    <a:pt x="332" y="341"/>
                    <a:pt x="284" y="467"/>
                    <a:pt x="237" y="609"/>
                  </a:cubicBezTo>
                  <a:cubicBezTo>
                    <a:pt x="143" y="939"/>
                    <a:pt x="64" y="1270"/>
                    <a:pt x="32" y="1601"/>
                  </a:cubicBezTo>
                  <a:cubicBezTo>
                    <a:pt x="17" y="1695"/>
                    <a:pt x="1" y="1790"/>
                    <a:pt x="1" y="1869"/>
                  </a:cubicBezTo>
                  <a:cubicBezTo>
                    <a:pt x="194" y="1899"/>
                    <a:pt x="387" y="1917"/>
                    <a:pt x="581" y="1917"/>
                  </a:cubicBezTo>
                  <a:cubicBezTo>
                    <a:pt x="687" y="1917"/>
                    <a:pt x="793" y="1911"/>
                    <a:pt x="899" y="1900"/>
                  </a:cubicBezTo>
                  <a:cubicBezTo>
                    <a:pt x="993" y="1900"/>
                    <a:pt x="1072" y="1884"/>
                    <a:pt x="1166" y="1853"/>
                  </a:cubicBezTo>
                  <a:cubicBezTo>
                    <a:pt x="1166" y="1617"/>
                    <a:pt x="1151" y="1365"/>
                    <a:pt x="1119" y="1113"/>
                  </a:cubicBezTo>
                  <a:cubicBezTo>
                    <a:pt x="1072" y="845"/>
                    <a:pt x="1009" y="593"/>
                    <a:pt x="883" y="341"/>
                  </a:cubicBezTo>
                  <a:cubicBezTo>
                    <a:pt x="840" y="241"/>
                    <a:pt x="746" y="1"/>
                    <a:pt x="6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1"/>
            <p:cNvSpPr/>
            <p:nvPr/>
          </p:nvSpPr>
          <p:spPr>
            <a:xfrm>
              <a:off x="1324488" y="1068975"/>
              <a:ext cx="27975" cy="49650"/>
            </a:xfrm>
            <a:custGeom>
              <a:avLst/>
              <a:gdLst/>
              <a:ahLst/>
              <a:cxnLst/>
              <a:rect l="l" t="t" r="r" b="b"/>
              <a:pathLst>
                <a:path w="1119" h="1986" extrusionOk="0">
                  <a:moveTo>
                    <a:pt x="536" y="1"/>
                  </a:moveTo>
                  <a:cubicBezTo>
                    <a:pt x="347" y="190"/>
                    <a:pt x="158" y="394"/>
                    <a:pt x="1" y="631"/>
                  </a:cubicBezTo>
                  <a:cubicBezTo>
                    <a:pt x="1" y="646"/>
                    <a:pt x="32" y="678"/>
                    <a:pt x="32" y="709"/>
                  </a:cubicBezTo>
                  <a:cubicBezTo>
                    <a:pt x="158" y="977"/>
                    <a:pt x="316" y="1245"/>
                    <a:pt x="505" y="1481"/>
                  </a:cubicBezTo>
                  <a:cubicBezTo>
                    <a:pt x="583" y="1591"/>
                    <a:pt x="678" y="1686"/>
                    <a:pt x="772" y="1780"/>
                  </a:cubicBezTo>
                  <a:cubicBezTo>
                    <a:pt x="851" y="1875"/>
                    <a:pt x="946" y="1954"/>
                    <a:pt x="1072" y="1985"/>
                  </a:cubicBezTo>
                  <a:cubicBezTo>
                    <a:pt x="1119" y="1576"/>
                    <a:pt x="914" y="1198"/>
                    <a:pt x="804" y="804"/>
                  </a:cubicBezTo>
                  <a:cubicBezTo>
                    <a:pt x="741" y="536"/>
                    <a:pt x="662" y="253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2" name="Google Shape;1982;p41"/>
          <p:cNvGrpSpPr/>
          <p:nvPr/>
        </p:nvGrpSpPr>
        <p:grpSpPr>
          <a:xfrm rot="-318292">
            <a:off x="264823" y="3397726"/>
            <a:ext cx="921328" cy="1135987"/>
            <a:chOff x="3261138" y="441025"/>
            <a:chExt cx="708075" cy="872975"/>
          </a:xfrm>
        </p:grpSpPr>
        <p:sp>
          <p:nvSpPr>
            <p:cNvPr id="1983" name="Google Shape;1983;p41"/>
            <p:cNvSpPr/>
            <p:nvPr/>
          </p:nvSpPr>
          <p:spPr>
            <a:xfrm>
              <a:off x="3306438" y="441025"/>
              <a:ext cx="177225" cy="227150"/>
            </a:xfrm>
            <a:custGeom>
              <a:avLst/>
              <a:gdLst/>
              <a:ahLst/>
              <a:cxnLst/>
              <a:rect l="l" t="t" r="r" b="b"/>
              <a:pathLst>
                <a:path w="7089" h="9086" extrusionOk="0">
                  <a:moveTo>
                    <a:pt x="1296" y="1"/>
                  </a:moveTo>
                  <a:cubicBezTo>
                    <a:pt x="1115" y="1"/>
                    <a:pt x="938" y="39"/>
                    <a:pt x="788" y="121"/>
                  </a:cubicBezTo>
                  <a:cubicBezTo>
                    <a:pt x="237" y="420"/>
                    <a:pt x="0" y="1113"/>
                    <a:pt x="126" y="1743"/>
                  </a:cubicBezTo>
                  <a:cubicBezTo>
                    <a:pt x="189" y="2042"/>
                    <a:pt x="347" y="2326"/>
                    <a:pt x="552" y="2547"/>
                  </a:cubicBezTo>
                  <a:cubicBezTo>
                    <a:pt x="772" y="2783"/>
                    <a:pt x="1119" y="2783"/>
                    <a:pt x="1339" y="3019"/>
                  </a:cubicBezTo>
                  <a:cubicBezTo>
                    <a:pt x="1623" y="3318"/>
                    <a:pt x="2757" y="6043"/>
                    <a:pt x="3356" y="6862"/>
                  </a:cubicBezTo>
                  <a:cubicBezTo>
                    <a:pt x="3870" y="7548"/>
                    <a:pt x="5114" y="9085"/>
                    <a:pt x="6180" y="9085"/>
                  </a:cubicBezTo>
                  <a:cubicBezTo>
                    <a:pt x="6387" y="9085"/>
                    <a:pt x="6587" y="9027"/>
                    <a:pt x="6774" y="8894"/>
                  </a:cubicBezTo>
                  <a:cubicBezTo>
                    <a:pt x="7089" y="8705"/>
                    <a:pt x="7041" y="8233"/>
                    <a:pt x="6695" y="8138"/>
                  </a:cubicBezTo>
                  <a:cubicBezTo>
                    <a:pt x="5545" y="7792"/>
                    <a:pt x="4726" y="6910"/>
                    <a:pt x="4033" y="5965"/>
                  </a:cubicBezTo>
                  <a:cubicBezTo>
                    <a:pt x="3497" y="5240"/>
                    <a:pt x="2946" y="4437"/>
                    <a:pt x="2647" y="3539"/>
                  </a:cubicBezTo>
                  <a:cubicBezTo>
                    <a:pt x="2489" y="3082"/>
                    <a:pt x="2410" y="2610"/>
                    <a:pt x="2410" y="2121"/>
                  </a:cubicBezTo>
                  <a:cubicBezTo>
                    <a:pt x="2410" y="1664"/>
                    <a:pt x="2647" y="1160"/>
                    <a:pt x="2473" y="719"/>
                  </a:cubicBezTo>
                  <a:cubicBezTo>
                    <a:pt x="2302" y="273"/>
                    <a:pt x="1780" y="1"/>
                    <a:pt x="1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1"/>
            <p:cNvSpPr/>
            <p:nvPr/>
          </p:nvSpPr>
          <p:spPr>
            <a:xfrm>
              <a:off x="3752688" y="458475"/>
              <a:ext cx="145650" cy="171275"/>
            </a:xfrm>
            <a:custGeom>
              <a:avLst/>
              <a:gdLst/>
              <a:ahLst/>
              <a:cxnLst/>
              <a:rect l="l" t="t" r="r" b="b"/>
              <a:pathLst>
                <a:path w="5826" h="6851" extrusionOk="0">
                  <a:moveTo>
                    <a:pt x="4342" y="1"/>
                  </a:moveTo>
                  <a:cubicBezTo>
                    <a:pt x="4036" y="1"/>
                    <a:pt x="3719" y="102"/>
                    <a:pt x="3431" y="321"/>
                  </a:cubicBezTo>
                  <a:cubicBezTo>
                    <a:pt x="3084" y="588"/>
                    <a:pt x="2801" y="966"/>
                    <a:pt x="2659" y="1392"/>
                  </a:cubicBezTo>
                  <a:cubicBezTo>
                    <a:pt x="2517" y="1896"/>
                    <a:pt x="2769" y="2384"/>
                    <a:pt x="2722" y="2888"/>
                  </a:cubicBezTo>
                  <a:cubicBezTo>
                    <a:pt x="2706" y="3298"/>
                    <a:pt x="2297" y="3644"/>
                    <a:pt x="2092" y="3959"/>
                  </a:cubicBezTo>
                  <a:cubicBezTo>
                    <a:pt x="1572" y="4700"/>
                    <a:pt x="974" y="5393"/>
                    <a:pt x="344" y="6023"/>
                  </a:cubicBezTo>
                  <a:cubicBezTo>
                    <a:pt x="1" y="6365"/>
                    <a:pt x="324" y="6851"/>
                    <a:pt x="692" y="6851"/>
                  </a:cubicBezTo>
                  <a:cubicBezTo>
                    <a:pt x="797" y="6851"/>
                    <a:pt x="907" y="6811"/>
                    <a:pt x="1005" y="6716"/>
                  </a:cubicBezTo>
                  <a:cubicBezTo>
                    <a:pt x="1698" y="6070"/>
                    <a:pt x="2328" y="5345"/>
                    <a:pt x="2880" y="4589"/>
                  </a:cubicBezTo>
                  <a:cubicBezTo>
                    <a:pt x="3069" y="4322"/>
                    <a:pt x="3415" y="3518"/>
                    <a:pt x="3762" y="3471"/>
                  </a:cubicBezTo>
                  <a:cubicBezTo>
                    <a:pt x="3785" y="3466"/>
                    <a:pt x="3808" y="3464"/>
                    <a:pt x="3830" y="3464"/>
                  </a:cubicBezTo>
                  <a:cubicBezTo>
                    <a:pt x="3885" y="3464"/>
                    <a:pt x="3938" y="3476"/>
                    <a:pt x="3982" y="3487"/>
                  </a:cubicBezTo>
                  <a:cubicBezTo>
                    <a:pt x="4054" y="3498"/>
                    <a:pt x="4124" y="3504"/>
                    <a:pt x="4193" y="3504"/>
                  </a:cubicBezTo>
                  <a:cubicBezTo>
                    <a:pt x="5068" y="3504"/>
                    <a:pt x="5736" y="2614"/>
                    <a:pt x="5809" y="1738"/>
                  </a:cubicBezTo>
                  <a:cubicBezTo>
                    <a:pt x="5825" y="1581"/>
                    <a:pt x="5809" y="1407"/>
                    <a:pt x="5778" y="1250"/>
                  </a:cubicBezTo>
                  <a:cubicBezTo>
                    <a:pt x="5616" y="474"/>
                    <a:pt x="5005" y="1"/>
                    <a:pt x="4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1"/>
            <p:cNvSpPr/>
            <p:nvPr/>
          </p:nvSpPr>
          <p:spPr>
            <a:xfrm>
              <a:off x="3695888" y="838800"/>
              <a:ext cx="66200" cy="101550"/>
            </a:xfrm>
            <a:custGeom>
              <a:avLst/>
              <a:gdLst/>
              <a:ahLst/>
              <a:cxnLst/>
              <a:rect l="l" t="t" r="r" b="b"/>
              <a:pathLst>
                <a:path w="2648" h="4062" extrusionOk="0">
                  <a:moveTo>
                    <a:pt x="1515" y="1"/>
                  </a:moveTo>
                  <a:cubicBezTo>
                    <a:pt x="1253" y="1"/>
                    <a:pt x="985" y="48"/>
                    <a:pt x="804" y="103"/>
                  </a:cubicBezTo>
                  <a:cubicBezTo>
                    <a:pt x="1" y="355"/>
                    <a:pt x="363" y="1537"/>
                    <a:pt x="458" y="2151"/>
                  </a:cubicBezTo>
                  <a:cubicBezTo>
                    <a:pt x="519" y="2685"/>
                    <a:pt x="713" y="4061"/>
                    <a:pt x="1469" y="4061"/>
                  </a:cubicBezTo>
                  <a:cubicBezTo>
                    <a:pt x="1494" y="4061"/>
                    <a:pt x="1519" y="4060"/>
                    <a:pt x="1544" y="4057"/>
                  </a:cubicBezTo>
                  <a:cubicBezTo>
                    <a:pt x="1985" y="4010"/>
                    <a:pt x="2064" y="3474"/>
                    <a:pt x="2143" y="3127"/>
                  </a:cubicBezTo>
                  <a:cubicBezTo>
                    <a:pt x="2348" y="2308"/>
                    <a:pt x="2647" y="1222"/>
                    <a:pt x="2316" y="387"/>
                  </a:cubicBezTo>
                  <a:cubicBezTo>
                    <a:pt x="2285" y="308"/>
                    <a:pt x="2237" y="229"/>
                    <a:pt x="2190" y="182"/>
                  </a:cubicBezTo>
                  <a:cubicBezTo>
                    <a:pt x="2033" y="48"/>
                    <a:pt x="1777" y="1"/>
                    <a:pt x="15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1"/>
            <p:cNvSpPr/>
            <p:nvPr/>
          </p:nvSpPr>
          <p:spPr>
            <a:xfrm>
              <a:off x="3761663" y="843375"/>
              <a:ext cx="43725" cy="100150"/>
            </a:xfrm>
            <a:custGeom>
              <a:avLst/>
              <a:gdLst/>
              <a:ahLst/>
              <a:cxnLst/>
              <a:rect l="l" t="t" r="r" b="b"/>
              <a:pathLst>
                <a:path w="1749" h="4006" extrusionOk="0">
                  <a:moveTo>
                    <a:pt x="965" y="1"/>
                  </a:moveTo>
                  <a:cubicBezTo>
                    <a:pt x="780" y="1"/>
                    <a:pt x="594" y="47"/>
                    <a:pt x="457" y="125"/>
                  </a:cubicBezTo>
                  <a:cubicBezTo>
                    <a:pt x="0" y="361"/>
                    <a:pt x="126" y="1023"/>
                    <a:pt x="174" y="1432"/>
                  </a:cubicBezTo>
                  <a:cubicBezTo>
                    <a:pt x="202" y="1728"/>
                    <a:pt x="520" y="4006"/>
                    <a:pt x="1061" y="4006"/>
                  </a:cubicBezTo>
                  <a:cubicBezTo>
                    <a:pt x="1125" y="4006"/>
                    <a:pt x="1191" y="3975"/>
                    <a:pt x="1260" y="3905"/>
                  </a:cubicBezTo>
                  <a:cubicBezTo>
                    <a:pt x="1607" y="3559"/>
                    <a:pt x="1623" y="2976"/>
                    <a:pt x="1654" y="2519"/>
                  </a:cubicBezTo>
                  <a:cubicBezTo>
                    <a:pt x="1686" y="2141"/>
                    <a:pt x="1701" y="1763"/>
                    <a:pt x="1701" y="1401"/>
                  </a:cubicBezTo>
                  <a:cubicBezTo>
                    <a:pt x="1717" y="1369"/>
                    <a:pt x="1717" y="1338"/>
                    <a:pt x="1717" y="1306"/>
                  </a:cubicBezTo>
                  <a:cubicBezTo>
                    <a:pt x="1717" y="991"/>
                    <a:pt x="1749" y="582"/>
                    <a:pt x="1607" y="314"/>
                  </a:cubicBezTo>
                  <a:cubicBezTo>
                    <a:pt x="1487" y="92"/>
                    <a:pt x="1226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1"/>
            <p:cNvSpPr/>
            <p:nvPr/>
          </p:nvSpPr>
          <p:spPr>
            <a:xfrm>
              <a:off x="3811663" y="839450"/>
              <a:ext cx="47275" cy="99100"/>
            </a:xfrm>
            <a:custGeom>
              <a:avLst/>
              <a:gdLst/>
              <a:ahLst/>
              <a:cxnLst/>
              <a:rect l="l" t="t" r="r" b="b"/>
              <a:pathLst>
                <a:path w="1891" h="3964" extrusionOk="0">
                  <a:moveTo>
                    <a:pt x="1028" y="0"/>
                  </a:moveTo>
                  <a:cubicBezTo>
                    <a:pt x="959" y="0"/>
                    <a:pt x="889" y="10"/>
                    <a:pt x="820" y="30"/>
                  </a:cubicBezTo>
                  <a:cubicBezTo>
                    <a:pt x="521" y="93"/>
                    <a:pt x="253" y="282"/>
                    <a:pt x="111" y="550"/>
                  </a:cubicBezTo>
                  <a:cubicBezTo>
                    <a:pt x="1" y="865"/>
                    <a:pt x="158" y="1259"/>
                    <a:pt x="190" y="1574"/>
                  </a:cubicBezTo>
                  <a:cubicBezTo>
                    <a:pt x="269" y="2172"/>
                    <a:pt x="174" y="3464"/>
                    <a:pt x="741" y="3858"/>
                  </a:cubicBezTo>
                  <a:cubicBezTo>
                    <a:pt x="847" y="3931"/>
                    <a:pt x="941" y="3964"/>
                    <a:pt x="1026" y="3964"/>
                  </a:cubicBezTo>
                  <a:cubicBezTo>
                    <a:pt x="1614" y="3964"/>
                    <a:pt x="1737" y="2402"/>
                    <a:pt x="1765" y="2030"/>
                  </a:cubicBezTo>
                  <a:cubicBezTo>
                    <a:pt x="1812" y="1542"/>
                    <a:pt x="1891" y="991"/>
                    <a:pt x="1718" y="502"/>
                  </a:cubicBezTo>
                  <a:cubicBezTo>
                    <a:pt x="1628" y="193"/>
                    <a:pt x="1337" y="0"/>
                    <a:pt x="10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1"/>
            <p:cNvSpPr/>
            <p:nvPr/>
          </p:nvSpPr>
          <p:spPr>
            <a:xfrm>
              <a:off x="3868763" y="833475"/>
              <a:ext cx="55150" cy="102475"/>
            </a:xfrm>
            <a:custGeom>
              <a:avLst/>
              <a:gdLst/>
              <a:ahLst/>
              <a:cxnLst/>
              <a:rect l="l" t="t" r="r" b="b"/>
              <a:pathLst>
                <a:path w="2206" h="4099" extrusionOk="0">
                  <a:moveTo>
                    <a:pt x="1117" y="0"/>
                  </a:moveTo>
                  <a:cubicBezTo>
                    <a:pt x="1007" y="0"/>
                    <a:pt x="895" y="12"/>
                    <a:pt x="788" y="33"/>
                  </a:cubicBezTo>
                  <a:cubicBezTo>
                    <a:pt x="1" y="190"/>
                    <a:pt x="221" y="946"/>
                    <a:pt x="268" y="1561"/>
                  </a:cubicBezTo>
                  <a:cubicBezTo>
                    <a:pt x="316" y="2128"/>
                    <a:pt x="426" y="2695"/>
                    <a:pt x="505" y="3262"/>
                  </a:cubicBezTo>
                  <a:cubicBezTo>
                    <a:pt x="536" y="3482"/>
                    <a:pt x="599" y="4049"/>
                    <a:pt x="914" y="4049"/>
                  </a:cubicBezTo>
                  <a:cubicBezTo>
                    <a:pt x="967" y="4082"/>
                    <a:pt x="1028" y="4098"/>
                    <a:pt x="1090" y="4098"/>
                  </a:cubicBezTo>
                  <a:cubicBezTo>
                    <a:pt x="1177" y="4098"/>
                    <a:pt x="1266" y="4066"/>
                    <a:pt x="1340" y="4002"/>
                  </a:cubicBezTo>
                  <a:cubicBezTo>
                    <a:pt x="2017" y="3277"/>
                    <a:pt x="2206" y="1781"/>
                    <a:pt x="2111" y="820"/>
                  </a:cubicBezTo>
                  <a:lnTo>
                    <a:pt x="2111" y="757"/>
                  </a:lnTo>
                  <a:cubicBezTo>
                    <a:pt x="2048" y="208"/>
                    <a:pt x="1590" y="0"/>
                    <a:pt x="1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1"/>
            <p:cNvSpPr/>
            <p:nvPr/>
          </p:nvSpPr>
          <p:spPr>
            <a:xfrm>
              <a:off x="3261138" y="553050"/>
              <a:ext cx="708075" cy="760950"/>
            </a:xfrm>
            <a:custGeom>
              <a:avLst/>
              <a:gdLst/>
              <a:ahLst/>
              <a:cxnLst/>
              <a:rect l="l" t="t" r="r" b="b"/>
              <a:pathLst>
                <a:path w="28323" h="30438" extrusionOk="0">
                  <a:moveTo>
                    <a:pt x="15387" y="1"/>
                  </a:moveTo>
                  <a:cubicBezTo>
                    <a:pt x="15299" y="1"/>
                    <a:pt x="15211" y="2"/>
                    <a:pt x="15123" y="3"/>
                  </a:cubicBezTo>
                  <a:cubicBezTo>
                    <a:pt x="11452" y="3"/>
                    <a:pt x="4837" y="964"/>
                    <a:pt x="1671" y="7438"/>
                  </a:cubicBezTo>
                  <a:cubicBezTo>
                    <a:pt x="1088" y="8745"/>
                    <a:pt x="694" y="10115"/>
                    <a:pt x="489" y="11533"/>
                  </a:cubicBezTo>
                  <a:cubicBezTo>
                    <a:pt x="1" y="14431"/>
                    <a:pt x="127" y="17393"/>
                    <a:pt x="836" y="20260"/>
                  </a:cubicBezTo>
                  <a:cubicBezTo>
                    <a:pt x="1356" y="22339"/>
                    <a:pt x="2253" y="24371"/>
                    <a:pt x="3624" y="26025"/>
                  </a:cubicBezTo>
                  <a:cubicBezTo>
                    <a:pt x="4915" y="27553"/>
                    <a:pt x="6569" y="28734"/>
                    <a:pt x="8460" y="29458"/>
                  </a:cubicBezTo>
                  <a:cubicBezTo>
                    <a:pt x="10237" y="30106"/>
                    <a:pt x="12130" y="30437"/>
                    <a:pt x="14029" y="30437"/>
                  </a:cubicBezTo>
                  <a:cubicBezTo>
                    <a:pt x="14115" y="30437"/>
                    <a:pt x="14201" y="30436"/>
                    <a:pt x="14288" y="30435"/>
                  </a:cubicBezTo>
                  <a:cubicBezTo>
                    <a:pt x="14329" y="30435"/>
                    <a:pt x="14371" y="30435"/>
                    <a:pt x="14413" y="30435"/>
                  </a:cubicBezTo>
                  <a:cubicBezTo>
                    <a:pt x="16545" y="30435"/>
                    <a:pt x="18674" y="30042"/>
                    <a:pt x="20651" y="29254"/>
                  </a:cubicBezTo>
                  <a:cubicBezTo>
                    <a:pt x="22699" y="28419"/>
                    <a:pt x="24573" y="27096"/>
                    <a:pt x="25849" y="25237"/>
                  </a:cubicBezTo>
                  <a:cubicBezTo>
                    <a:pt x="26653" y="24056"/>
                    <a:pt x="27220" y="22717"/>
                    <a:pt x="27503" y="21299"/>
                  </a:cubicBezTo>
                  <a:cubicBezTo>
                    <a:pt x="27692" y="20401"/>
                    <a:pt x="28322" y="18070"/>
                    <a:pt x="26889" y="17881"/>
                  </a:cubicBezTo>
                  <a:lnTo>
                    <a:pt x="26794" y="17881"/>
                  </a:lnTo>
                  <a:cubicBezTo>
                    <a:pt x="26119" y="17881"/>
                    <a:pt x="25443" y="17882"/>
                    <a:pt x="24768" y="17882"/>
                  </a:cubicBezTo>
                  <a:cubicBezTo>
                    <a:pt x="22402" y="17882"/>
                    <a:pt x="20035" y="17872"/>
                    <a:pt x="17659" y="17787"/>
                  </a:cubicBezTo>
                  <a:cubicBezTo>
                    <a:pt x="17619" y="17784"/>
                    <a:pt x="17580" y="17783"/>
                    <a:pt x="17540" y="17783"/>
                  </a:cubicBezTo>
                  <a:cubicBezTo>
                    <a:pt x="17343" y="17783"/>
                    <a:pt x="17147" y="17815"/>
                    <a:pt x="16950" y="17881"/>
                  </a:cubicBezTo>
                  <a:cubicBezTo>
                    <a:pt x="16587" y="18023"/>
                    <a:pt x="16351" y="18417"/>
                    <a:pt x="16241" y="18810"/>
                  </a:cubicBezTo>
                  <a:cubicBezTo>
                    <a:pt x="15973" y="19708"/>
                    <a:pt x="15816" y="21567"/>
                    <a:pt x="14571" y="21567"/>
                  </a:cubicBezTo>
                  <a:cubicBezTo>
                    <a:pt x="14051" y="21551"/>
                    <a:pt x="12492" y="21488"/>
                    <a:pt x="12492" y="17188"/>
                  </a:cubicBezTo>
                  <a:cubicBezTo>
                    <a:pt x="12492" y="16022"/>
                    <a:pt x="12555" y="14857"/>
                    <a:pt x="12571" y="13691"/>
                  </a:cubicBezTo>
                  <a:cubicBezTo>
                    <a:pt x="12587" y="12620"/>
                    <a:pt x="12634" y="11502"/>
                    <a:pt x="12933" y="10462"/>
                  </a:cubicBezTo>
                  <a:cubicBezTo>
                    <a:pt x="13311" y="9170"/>
                    <a:pt x="13973" y="8588"/>
                    <a:pt x="15075" y="8588"/>
                  </a:cubicBezTo>
                  <a:cubicBezTo>
                    <a:pt x="15879" y="8588"/>
                    <a:pt x="16115" y="9107"/>
                    <a:pt x="16414" y="10557"/>
                  </a:cubicBezTo>
                  <a:cubicBezTo>
                    <a:pt x="16572" y="11439"/>
                    <a:pt x="16808" y="12525"/>
                    <a:pt x="17816" y="12525"/>
                  </a:cubicBezTo>
                  <a:cubicBezTo>
                    <a:pt x="19627" y="12525"/>
                    <a:pt x="21455" y="12541"/>
                    <a:pt x="23266" y="12573"/>
                  </a:cubicBezTo>
                  <a:cubicBezTo>
                    <a:pt x="23604" y="12577"/>
                    <a:pt x="23950" y="12584"/>
                    <a:pt x="24299" y="12584"/>
                  </a:cubicBezTo>
                  <a:cubicBezTo>
                    <a:pt x="25122" y="12584"/>
                    <a:pt x="25962" y="12550"/>
                    <a:pt x="26747" y="12384"/>
                  </a:cubicBezTo>
                  <a:cubicBezTo>
                    <a:pt x="27062" y="12321"/>
                    <a:pt x="27456" y="12210"/>
                    <a:pt x="27582" y="11864"/>
                  </a:cubicBezTo>
                  <a:cubicBezTo>
                    <a:pt x="27629" y="11706"/>
                    <a:pt x="27661" y="11533"/>
                    <a:pt x="27645" y="11360"/>
                  </a:cubicBezTo>
                  <a:cubicBezTo>
                    <a:pt x="27535" y="9013"/>
                    <a:pt x="27078" y="6619"/>
                    <a:pt x="25771" y="4665"/>
                  </a:cubicBezTo>
                  <a:cubicBezTo>
                    <a:pt x="24573" y="2886"/>
                    <a:pt x="22794" y="1641"/>
                    <a:pt x="20825" y="917"/>
                  </a:cubicBezTo>
                  <a:cubicBezTo>
                    <a:pt x="19081" y="315"/>
                    <a:pt x="17236" y="1"/>
                    <a:pt x="15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1"/>
            <p:cNvSpPr/>
            <p:nvPr/>
          </p:nvSpPr>
          <p:spPr>
            <a:xfrm>
              <a:off x="3261138" y="552725"/>
              <a:ext cx="565125" cy="761275"/>
            </a:xfrm>
            <a:custGeom>
              <a:avLst/>
              <a:gdLst/>
              <a:ahLst/>
              <a:cxnLst/>
              <a:rect l="l" t="t" r="r" b="b"/>
              <a:pathLst>
                <a:path w="22605" h="30451" extrusionOk="0">
                  <a:moveTo>
                    <a:pt x="15012" y="0"/>
                  </a:moveTo>
                  <a:cubicBezTo>
                    <a:pt x="11326" y="16"/>
                    <a:pt x="4805" y="1024"/>
                    <a:pt x="1671" y="7435"/>
                  </a:cubicBezTo>
                  <a:cubicBezTo>
                    <a:pt x="1088" y="8742"/>
                    <a:pt x="694" y="10113"/>
                    <a:pt x="489" y="11530"/>
                  </a:cubicBezTo>
                  <a:cubicBezTo>
                    <a:pt x="1" y="14429"/>
                    <a:pt x="111" y="17406"/>
                    <a:pt x="836" y="20273"/>
                  </a:cubicBezTo>
                  <a:cubicBezTo>
                    <a:pt x="1356" y="22352"/>
                    <a:pt x="2253" y="24384"/>
                    <a:pt x="3624" y="26038"/>
                  </a:cubicBezTo>
                  <a:cubicBezTo>
                    <a:pt x="4915" y="27566"/>
                    <a:pt x="6569" y="28747"/>
                    <a:pt x="8460" y="29471"/>
                  </a:cubicBezTo>
                  <a:cubicBezTo>
                    <a:pt x="10237" y="30119"/>
                    <a:pt x="12130" y="30450"/>
                    <a:pt x="14029" y="30450"/>
                  </a:cubicBezTo>
                  <a:cubicBezTo>
                    <a:pt x="14115" y="30450"/>
                    <a:pt x="14201" y="30449"/>
                    <a:pt x="14288" y="30448"/>
                  </a:cubicBezTo>
                  <a:cubicBezTo>
                    <a:pt x="14330" y="30448"/>
                    <a:pt x="14372" y="30448"/>
                    <a:pt x="14414" y="30448"/>
                  </a:cubicBezTo>
                  <a:cubicBezTo>
                    <a:pt x="16560" y="30448"/>
                    <a:pt x="18674" y="30055"/>
                    <a:pt x="20651" y="29267"/>
                  </a:cubicBezTo>
                  <a:cubicBezTo>
                    <a:pt x="21329" y="28999"/>
                    <a:pt x="21990" y="28668"/>
                    <a:pt x="22605" y="28290"/>
                  </a:cubicBezTo>
                  <a:cubicBezTo>
                    <a:pt x="22384" y="28070"/>
                    <a:pt x="22132" y="27912"/>
                    <a:pt x="21848" y="27786"/>
                  </a:cubicBezTo>
                  <a:cubicBezTo>
                    <a:pt x="21202" y="27494"/>
                    <a:pt x="20489" y="27412"/>
                    <a:pt x="19764" y="27412"/>
                  </a:cubicBezTo>
                  <a:cubicBezTo>
                    <a:pt x="19005" y="27412"/>
                    <a:pt x="18234" y="27502"/>
                    <a:pt x="17517" y="27534"/>
                  </a:cubicBezTo>
                  <a:cubicBezTo>
                    <a:pt x="16971" y="27558"/>
                    <a:pt x="16422" y="27571"/>
                    <a:pt x="15874" y="27571"/>
                  </a:cubicBezTo>
                  <a:cubicBezTo>
                    <a:pt x="15000" y="27571"/>
                    <a:pt x="14126" y="27539"/>
                    <a:pt x="13264" y="27471"/>
                  </a:cubicBezTo>
                  <a:cubicBezTo>
                    <a:pt x="10035" y="27235"/>
                    <a:pt x="7058" y="26463"/>
                    <a:pt x="5372" y="23376"/>
                  </a:cubicBezTo>
                  <a:cubicBezTo>
                    <a:pt x="3970" y="20824"/>
                    <a:pt x="3829" y="17705"/>
                    <a:pt x="4159" y="14854"/>
                  </a:cubicBezTo>
                  <a:cubicBezTo>
                    <a:pt x="4600" y="11105"/>
                    <a:pt x="5924" y="7514"/>
                    <a:pt x="8255" y="4584"/>
                  </a:cubicBezTo>
                  <a:cubicBezTo>
                    <a:pt x="9594" y="2914"/>
                    <a:pt x="11279" y="1371"/>
                    <a:pt x="13248" y="552"/>
                  </a:cubicBezTo>
                  <a:cubicBezTo>
                    <a:pt x="13815" y="315"/>
                    <a:pt x="14414" y="126"/>
                    <a:pt x="15012" y="0"/>
                  </a:cubicBezTo>
                  <a:close/>
                </a:path>
              </a:pathLst>
            </a:custGeom>
            <a:solidFill>
              <a:srgbClr val="3F101F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1"/>
            <p:cNvSpPr/>
            <p:nvPr/>
          </p:nvSpPr>
          <p:spPr>
            <a:xfrm>
              <a:off x="3630513" y="752825"/>
              <a:ext cx="322150" cy="114450"/>
            </a:xfrm>
            <a:custGeom>
              <a:avLst/>
              <a:gdLst/>
              <a:ahLst/>
              <a:cxnLst/>
              <a:rect l="l" t="t" r="r" b="b"/>
              <a:pathLst>
                <a:path w="12886" h="4578" extrusionOk="0">
                  <a:moveTo>
                    <a:pt x="1856" y="0"/>
                  </a:moveTo>
                  <a:cubicBezTo>
                    <a:pt x="1500" y="0"/>
                    <a:pt x="1146" y="46"/>
                    <a:pt x="804" y="156"/>
                  </a:cubicBezTo>
                  <a:cubicBezTo>
                    <a:pt x="505" y="250"/>
                    <a:pt x="237" y="408"/>
                    <a:pt x="1" y="612"/>
                  </a:cubicBezTo>
                  <a:cubicBezTo>
                    <a:pt x="95" y="597"/>
                    <a:pt x="190" y="597"/>
                    <a:pt x="300" y="597"/>
                  </a:cubicBezTo>
                  <a:cubicBezTo>
                    <a:pt x="1104" y="597"/>
                    <a:pt x="1340" y="1101"/>
                    <a:pt x="1639" y="2566"/>
                  </a:cubicBezTo>
                  <a:cubicBezTo>
                    <a:pt x="1797" y="3432"/>
                    <a:pt x="2033" y="4519"/>
                    <a:pt x="3041" y="4519"/>
                  </a:cubicBezTo>
                  <a:cubicBezTo>
                    <a:pt x="4852" y="4519"/>
                    <a:pt x="6680" y="4550"/>
                    <a:pt x="8491" y="4566"/>
                  </a:cubicBezTo>
                  <a:cubicBezTo>
                    <a:pt x="8841" y="4571"/>
                    <a:pt x="9200" y="4577"/>
                    <a:pt x="9561" y="4577"/>
                  </a:cubicBezTo>
                  <a:cubicBezTo>
                    <a:pt x="10373" y="4577"/>
                    <a:pt x="11199" y="4545"/>
                    <a:pt x="11972" y="4393"/>
                  </a:cubicBezTo>
                  <a:cubicBezTo>
                    <a:pt x="12287" y="4330"/>
                    <a:pt x="12681" y="4204"/>
                    <a:pt x="12807" y="3873"/>
                  </a:cubicBezTo>
                  <a:cubicBezTo>
                    <a:pt x="12854" y="3700"/>
                    <a:pt x="12886" y="3526"/>
                    <a:pt x="12870" y="3369"/>
                  </a:cubicBezTo>
                  <a:lnTo>
                    <a:pt x="12870" y="3274"/>
                  </a:lnTo>
                  <a:cubicBezTo>
                    <a:pt x="12578" y="3295"/>
                    <a:pt x="12284" y="3305"/>
                    <a:pt x="11991" y="3305"/>
                  </a:cubicBezTo>
                  <a:cubicBezTo>
                    <a:pt x="10926" y="3305"/>
                    <a:pt x="9863" y="3171"/>
                    <a:pt x="8838" y="2912"/>
                  </a:cubicBezTo>
                  <a:cubicBezTo>
                    <a:pt x="7136" y="2455"/>
                    <a:pt x="5876" y="1179"/>
                    <a:pt x="4254" y="534"/>
                  </a:cubicBezTo>
                  <a:cubicBezTo>
                    <a:pt x="3517" y="248"/>
                    <a:pt x="2680" y="0"/>
                    <a:pt x="1856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1"/>
            <p:cNvSpPr/>
            <p:nvPr/>
          </p:nvSpPr>
          <p:spPr>
            <a:xfrm>
              <a:off x="3330863" y="676600"/>
              <a:ext cx="221725" cy="277775"/>
            </a:xfrm>
            <a:custGeom>
              <a:avLst/>
              <a:gdLst/>
              <a:ahLst/>
              <a:cxnLst/>
              <a:rect l="l" t="t" r="r" b="b"/>
              <a:pathLst>
                <a:path w="8869" h="11111" extrusionOk="0">
                  <a:moveTo>
                    <a:pt x="5084" y="0"/>
                  </a:moveTo>
                  <a:cubicBezTo>
                    <a:pt x="3756" y="0"/>
                    <a:pt x="2388" y="792"/>
                    <a:pt x="1607" y="1834"/>
                  </a:cubicBezTo>
                  <a:cubicBezTo>
                    <a:pt x="110" y="3819"/>
                    <a:pt x="0" y="6890"/>
                    <a:pt x="1087" y="9080"/>
                  </a:cubicBezTo>
                  <a:cubicBezTo>
                    <a:pt x="1544" y="10009"/>
                    <a:pt x="2300" y="10828"/>
                    <a:pt x="3308" y="11049"/>
                  </a:cubicBezTo>
                  <a:cubicBezTo>
                    <a:pt x="3509" y="11091"/>
                    <a:pt x="3705" y="11111"/>
                    <a:pt x="3894" y="11111"/>
                  </a:cubicBezTo>
                  <a:cubicBezTo>
                    <a:pt x="5696" y="11111"/>
                    <a:pt x="6980" y="9321"/>
                    <a:pt x="7592" y="7725"/>
                  </a:cubicBezTo>
                  <a:cubicBezTo>
                    <a:pt x="8474" y="5410"/>
                    <a:pt x="8868" y="684"/>
                    <a:pt x="5671" y="54"/>
                  </a:cubicBezTo>
                  <a:cubicBezTo>
                    <a:pt x="5477" y="18"/>
                    <a:pt x="5281" y="0"/>
                    <a:pt x="5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1"/>
            <p:cNvSpPr/>
            <p:nvPr/>
          </p:nvSpPr>
          <p:spPr>
            <a:xfrm>
              <a:off x="3388338" y="719950"/>
              <a:ext cx="121325" cy="190975"/>
            </a:xfrm>
            <a:custGeom>
              <a:avLst/>
              <a:gdLst/>
              <a:ahLst/>
              <a:cxnLst/>
              <a:rect l="l" t="t" r="r" b="b"/>
              <a:pathLst>
                <a:path w="4853" h="7639" extrusionOk="0">
                  <a:moveTo>
                    <a:pt x="2395" y="0"/>
                  </a:moveTo>
                  <a:cubicBezTo>
                    <a:pt x="2166" y="0"/>
                    <a:pt x="1924" y="46"/>
                    <a:pt x="1670" y="147"/>
                  </a:cubicBezTo>
                  <a:cubicBezTo>
                    <a:pt x="914" y="447"/>
                    <a:pt x="237" y="1203"/>
                    <a:pt x="143" y="2038"/>
                  </a:cubicBezTo>
                  <a:cubicBezTo>
                    <a:pt x="1" y="3329"/>
                    <a:pt x="2096" y="3313"/>
                    <a:pt x="1025" y="4826"/>
                  </a:cubicBezTo>
                  <a:cubicBezTo>
                    <a:pt x="788" y="5093"/>
                    <a:pt x="599" y="5393"/>
                    <a:pt x="458" y="5708"/>
                  </a:cubicBezTo>
                  <a:cubicBezTo>
                    <a:pt x="269" y="6228"/>
                    <a:pt x="410" y="6795"/>
                    <a:pt x="788" y="7173"/>
                  </a:cubicBezTo>
                  <a:cubicBezTo>
                    <a:pt x="1137" y="7502"/>
                    <a:pt x="1495" y="7638"/>
                    <a:pt x="1845" y="7638"/>
                  </a:cubicBezTo>
                  <a:cubicBezTo>
                    <a:pt x="2921" y="7638"/>
                    <a:pt x="3917" y="6347"/>
                    <a:pt x="4285" y="5361"/>
                  </a:cubicBezTo>
                  <a:cubicBezTo>
                    <a:pt x="4647" y="4353"/>
                    <a:pt x="4852" y="3061"/>
                    <a:pt x="4553" y="2022"/>
                  </a:cubicBezTo>
                  <a:cubicBezTo>
                    <a:pt x="4229" y="974"/>
                    <a:pt x="3449" y="0"/>
                    <a:pt x="2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1"/>
            <p:cNvSpPr/>
            <p:nvPr/>
          </p:nvSpPr>
          <p:spPr>
            <a:xfrm>
              <a:off x="3428388" y="750900"/>
              <a:ext cx="66300" cy="123525"/>
            </a:xfrm>
            <a:custGeom>
              <a:avLst/>
              <a:gdLst/>
              <a:ahLst/>
              <a:cxnLst/>
              <a:rect l="l" t="t" r="r" b="b"/>
              <a:pathLst>
                <a:path w="2652" h="4941" extrusionOk="0">
                  <a:moveTo>
                    <a:pt x="735" y="0"/>
                  </a:moveTo>
                  <a:cubicBezTo>
                    <a:pt x="340" y="0"/>
                    <a:pt x="1" y="441"/>
                    <a:pt x="100" y="863"/>
                  </a:cubicBezTo>
                  <a:cubicBezTo>
                    <a:pt x="194" y="1319"/>
                    <a:pt x="305" y="1776"/>
                    <a:pt x="383" y="2217"/>
                  </a:cubicBezTo>
                  <a:cubicBezTo>
                    <a:pt x="446" y="2548"/>
                    <a:pt x="494" y="2863"/>
                    <a:pt x="494" y="3178"/>
                  </a:cubicBezTo>
                  <a:cubicBezTo>
                    <a:pt x="478" y="3651"/>
                    <a:pt x="194" y="4202"/>
                    <a:pt x="541" y="4627"/>
                  </a:cubicBezTo>
                  <a:cubicBezTo>
                    <a:pt x="708" y="4820"/>
                    <a:pt x="943" y="4940"/>
                    <a:pt x="1173" y="4940"/>
                  </a:cubicBezTo>
                  <a:cubicBezTo>
                    <a:pt x="1356" y="4940"/>
                    <a:pt x="1536" y="4865"/>
                    <a:pt x="1675" y="4690"/>
                  </a:cubicBezTo>
                  <a:cubicBezTo>
                    <a:pt x="2652" y="3509"/>
                    <a:pt x="2289" y="973"/>
                    <a:pt x="1061" y="107"/>
                  </a:cubicBezTo>
                  <a:cubicBezTo>
                    <a:pt x="953" y="33"/>
                    <a:pt x="842" y="0"/>
                    <a:pt x="7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5" name="Google Shape;1995;p41"/>
          <p:cNvGrpSpPr/>
          <p:nvPr/>
        </p:nvGrpSpPr>
        <p:grpSpPr>
          <a:xfrm>
            <a:off x="8001024" y="3643320"/>
            <a:ext cx="980812" cy="1170259"/>
            <a:chOff x="2150638" y="400075"/>
            <a:chExt cx="753775" cy="899300"/>
          </a:xfrm>
        </p:grpSpPr>
        <p:sp>
          <p:nvSpPr>
            <p:cNvPr id="1996" name="Google Shape;1996;p41"/>
            <p:cNvSpPr/>
            <p:nvPr/>
          </p:nvSpPr>
          <p:spPr>
            <a:xfrm>
              <a:off x="2623963" y="438000"/>
              <a:ext cx="165850" cy="183825"/>
            </a:xfrm>
            <a:custGeom>
              <a:avLst/>
              <a:gdLst/>
              <a:ahLst/>
              <a:cxnLst/>
              <a:rect l="l" t="t" r="r" b="b"/>
              <a:pathLst>
                <a:path w="6634" h="7353" extrusionOk="0">
                  <a:moveTo>
                    <a:pt x="5233" y="0"/>
                  </a:moveTo>
                  <a:cubicBezTo>
                    <a:pt x="5148" y="0"/>
                    <a:pt x="5063" y="7"/>
                    <a:pt x="4979" y="21"/>
                  </a:cubicBezTo>
                  <a:cubicBezTo>
                    <a:pt x="4633" y="53"/>
                    <a:pt x="4302" y="226"/>
                    <a:pt x="4066" y="494"/>
                  </a:cubicBezTo>
                  <a:cubicBezTo>
                    <a:pt x="3845" y="746"/>
                    <a:pt x="3940" y="998"/>
                    <a:pt x="3845" y="1281"/>
                  </a:cubicBezTo>
                  <a:cubicBezTo>
                    <a:pt x="3719" y="1612"/>
                    <a:pt x="3577" y="1675"/>
                    <a:pt x="3231" y="1927"/>
                  </a:cubicBezTo>
                  <a:cubicBezTo>
                    <a:pt x="2632" y="2384"/>
                    <a:pt x="2081" y="2920"/>
                    <a:pt x="1609" y="3518"/>
                  </a:cubicBezTo>
                  <a:cubicBezTo>
                    <a:pt x="789" y="4510"/>
                    <a:pt x="96" y="5597"/>
                    <a:pt x="18" y="6920"/>
                  </a:cubicBezTo>
                  <a:cubicBezTo>
                    <a:pt x="0" y="7193"/>
                    <a:pt x="248" y="7353"/>
                    <a:pt x="481" y="7353"/>
                  </a:cubicBezTo>
                  <a:cubicBezTo>
                    <a:pt x="665" y="7353"/>
                    <a:pt x="840" y="7253"/>
                    <a:pt x="868" y="7031"/>
                  </a:cubicBezTo>
                  <a:cubicBezTo>
                    <a:pt x="1041" y="5834"/>
                    <a:pt x="1861" y="4762"/>
                    <a:pt x="2680" y="3912"/>
                  </a:cubicBezTo>
                  <a:cubicBezTo>
                    <a:pt x="3089" y="3471"/>
                    <a:pt x="3893" y="2636"/>
                    <a:pt x="4491" y="2494"/>
                  </a:cubicBezTo>
                  <a:cubicBezTo>
                    <a:pt x="4524" y="2487"/>
                    <a:pt x="4557" y="2483"/>
                    <a:pt x="4590" y="2483"/>
                  </a:cubicBezTo>
                  <a:cubicBezTo>
                    <a:pt x="4844" y="2483"/>
                    <a:pt x="5090" y="2684"/>
                    <a:pt x="5390" y="2684"/>
                  </a:cubicBezTo>
                  <a:cubicBezTo>
                    <a:pt x="5455" y="2684"/>
                    <a:pt x="5523" y="2675"/>
                    <a:pt x="5594" y="2652"/>
                  </a:cubicBezTo>
                  <a:cubicBezTo>
                    <a:pt x="6082" y="2494"/>
                    <a:pt x="6444" y="2100"/>
                    <a:pt x="6570" y="1596"/>
                  </a:cubicBezTo>
                  <a:cubicBezTo>
                    <a:pt x="6633" y="1313"/>
                    <a:pt x="6586" y="998"/>
                    <a:pt x="6460" y="730"/>
                  </a:cubicBezTo>
                  <a:cubicBezTo>
                    <a:pt x="6381" y="541"/>
                    <a:pt x="6240" y="384"/>
                    <a:pt x="6082" y="258"/>
                  </a:cubicBezTo>
                  <a:cubicBezTo>
                    <a:pt x="5825" y="86"/>
                    <a:pt x="5529" y="0"/>
                    <a:pt x="5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1"/>
            <p:cNvSpPr/>
            <p:nvPr/>
          </p:nvSpPr>
          <p:spPr>
            <a:xfrm>
              <a:off x="2210013" y="400075"/>
              <a:ext cx="158825" cy="235900"/>
            </a:xfrm>
            <a:custGeom>
              <a:avLst/>
              <a:gdLst/>
              <a:ahLst/>
              <a:cxnLst/>
              <a:rect l="l" t="t" r="r" b="b"/>
              <a:pathLst>
                <a:path w="6353" h="9436" extrusionOk="0">
                  <a:moveTo>
                    <a:pt x="1626" y="0"/>
                  </a:moveTo>
                  <a:cubicBezTo>
                    <a:pt x="816" y="0"/>
                    <a:pt x="1" y="625"/>
                    <a:pt x="194" y="1554"/>
                  </a:cubicBezTo>
                  <a:cubicBezTo>
                    <a:pt x="367" y="2389"/>
                    <a:pt x="934" y="2720"/>
                    <a:pt x="1690" y="2767"/>
                  </a:cubicBezTo>
                  <a:cubicBezTo>
                    <a:pt x="2021" y="2783"/>
                    <a:pt x="2509" y="2877"/>
                    <a:pt x="2746" y="3129"/>
                  </a:cubicBezTo>
                  <a:cubicBezTo>
                    <a:pt x="2856" y="3287"/>
                    <a:pt x="2935" y="3444"/>
                    <a:pt x="2998" y="3617"/>
                  </a:cubicBezTo>
                  <a:cubicBezTo>
                    <a:pt x="3155" y="3917"/>
                    <a:pt x="3297" y="4232"/>
                    <a:pt x="3439" y="4531"/>
                  </a:cubicBezTo>
                  <a:cubicBezTo>
                    <a:pt x="3486" y="4626"/>
                    <a:pt x="3785" y="5476"/>
                    <a:pt x="3864" y="5476"/>
                  </a:cubicBezTo>
                  <a:cubicBezTo>
                    <a:pt x="4431" y="6658"/>
                    <a:pt x="4762" y="7839"/>
                    <a:pt x="5187" y="9068"/>
                  </a:cubicBezTo>
                  <a:cubicBezTo>
                    <a:pt x="5263" y="9294"/>
                    <a:pt x="5507" y="9435"/>
                    <a:pt x="5732" y="9435"/>
                  </a:cubicBezTo>
                  <a:cubicBezTo>
                    <a:pt x="5929" y="9435"/>
                    <a:pt x="6111" y="9326"/>
                    <a:pt x="6148" y="9068"/>
                  </a:cubicBezTo>
                  <a:cubicBezTo>
                    <a:pt x="6353" y="7666"/>
                    <a:pt x="5675" y="6295"/>
                    <a:pt x="5045" y="5098"/>
                  </a:cubicBezTo>
                  <a:lnTo>
                    <a:pt x="4667" y="4374"/>
                  </a:lnTo>
                  <a:cubicBezTo>
                    <a:pt x="4337" y="3743"/>
                    <a:pt x="4006" y="3129"/>
                    <a:pt x="3707" y="2483"/>
                  </a:cubicBezTo>
                  <a:cubicBezTo>
                    <a:pt x="3360" y="1759"/>
                    <a:pt x="3076" y="609"/>
                    <a:pt x="2336" y="184"/>
                  </a:cubicBezTo>
                  <a:cubicBezTo>
                    <a:pt x="2119" y="58"/>
                    <a:pt x="1873" y="0"/>
                    <a:pt x="16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1"/>
            <p:cNvSpPr/>
            <p:nvPr/>
          </p:nvSpPr>
          <p:spPr>
            <a:xfrm>
              <a:off x="2150638" y="529825"/>
              <a:ext cx="753775" cy="769550"/>
            </a:xfrm>
            <a:custGeom>
              <a:avLst/>
              <a:gdLst/>
              <a:ahLst/>
              <a:cxnLst/>
              <a:rect l="l" t="t" r="r" b="b"/>
              <a:pathLst>
                <a:path w="30151" h="30782" extrusionOk="0">
                  <a:moveTo>
                    <a:pt x="6521" y="0"/>
                  </a:moveTo>
                  <a:cubicBezTo>
                    <a:pt x="6181" y="0"/>
                    <a:pt x="5961" y="539"/>
                    <a:pt x="6318" y="790"/>
                  </a:cubicBezTo>
                  <a:cubicBezTo>
                    <a:pt x="6664" y="1026"/>
                    <a:pt x="7011" y="1247"/>
                    <a:pt x="7389" y="1436"/>
                  </a:cubicBezTo>
                  <a:cubicBezTo>
                    <a:pt x="7090" y="1452"/>
                    <a:pt x="6790" y="1468"/>
                    <a:pt x="6507" y="1483"/>
                  </a:cubicBezTo>
                  <a:cubicBezTo>
                    <a:pt x="6113" y="1279"/>
                    <a:pt x="5625" y="1263"/>
                    <a:pt x="5199" y="1137"/>
                  </a:cubicBezTo>
                  <a:cubicBezTo>
                    <a:pt x="4695" y="979"/>
                    <a:pt x="4223" y="743"/>
                    <a:pt x="3719" y="585"/>
                  </a:cubicBezTo>
                  <a:cubicBezTo>
                    <a:pt x="3688" y="575"/>
                    <a:pt x="3656" y="569"/>
                    <a:pt x="3626" y="569"/>
                  </a:cubicBezTo>
                  <a:cubicBezTo>
                    <a:pt x="3350" y="569"/>
                    <a:pt x="3133" y="985"/>
                    <a:pt x="3388" y="1184"/>
                  </a:cubicBezTo>
                  <a:cubicBezTo>
                    <a:pt x="3593" y="1357"/>
                    <a:pt x="3813" y="1499"/>
                    <a:pt x="4050" y="1625"/>
                  </a:cubicBezTo>
                  <a:lnTo>
                    <a:pt x="3104" y="1672"/>
                  </a:lnTo>
                  <a:cubicBezTo>
                    <a:pt x="2837" y="1688"/>
                    <a:pt x="2585" y="1877"/>
                    <a:pt x="2490" y="2145"/>
                  </a:cubicBezTo>
                  <a:cubicBezTo>
                    <a:pt x="2459" y="2224"/>
                    <a:pt x="2459" y="2302"/>
                    <a:pt x="2443" y="2381"/>
                  </a:cubicBezTo>
                  <a:cubicBezTo>
                    <a:pt x="2411" y="3216"/>
                    <a:pt x="2254" y="4035"/>
                    <a:pt x="2002" y="4807"/>
                  </a:cubicBezTo>
                  <a:cubicBezTo>
                    <a:pt x="1797" y="5390"/>
                    <a:pt x="1356" y="5815"/>
                    <a:pt x="1183" y="6366"/>
                  </a:cubicBezTo>
                  <a:cubicBezTo>
                    <a:pt x="1125" y="6627"/>
                    <a:pt x="1319" y="6860"/>
                    <a:pt x="1571" y="6860"/>
                  </a:cubicBezTo>
                  <a:cubicBezTo>
                    <a:pt x="1593" y="6860"/>
                    <a:pt x="1616" y="6858"/>
                    <a:pt x="1640" y="6855"/>
                  </a:cubicBezTo>
                  <a:cubicBezTo>
                    <a:pt x="1955" y="6760"/>
                    <a:pt x="2222" y="6571"/>
                    <a:pt x="2411" y="6303"/>
                  </a:cubicBezTo>
                  <a:lnTo>
                    <a:pt x="2411" y="7264"/>
                  </a:lnTo>
                  <a:cubicBezTo>
                    <a:pt x="2270" y="7705"/>
                    <a:pt x="2065" y="8115"/>
                    <a:pt x="1797" y="8493"/>
                  </a:cubicBezTo>
                  <a:cubicBezTo>
                    <a:pt x="1340" y="9154"/>
                    <a:pt x="710" y="9611"/>
                    <a:pt x="238" y="10241"/>
                  </a:cubicBezTo>
                  <a:cubicBezTo>
                    <a:pt x="0" y="10558"/>
                    <a:pt x="337" y="10896"/>
                    <a:pt x="657" y="10896"/>
                  </a:cubicBezTo>
                  <a:cubicBezTo>
                    <a:pt x="719" y="10896"/>
                    <a:pt x="780" y="10884"/>
                    <a:pt x="836" y="10855"/>
                  </a:cubicBezTo>
                  <a:cubicBezTo>
                    <a:pt x="1277" y="10619"/>
                    <a:pt x="1687" y="10304"/>
                    <a:pt x="2018" y="9926"/>
                  </a:cubicBezTo>
                  <a:lnTo>
                    <a:pt x="2018" y="9926"/>
                  </a:lnTo>
                  <a:cubicBezTo>
                    <a:pt x="1970" y="10052"/>
                    <a:pt x="1923" y="10194"/>
                    <a:pt x="1876" y="10336"/>
                  </a:cubicBezTo>
                  <a:cubicBezTo>
                    <a:pt x="1687" y="10855"/>
                    <a:pt x="1293" y="11297"/>
                    <a:pt x="1120" y="11832"/>
                  </a:cubicBezTo>
                  <a:cubicBezTo>
                    <a:pt x="1069" y="12098"/>
                    <a:pt x="1273" y="12313"/>
                    <a:pt x="1503" y="12313"/>
                  </a:cubicBezTo>
                  <a:cubicBezTo>
                    <a:pt x="1559" y="12313"/>
                    <a:pt x="1616" y="12301"/>
                    <a:pt x="1671" y="12273"/>
                  </a:cubicBezTo>
                  <a:cubicBezTo>
                    <a:pt x="1986" y="12053"/>
                    <a:pt x="2222" y="11769"/>
                    <a:pt x="2396" y="11438"/>
                  </a:cubicBezTo>
                  <a:lnTo>
                    <a:pt x="2396" y="11438"/>
                  </a:lnTo>
                  <a:cubicBezTo>
                    <a:pt x="2396" y="11864"/>
                    <a:pt x="2380" y="12305"/>
                    <a:pt x="2380" y="12730"/>
                  </a:cubicBezTo>
                  <a:cubicBezTo>
                    <a:pt x="2144" y="13313"/>
                    <a:pt x="1892" y="13896"/>
                    <a:pt x="1592" y="14463"/>
                  </a:cubicBezTo>
                  <a:cubicBezTo>
                    <a:pt x="1262" y="15077"/>
                    <a:pt x="773" y="15644"/>
                    <a:pt x="584" y="16321"/>
                  </a:cubicBezTo>
                  <a:cubicBezTo>
                    <a:pt x="522" y="16556"/>
                    <a:pt x="732" y="16810"/>
                    <a:pt x="954" y="16810"/>
                  </a:cubicBezTo>
                  <a:cubicBezTo>
                    <a:pt x="1016" y="16810"/>
                    <a:pt x="1078" y="16791"/>
                    <a:pt x="1136" y="16747"/>
                  </a:cubicBezTo>
                  <a:cubicBezTo>
                    <a:pt x="1703" y="16353"/>
                    <a:pt x="2049" y="15675"/>
                    <a:pt x="2348" y="15045"/>
                  </a:cubicBezTo>
                  <a:cubicBezTo>
                    <a:pt x="2348" y="16054"/>
                    <a:pt x="2348" y="17030"/>
                    <a:pt x="2348" y="17975"/>
                  </a:cubicBezTo>
                  <a:cubicBezTo>
                    <a:pt x="2285" y="18227"/>
                    <a:pt x="2207" y="18463"/>
                    <a:pt x="2112" y="18716"/>
                  </a:cubicBezTo>
                  <a:cubicBezTo>
                    <a:pt x="1876" y="19298"/>
                    <a:pt x="1435" y="19724"/>
                    <a:pt x="1167" y="20291"/>
                  </a:cubicBezTo>
                  <a:cubicBezTo>
                    <a:pt x="1001" y="20571"/>
                    <a:pt x="1228" y="20883"/>
                    <a:pt x="1504" y="20883"/>
                  </a:cubicBezTo>
                  <a:cubicBezTo>
                    <a:pt x="1569" y="20883"/>
                    <a:pt x="1637" y="20865"/>
                    <a:pt x="1703" y="20826"/>
                  </a:cubicBezTo>
                  <a:cubicBezTo>
                    <a:pt x="1955" y="20716"/>
                    <a:pt x="2175" y="20543"/>
                    <a:pt x="2333" y="20322"/>
                  </a:cubicBezTo>
                  <a:lnTo>
                    <a:pt x="2333" y="20999"/>
                  </a:lnTo>
                  <a:lnTo>
                    <a:pt x="2333" y="21157"/>
                  </a:lnTo>
                  <a:cubicBezTo>
                    <a:pt x="2333" y="21173"/>
                    <a:pt x="2317" y="21189"/>
                    <a:pt x="2317" y="21204"/>
                  </a:cubicBezTo>
                  <a:cubicBezTo>
                    <a:pt x="2207" y="21630"/>
                    <a:pt x="2018" y="22039"/>
                    <a:pt x="1750" y="22401"/>
                  </a:cubicBezTo>
                  <a:cubicBezTo>
                    <a:pt x="1514" y="22732"/>
                    <a:pt x="1151" y="22968"/>
                    <a:pt x="994" y="23378"/>
                  </a:cubicBezTo>
                  <a:cubicBezTo>
                    <a:pt x="877" y="23655"/>
                    <a:pt x="1153" y="23838"/>
                    <a:pt x="1382" y="23838"/>
                  </a:cubicBezTo>
                  <a:cubicBezTo>
                    <a:pt x="1400" y="23838"/>
                    <a:pt x="1418" y="23837"/>
                    <a:pt x="1435" y="23835"/>
                  </a:cubicBezTo>
                  <a:cubicBezTo>
                    <a:pt x="1813" y="23788"/>
                    <a:pt x="2112" y="23425"/>
                    <a:pt x="2348" y="23094"/>
                  </a:cubicBezTo>
                  <a:cubicBezTo>
                    <a:pt x="2364" y="23961"/>
                    <a:pt x="2380" y="24796"/>
                    <a:pt x="2396" y="25615"/>
                  </a:cubicBezTo>
                  <a:cubicBezTo>
                    <a:pt x="2222" y="25977"/>
                    <a:pt x="2033" y="26339"/>
                    <a:pt x="1813" y="26670"/>
                  </a:cubicBezTo>
                  <a:cubicBezTo>
                    <a:pt x="1498" y="27143"/>
                    <a:pt x="1025" y="27568"/>
                    <a:pt x="821" y="28103"/>
                  </a:cubicBezTo>
                  <a:cubicBezTo>
                    <a:pt x="733" y="28390"/>
                    <a:pt x="961" y="28588"/>
                    <a:pt x="1201" y="28588"/>
                  </a:cubicBezTo>
                  <a:cubicBezTo>
                    <a:pt x="1264" y="28588"/>
                    <a:pt x="1328" y="28574"/>
                    <a:pt x="1388" y="28545"/>
                  </a:cubicBezTo>
                  <a:cubicBezTo>
                    <a:pt x="1687" y="28387"/>
                    <a:pt x="1939" y="28151"/>
                    <a:pt x="2112" y="27851"/>
                  </a:cubicBezTo>
                  <a:lnTo>
                    <a:pt x="2112" y="27851"/>
                  </a:lnTo>
                  <a:cubicBezTo>
                    <a:pt x="2112" y="28072"/>
                    <a:pt x="2096" y="28308"/>
                    <a:pt x="2096" y="28529"/>
                  </a:cubicBezTo>
                  <a:cubicBezTo>
                    <a:pt x="2096" y="28986"/>
                    <a:pt x="2033" y="29490"/>
                    <a:pt x="2207" y="29915"/>
                  </a:cubicBezTo>
                  <a:cubicBezTo>
                    <a:pt x="2259" y="30083"/>
                    <a:pt x="2410" y="30174"/>
                    <a:pt x="2565" y="30174"/>
                  </a:cubicBezTo>
                  <a:cubicBezTo>
                    <a:pt x="2642" y="30174"/>
                    <a:pt x="2721" y="30151"/>
                    <a:pt x="2789" y="30104"/>
                  </a:cubicBezTo>
                  <a:cubicBezTo>
                    <a:pt x="2821" y="30198"/>
                    <a:pt x="2852" y="30293"/>
                    <a:pt x="2900" y="30387"/>
                  </a:cubicBezTo>
                  <a:cubicBezTo>
                    <a:pt x="3010" y="30624"/>
                    <a:pt x="3262" y="30781"/>
                    <a:pt x="3530" y="30781"/>
                  </a:cubicBezTo>
                  <a:lnTo>
                    <a:pt x="3546" y="30781"/>
                  </a:lnTo>
                  <a:cubicBezTo>
                    <a:pt x="6507" y="30702"/>
                    <a:pt x="9405" y="30624"/>
                    <a:pt x="12555" y="30624"/>
                  </a:cubicBezTo>
                  <a:cubicBezTo>
                    <a:pt x="13422" y="30624"/>
                    <a:pt x="14288" y="30639"/>
                    <a:pt x="15154" y="30655"/>
                  </a:cubicBezTo>
                  <a:cubicBezTo>
                    <a:pt x="16021" y="30687"/>
                    <a:pt x="16934" y="30702"/>
                    <a:pt x="17816" y="30702"/>
                  </a:cubicBezTo>
                  <a:cubicBezTo>
                    <a:pt x="20746" y="30702"/>
                    <a:pt x="23030" y="30151"/>
                    <a:pt x="24983" y="28970"/>
                  </a:cubicBezTo>
                  <a:cubicBezTo>
                    <a:pt x="25141" y="28875"/>
                    <a:pt x="25267" y="28781"/>
                    <a:pt x="25409" y="28686"/>
                  </a:cubicBezTo>
                  <a:lnTo>
                    <a:pt x="25409" y="28686"/>
                  </a:lnTo>
                  <a:cubicBezTo>
                    <a:pt x="25393" y="28907"/>
                    <a:pt x="25425" y="29127"/>
                    <a:pt x="25503" y="29316"/>
                  </a:cubicBezTo>
                  <a:cubicBezTo>
                    <a:pt x="25562" y="29455"/>
                    <a:pt x="25681" y="29512"/>
                    <a:pt x="25806" y="29512"/>
                  </a:cubicBezTo>
                  <a:cubicBezTo>
                    <a:pt x="25951" y="29512"/>
                    <a:pt x="26104" y="29435"/>
                    <a:pt x="26181" y="29316"/>
                  </a:cubicBezTo>
                  <a:cubicBezTo>
                    <a:pt x="26433" y="28938"/>
                    <a:pt x="26401" y="28434"/>
                    <a:pt x="26480" y="27993"/>
                  </a:cubicBezTo>
                  <a:cubicBezTo>
                    <a:pt x="26480" y="27930"/>
                    <a:pt x="26511" y="27883"/>
                    <a:pt x="26527" y="27836"/>
                  </a:cubicBezTo>
                  <a:cubicBezTo>
                    <a:pt x="26952" y="27442"/>
                    <a:pt x="27330" y="27017"/>
                    <a:pt x="27646" y="26544"/>
                  </a:cubicBezTo>
                  <a:cubicBezTo>
                    <a:pt x="27724" y="26765"/>
                    <a:pt x="27850" y="26985"/>
                    <a:pt x="28024" y="27127"/>
                  </a:cubicBezTo>
                  <a:cubicBezTo>
                    <a:pt x="28117" y="27216"/>
                    <a:pt x="28226" y="27255"/>
                    <a:pt x="28331" y="27255"/>
                  </a:cubicBezTo>
                  <a:cubicBezTo>
                    <a:pt x="28598" y="27255"/>
                    <a:pt x="28843" y="27006"/>
                    <a:pt x="28764" y="26702"/>
                  </a:cubicBezTo>
                  <a:cubicBezTo>
                    <a:pt x="28638" y="26245"/>
                    <a:pt x="28528" y="25788"/>
                    <a:pt x="28465" y="25331"/>
                  </a:cubicBezTo>
                  <a:lnTo>
                    <a:pt x="28433" y="25079"/>
                  </a:lnTo>
                  <a:cubicBezTo>
                    <a:pt x="28717" y="24355"/>
                    <a:pt x="28890" y="23599"/>
                    <a:pt x="28969" y="22811"/>
                  </a:cubicBezTo>
                  <a:cubicBezTo>
                    <a:pt x="29142" y="23110"/>
                    <a:pt x="29362" y="23378"/>
                    <a:pt x="29709" y="23425"/>
                  </a:cubicBezTo>
                  <a:cubicBezTo>
                    <a:pt x="29882" y="23425"/>
                    <a:pt x="30040" y="23315"/>
                    <a:pt x="30087" y="23142"/>
                  </a:cubicBezTo>
                  <a:cubicBezTo>
                    <a:pt x="30150" y="22653"/>
                    <a:pt x="29819" y="22370"/>
                    <a:pt x="29599" y="21992"/>
                  </a:cubicBezTo>
                  <a:cubicBezTo>
                    <a:pt x="29347" y="21567"/>
                    <a:pt x="29142" y="21141"/>
                    <a:pt x="28969" y="20684"/>
                  </a:cubicBezTo>
                  <a:cubicBezTo>
                    <a:pt x="28953" y="20621"/>
                    <a:pt x="28906" y="20558"/>
                    <a:pt x="28858" y="20511"/>
                  </a:cubicBezTo>
                  <a:cubicBezTo>
                    <a:pt x="28811" y="20259"/>
                    <a:pt x="28748" y="20007"/>
                    <a:pt x="28669" y="19771"/>
                  </a:cubicBezTo>
                  <a:lnTo>
                    <a:pt x="28669" y="19771"/>
                  </a:lnTo>
                  <a:cubicBezTo>
                    <a:pt x="28781" y="19827"/>
                    <a:pt x="28906" y="19855"/>
                    <a:pt x="29030" y="19855"/>
                  </a:cubicBezTo>
                  <a:cubicBezTo>
                    <a:pt x="29186" y="19855"/>
                    <a:pt x="29341" y="19811"/>
                    <a:pt x="29473" y="19724"/>
                  </a:cubicBezTo>
                  <a:cubicBezTo>
                    <a:pt x="29693" y="19550"/>
                    <a:pt x="29819" y="19188"/>
                    <a:pt x="29567" y="18983"/>
                  </a:cubicBezTo>
                  <a:cubicBezTo>
                    <a:pt x="29394" y="18826"/>
                    <a:pt x="29299" y="18889"/>
                    <a:pt x="29110" y="18857"/>
                  </a:cubicBezTo>
                  <a:cubicBezTo>
                    <a:pt x="28874" y="18779"/>
                    <a:pt x="28638" y="18653"/>
                    <a:pt x="28417" y="18495"/>
                  </a:cubicBezTo>
                  <a:cubicBezTo>
                    <a:pt x="28228" y="18369"/>
                    <a:pt x="28055" y="18243"/>
                    <a:pt x="27882" y="18085"/>
                  </a:cubicBezTo>
                  <a:cubicBezTo>
                    <a:pt x="27126" y="16967"/>
                    <a:pt x="26007" y="16069"/>
                    <a:pt x="24542" y="15423"/>
                  </a:cubicBezTo>
                  <a:cubicBezTo>
                    <a:pt x="25031" y="15108"/>
                    <a:pt x="25503" y="14746"/>
                    <a:pt x="25929" y="14368"/>
                  </a:cubicBezTo>
                  <a:cubicBezTo>
                    <a:pt x="25929" y="14573"/>
                    <a:pt x="25944" y="14793"/>
                    <a:pt x="25976" y="14982"/>
                  </a:cubicBezTo>
                  <a:cubicBezTo>
                    <a:pt x="25976" y="15234"/>
                    <a:pt x="26165" y="15360"/>
                    <a:pt x="26354" y="15360"/>
                  </a:cubicBezTo>
                  <a:cubicBezTo>
                    <a:pt x="26543" y="15360"/>
                    <a:pt x="26732" y="15234"/>
                    <a:pt x="26732" y="14982"/>
                  </a:cubicBezTo>
                  <a:cubicBezTo>
                    <a:pt x="26763" y="14526"/>
                    <a:pt x="26763" y="14069"/>
                    <a:pt x="26795" y="13596"/>
                  </a:cubicBezTo>
                  <a:cubicBezTo>
                    <a:pt x="26795" y="13533"/>
                    <a:pt x="26811" y="13454"/>
                    <a:pt x="26811" y="13407"/>
                  </a:cubicBezTo>
                  <a:cubicBezTo>
                    <a:pt x="26905" y="13281"/>
                    <a:pt x="26984" y="13171"/>
                    <a:pt x="27078" y="13045"/>
                  </a:cubicBezTo>
                  <a:cubicBezTo>
                    <a:pt x="27182" y="13223"/>
                    <a:pt x="27385" y="13346"/>
                    <a:pt x="27606" y="13346"/>
                  </a:cubicBezTo>
                  <a:cubicBezTo>
                    <a:pt x="27619" y="13346"/>
                    <a:pt x="27632" y="13345"/>
                    <a:pt x="27646" y="13344"/>
                  </a:cubicBezTo>
                  <a:cubicBezTo>
                    <a:pt x="27819" y="13328"/>
                    <a:pt x="27961" y="13202"/>
                    <a:pt x="27992" y="13029"/>
                  </a:cubicBezTo>
                  <a:cubicBezTo>
                    <a:pt x="28024" y="12809"/>
                    <a:pt x="27929" y="12683"/>
                    <a:pt x="27787" y="12525"/>
                  </a:cubicBezTo>
                  <a:cubicBezTo>
                    <a:pt x="27693" y="12383"/>
                    <a:pt x="27630" y="12242"/>
                    <a:pt x="27614" y="12068"/>
                  </a:cubicBezTo>
                  <a:cubicBezTo>
                    <a:pt x="27756" y="11753"/>
                    <a:pt x="27866" y="11423"/>
                    <a:pt x="27961" y="11092"/>
                  </a:cubicBezTo>
                  <a:cubicBezTo>
                    <a:pt x="28228" y="11520"/>
                    <a:pt x="28609" y="11902"/>
                    <a:pt x="29074" y="11902"/>
                  </a:cubicBezTo>
                  <a:cubicBezTo>
                    <a:pt x="29157" y="11902"/>
                    <a:pt x="29243" y="11890"/>
                    <a:pt x="29331" y="11864"/>
                  </a:cubicBezTo>
                  <a:cubicBezTo>
                    <a:pt x="29693" y="11738"/>
                    <a:pt x="29756" y="11249"/>
                    <a:pt x="29441" y="11044"/>
                  </a:cubicBezTo>
                  <a:cubicBezTo>
                    <a:pt x="28685" y="10588"/>
                    <a:pt x="28386" y="9895"/>
                    <a:pt x="28197" y="9139"/>
                  </a:cubicBezTo>
                  <a:cubicBezTo>
                    <a:pt x="28181" y="8178"/>
                    <a:pt x="28008" y="7233"/>
                    <a:pt x="27677" y="6351"/>
                  </a:cubicBezTo>
                  <a:lnTo>
                    <a:pt x="27677" y="6351"/>
                  </a:lnTo>
                  <a:cubicBezTo>
                    <a:pt x="27796" y="6434"/>
                    <a:pt x="27943" y="6472"/>
                    <a:pt x="28089" y="6472"/>
                  </a:cubicBezTo>
                  <a:cubicBezTo>
                    <a:pt x="28136" y="6472"/>
                    <a:pt x="28182" y="6468"/>
                    <a:pt x="28228" y="6461"/>
                  </a:cubicBezTo>
                  <a:cubicBezTo>
                    <a:pt x="28433" y="6398"/>
                    <a:pt x="28543" y="6177"/>
                    <a:pt x="28496" y="5988"/>
                  </a:cubicBezTo>
                  <a:cubicBezTo>
                    <a:pt x="28449" y="5642"/>
                    <a:pt x="28039" y="5453"/>
                    <a:pt x="27787" y="5279"/>
                  </a:cubicBezTo>
                  <a:cubicBezTo>
                    <a:pt x="27535" y="5106"/>
                    <a:pt x="27252" y="4886"/>
                    <a:pt x="26968" y="4697"/>
                  </a:cubicBezTo>
                  <a:cubicBezTo>
                    <a:pt x="26937" y="4665"/>
                    <a:pt x="26889" y="4634"/>
                    <a:pt x="26842" y="4634"/>
                  </a:cubicBezTo>
                  <a:cubicBezTo>
                    <a:pt x="26527" y="4145"/>
                    <a:pt x="26165" y="3704"/>
                    <a:pt x="25724" y="3326"/>
                  </a:cubicBezTo>
                  <a:cubicBezTo>
                    <a:pt x="25787" y="3310"/>
                    <a:pt x="25818" y="3279"/>
                    <a:pt x="25866" y="3247"/>
                  </a:cubicBezTo>
                  <a:cubicBezTo>
                    <a:pt x="26102" y="3106"/>
                    <a:pt x="26102" y="2775"/>
                    <a:pt x="25866" y="2617"/>
                  </a:cubicBezTo>
                  <a:cubicBezTo>
                    <a:pt x="25566" y="2444"/>
                    <a:pt x="25220" y="2491"/>
                    <a:pt x="24873" y="2476"/>
                  </a:cubicBezTo>
                  <a:cubicBezTo>
                    <a:pt x="24479" y="2444"/>
                    <a:pt x="24117" y="2350"/>
                    <a:pt x="23739" y="2287"/>
                  </a:cubicBezTo>
                  <a:lnTo>
                    <a:pt x="23692" y="2287"/>
                  </a:lnTo>
                  <a:cubicBezTo>
                    <a:pt x="22463" y="1846"/>
                    <a:pt x="21187" y="1562"/>
                    <a:pt x="19896" y="1452"/>
                  </a:cubicBezTo>
                  <a:lnTo>
                    <a:pt x="19203" y="995"/>
                  </a:lnTo>
                  <a:cubicBezTo>
                    <a:pt x="18919" y="822"/>
                    <a:pt x="18651" y="617"/>
                    <a:pt x="18321" y="601"/>
                  </a:cubicBezTo>
                  <a:cubicBezTo>
                    <a:pt x="18053" y="617"/>
                    <a:pt x="17895" y="900"/>
                    <a:pt x="18021" y="1137"/>
                  </a:cubicBezTo>
                  <a:cubicBezTo>
                    <a:pt x="18084" y="1231"/>
                    <a:pt x="18147" y="1310"/>
                    <a:pt x="18226" y="1373"/>
                  </a:cubicBezTo>
                  <a:lnTo>
                    <a:pt x="14446" y="1373"/>
                  </a:lnTo>
                  <a:cubicBezTo>
                    <a:pt x="14052" y="1137"/>
                    <a:pt x="13579" y="1074"/>
                    <a:pt x="13138" y="948"/>
                  </a:cubicBezTo>
                  <a:cubicBezTo>
                    <a:pt x="12666" y="806"/>
                    <a:pt x="12193" y="633"/>
                    <a:pt x="11736" y="444"/>
                  </a:cubicBezTo>
                  <a:cubicBezTo>
                    <a:pt x="11692" y="426"/>
                    <a:pt x="11650" y="418"/>
                    <a:pt x="11609" y="418"/>
                  </a:cubicBezTo>
                  <a:cubicBezTo>
                    <a:pt x="11257" y="418"/>
                    <a:pt x="11054" y="1030"/>
                    <a:pt x="11421" y="1200"/>
                  </a:cubicBezTo>
                  <a:lnTo>
                    <a:pt x="11768" y="1373"/>
                  </a:lnTo>
                  <a:lnTo>
                    <a:pt x="9594" y="1373"/>
                  </a:lnTo>
                  <a:cubicBezTo>
                    <a:pt x="9232" y="1200"/>
                    <a:pt x="8822" y="1105"/>
                    <a:pt x="8460" y="963"/>
                  </a:cubicBezTo>
                  <a:cubicBezTo>
                    <a:pt x="7861" y="711"/>
                    <a:pt x="7279" y="412"/>
                    <a:pt x="6727" y="66"/>
                  </a:cubicBezTo>
                  <a:cubicBezTo>
                    <a:pt x="6656" y="20"/>
                    <a:pt x="6586" y="0"/>
                    <a:pt x="6521" y="0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41"/>
            <p:cNvSpPr/>
            <p:nvPr/>
          </p:nvSpPr>
          <p:spPr>
            <a:xfrm>
              <a:off x="2150663" y="529825"/>
              <a:ext cx="720675" cy="769550"/>
            </a:xfrm>
            <a:custGeom>
              <a:avLst/>
              <a:gdLst/>
              <a:ahLst/>
              <a:cxnLst/>
              <a:rect l="l" t="t" r="r" b="b"/>
              <a:pathLst>
                <a:path w="28827" h="30782" extrusionOk="0">
                  <a:moveTo>
                    <a:pt x="6514" y="0"/>
                  </a:moveTo>
                  <a:cubicBezTo>
                    <a:pt x="6164" y="0"/>
                    <a:pt x="5944" y="539"/>
                    <a:pt x="6301" y="790"/>
                  </a:cubicBezTo>
                  <a:cubicBezTo>
                    <a:pt x="6648" y="1026"/>
                    <a:pt x="7010" y="1247"/>
                    <a:pt x="7372" y="1436"/>
                  </a:cubicBezTo>
                  <a:cubicBezTo>
                    <a:pt x="7073" y="1452"/>
                    <a:pt x="6774" y="1468"/>
                    <a:pt x="6506" y="1483"/>
                  </a:cubicBezTo>
                  <a:cubicBezTo>
                    <a:pt x="6112" y="1279"/>
                    <a:pt x="5608" y="1263"/>
                    <a:pt x="5183" y="1137"/>
                  </a:cubicBezTo>
                  <a:cubicBezTo>
                    <a:pt x="4679" y="979"/>
                    <a:pt x="4206" y="743"/>
                    <a:pt x="3718" y="585"/>
                  </a:cubicBezTo>
                  <a:cubicBezTo>
                    <a:pt x="3685" y="575"/>
                    <a:pt x="3653" y="569"/>
                    <a:pt x="3621" y="569"/>
                  </a:cubicBezTo>
                  <a:cubicBezTo>
                    <a:pt x="3336" y="569"/>
                    <a:pt x="3130" y="985"/>
                    <a:pt x="3371" y="1184"/>
                  </a:cubicBezTo>
                  <a:cubicBezTo>
                    <a:pt x="3576" y="1357"/>
                    <a:pt x="3797" y="1499"/>
                    <a:pt x="4049" y="1625"/>
                  </a:cubicBezTo>
                  <a:lnTo>
                    <a:pt x="3103" y="1672"/>
                  </a:lnTo>
                  <a:cubicBezTo>
                    <a:pt x="2820" y="1688"/>
                    <a:pt x="2584" y="1877"/>
                    <a:pt x="2489" y="2145"/>
                  </a:cubicBezTo>
                  <a:cubicBezTo>
                    <a:pt x="2458" y="2224"/>
                    <a:pt x="2442" y="2302"/>
                    <a:pt x="2442" y="2381"/>
                  </a:cubicBezTo>
                  <a:cubicBezTo>
                    <a:pt x="2395" y="3216"/>
                    <a:pt x="2253" y="4035"/>
                    <a:pt x="1985" y="4807"/>
                  </a:cubicBezTo>
                  <a:cubicBezTo>
                    <a:pt x="1780" y="5390"/>
                    <a:pt x="1355" y="5815"/>
                    <a:pt x="1166" y="6382"/>
                  </a:cubicBezTo>
                  <a:cubicBezTo>
                    <a:pt x="1108" y="6628"/>
                    <a:pt x="1316" y="6860"/>
                    <a:pt x="1557" y="6860"/>
                  </a:cubicBezTo>
                  <a:cubicBezTo>
                    <a:pt x="1579" y="6860"/>
                    <a:pt x="1601" y="6858"/>
                    <a:pt x="1623" y="6855"/>
                  </a:cubicBezTo>
                  <a:cubicBezTo>
                    <a:pt x="1938" y="6760"/>
                    <a:pt x="2206" y="6571"/>
                    <a:pt x="2395" y="6303"/>
                  </a:cubicBezTo>
                  <a:lnTo>
                    <a:pt x="2395" y="7264"/>
                  </a:lnTo>
                  <a:cubicBezTo>
                    <a:pt x="2253" y="7705"/>
                    <a:pt x="2048" y="8115"/>
                    <a:pt x="1780" y="8508"/>
                  </a:cubicBezTo>
                  <a:cubicBezTo>
                    <a:pt x="1324" y="9154"/>
                    <a:pt x="709" y="9611"/>
                    <a:pt x="237" y="10241"/>
                  </a:cubicBezTo>
                  <a:cubicBezTo>
                    <a:pt x="0" y="10569"/>
                    <a:pt x="333" y="10897"/>
                    <a:pt x="642" y="10897"/>
                  </a:cubicBezTo>
                  <a:cubicBezTo>
                    <a:pt x="704" y="10897"/>
                    <a:pt x="764" y="10884"/>
                    <a:pt x="820" y="10855"/>
                  </a:cubicBezTo>
                  <a:cubicBezTo>
                    <a:pt x="1276" y="10619"/>
                    <a:pt x="1670" y="10304"/>
                    <a:pt x="2001" y="9926"/>
                  </a:cubicBezTo>
                  <a:lnTo>
                    <a:pt x="2001" y="9926"/>
                  </a:lnTo>
                  <a:cubicBezTo>
                    <a:pt x="1969" y="10068"/>
                    <a:pt x="1922" y="10194"/>
                    <a:pt x="1859" y="10336"/>
                  </a:cubicBezTo>
                  <a:cubicBezTo>
                    <a:pt x="1670" y="10855"/>
                    <a:pt x="1276" y="11297"/>
                    <a:pt x="1103" y="11832"/>
                  </a:cubicBezTo>
                  <a:cubicBezTo>
                    <a:pt x="1052" y="12098"/>
                    <a:pt x="1257" y="12313"/>
                    <a:pt x="1494" y="12313"/>
                  </a:cubicBezTo>
                  <a:cubicBezTo>
                    <a:pt x="1552" y="12313"/>
                    <a:pt x="1612" y="12301"/>
                    <a:pt x="1670" y="12273"/>
                  </a:cubicBezTo>
                  <a:cubicBezTo>
                    <a:pt x="1969" y="12053"/>
                    <a:pt x="2221" y="11769"/>
                    <a:pt x="2379" y="11438"/>
                  </a:cubicBezTo>
                  <a:lnTo>
                    <a:pt x="2379" y="11438"/>
                  </a:lnTo>
                  <a:cubicBezTo>
                    <a:pt x="2379" y="11879"/>
                    <a:pt x="2379" y="12305"/>
                    <a:pt x="2363" y="12730"/>
                  </a:cubicBezTo>
                  <a:cubicBezTo>
                    <a:pt x="2143" y="13313"/>
                    <a:pt x="1875" y="13896"/>
                    <a:pt x="1576" y="14463"/>
                  </a:cubicBezTo>
                  <a:cubicBezTo>
                    <a:pt x="1245" y="15077"/>
                    <a:pt x="757" y="15644"/>
                    <a:pt x="583" y="16321"/>
                  </a:cubicBezTo>
                  <a:cubicBezTo>
                    <a:pt x="521" y="16556"/>
                    <a:pt x="721" y="16810"/>
                    <a:pt x="939" y="16810"/>
                  </a:cubicBezTo>
                  <a:cubicBezTo>
                    <a:pt x="1000" y="16810"/>
                    <a:pt x="1061" y="16791"/>
                    <a:pt x="1119" y="16747"/>
                  </a:cubicBezTo>
                  <a:cubicBezTo>
                    <a:pt x="1686" y="16353"/>
                    <a:pt x="2032" y="15675"/>
                    <a:pt x="2347" y="15045"/>
                  </a:cubicBezTo>
                  <a:lnTo>
                    <a:pt x="2347" y="15045"/>
                  </a:lnTo>
                  <a:cubicBezTo>
                    <a:pt x="2332" y="16054"/>
                    <a:pt x="2332" y="17030"/>
                    <a:pt x="2332" y="17975"/>
                  </a:cubicBezTo>
                  <a:cubicBezTo>
                    <a:pt x="2269" y="18227"/>
                    <a:pt x="2190" y="18463"/>
                    <a:pt x="2095" y="18716"/>
                  </a:cubicBezTo>
                  <a:cubicBezTo>
                    <a:pt x="1859" y="19298"/>
                    <a:pt x="1418" y="19724"/>
                    <a:pt x="1166" y="20291"/>
                  </a:cubicBezTo>
                  <a:cubicBezTo>
                    <a:pt x="985" y="20575"/>
                    <a:pt x="1218" y="20891"/>
                    <a:pt x="1498" y="20891"/>
                  </a:cubicBezTo>
                  <a:cubicBezTo>
                    <a:pt x="1560" y="20891"/>
                    <a:pt x="1624" y="20876"/>
                    <a:pt x="1686" y="20842"/>
                  </a:cubicBezTo>
                  <a:cubicBezTo>
                    <a:pt x="1938" y="20716"/>
                    <a:pt x="2158" y="20543"/>
                    <a:pt x="2332" y="20322"/>
                  </a:cubicBezTo>
                  <a:lnTo>
                    <a:pt x="2332" y="20999"/>
                  </a:lnTo>
                  <a:lnTo>
                    <a:pt x="2332" y="21157"/>
                  </a:lnTo>
                  <a:cubicBezTo>
                    <a:pt x="2316" y="21173"/>
                    <a:pt x="2316" y="21189"/>
                    <a:pt x="2300" y="21204"/>
                  </a:cubicBezTo>
                  <a:cubicBezTo>
                    <a:pt x="2190" y="21630"/>
                    <a:pt x="2001" y="22039"/>
                    <a:pt x="1749" y="22401"/>
                  </a:cubicBezTo>
                  <a:cubicBezTo>
                    <a:pt x="1497" y="22732"/>
                    <a:pt x="1135" y="22984"/>
                    <a:pt x="977" y="23378"/>
                  </a:cubicBezTo>
                  <a:cubicBezTo>
                    <a:pt x="875" y="23655"/>
                    <a:pt x="1138" y="23838"/>
                    <a:pt x="1365" y="23838"/>
                  </a:cubicBezTo>
                  <a:cubicBezTo>
                    <a:pt x="1383" y="23838"/>
                    <a:pt x="1401" y="23837"/>
                    <a:pt x="1418" y="23835"/>
                  </a:cubicBezTo>
                  <a:cubicBezTo>
                    <a:pt x="1796" y="23788"/>
                    <a:pt x="2111" y="23425"/>
                    <a:pt x="2347" y="23110"/>
                  </a:cubicBezTo>
                  <a:cubicBezTo>
                    <a:pt x="2347" y="23961"/>
                    <a:pt x="2379" y="24796"/>
                    <a:pt x="2395" y="25615"/>
                  </a:cubicBezTo>
                  <a:cubicBezTo>
                    <a:pt x="2221" y="25977"/>
                    <a:pt x="2017" y="26339"/>
                    <a:pt x="1796" y="26670"/>
                  </a:cubicBezTo>
                  <a:cubicBezTo>
                    <a:pt x="1481" y="27143"/>
                    <a:pt x="1009" y="27568"/>
                    <a:pt x="820" y="28103"/>
                  </a:cubicBezTo>
                  <a:cubicBezTo>
                    <a:pt x="720" y="28390"/>
                    <a:pt x="955" y="28588"/>
                    <a:pt x="1191" y="28588"/>
                  </a:cubicBezTo>
                  <a:cubicBezTo>
                    <a:pt x="1253" y="28588"/>
                    <a:pt x="1315" y="28574"/>
                    <a:pt x="1371" y="28545"/>
                  </a:cubicBezTo>
                  <a:cubicBezTo>
                    <a:pt x="1670" y="28387"/>
                    <a:pt x="1922" y="28151"/>
                    <a:pt x="2111" y="27851"/>
                  </a:cubicBezTo>
                  <a:lnTo>
                    <a:pt x="2111" y="27851"/>
                  </a:lnTo>
                  <a:cubicBezTo>
                    <a:pt x="2095" y="28072"/>
                    <a:pt x="2095" y="28308"/>
                    <a:pt x="2080" y="28529"/>
                  </a:cubicBezTo>
                  <a:cubicBezTo>
                    <a:pt x="2080" y="28986"/>
                    <a:pt x="2032" y="29490"/>
                    <a:pt x="2190" y="29915"/>
                  </a:cubicBezTo>
                  <a:cubicBezTo>
                    <a:pt x="2253" y="30083"/>
                    <a:pt x="2400" y="30174"/>
                    <a:pt x="2552" y="30174"/>
                  </a:cubicBezTo>
                  <a:cubicBezTo>
                    <a:pt x="2627" y="30174"/>
                    <a:pt x="2704" y="30151"/>
                    <a:pt x="2773" y="30104"/>
                  </a:cubicBezTo>
                  <a:cubicBezTo>
                    <a:pt x="2804" y="30198"/>
                    <a:pt x="2851" y="30293"/>
                    <a:pt x="2883" y="30387"/>
                  </a:cubicBezTo>
                  <a:cubicBezTo>
                    <a:pt x="3009" y="30624"/>
                    <a:pt x="3245" y="30781"/>
                    <a:pt x="3513" y="30781"/>
                  </a:cubicBezTo>
                  <a:lnTo>
                    <a:pt x="3545" y="30781"/>
                  </a:lnTo>
                  <a:cubicBezTo>
                    <a:pt x="6490" y="30702"/>
                    <a:pt x="9404" y="30624"/>
                    <a:pt x="12539" y="30624"/>
                  </a:cubicBezTo>
                  <a:cubicBezTo>
                    <a:pt x="13405" y="30624"/>
                    <a:pt x="14271" y="30639"/>
                    <a:pt x="15138" y="30655"/>
                  </a:cubicBezTo>
                  <a:cubicBezTo>
                    <a:pt x="16020" y="30687"/>
                    <a:pt x="16918" y="30702"/>
                    <a:pt x="17800" y="30702"/>
                  </a:cubicBezTo>
                  <a:cubicBezTo>
                    <a:pt x="20745" y="30702"/>
                    <a:pt x="23014" y="30151"/>
                    <a:pt x="24982" y="28970"/>
                  </a:cubicBezTo>
                  <a:cubicBezTo>
                    <a:pt x="25124" y="28891"/>
                    <a:pt x="25250" y="28781"/>
                    <a:pt x="25392" y="28686"/>
                  </a:cubicBezTo>
                  <a:lnTo>
                    <a:pt x="25392" y="28686"/>
                  </a:lnTo>
                  <a:cubicBezTo>
                    <a:pt x="25376" y="28907"/>
                    <a:pt x="25408" y="29127"/>
                    <a:pt x="25502" y="29316"/>
                  </a:cubicBezTo>
                  <a:cubicBezTo>
                    <a:pt x="25560" y="29460"/>
                    <a:pt x="25673" y="29519"/>
                    <a:pt x="25793" y="29519"/>
                  </a:cubicBezTo>
                  <a:cubicBezTo>
                    <a:pt x="25936" y="29519"/>
                    <a:pt x="26087" y="29436"/>
                    <a:pt x="26164" y="29316"/>
                  </a:cubicBezTo>
                  <a:cubicBezTo>
                    <a:pt x="26432" y="28954"/>
                    <a:pt x="26384" y="28434"/>
                    <a:pt x="26479" y="27993"/>
                  </a:cubicBezTo>
                  <a:cubicBezTo>
                    <a:pt x="26479" y="27930"/>
                    <a:pt x="26495" y="27883"/>
                    <a:pt x="26510" y="27836"/>
                  </a:cubicBezTo>
                  <a:cubicBezTo>
                    <a:pt x="26936" y="27442"/>
                    <a:pt x="27314" y="27017"/>
                    <a:pt x="27645" y="26544"/>
                  </a:cubicBezTo>
                  <a:cubicBezTo>
                    <a:pt x="27708" y="26765"/>
                    <a:pt x="27834" y="26985"/>
                    <a:pt x="28023" y="27127"/>
                  </a:cubicBezTo>
                  <a:cubicBezTo>
                    <a:pt x="28112" y="27216"/>
                    <a:pt x="28217" y="27255"/>
                    <a:pt x="28320" y="27255"/>
                  </a:cubicBezTo>
                  <a:cubicBezTo>
                    <a:pt x="28581" y="27255"/>
                    <a:pt x="28826" y="27006"/>
                    <a:pt x="28747" y="26702"/>
                  </a:cubicBezTo>
                  <a:cubicBezTo>
                    <a:pt x="28621" y="26245"/>
                    <a:pt x="28527" y="25788"/>
                    <a:pt x="28448" y="25331"/>
                  </a:cubicBezTo>
                  <a:cubicBezTo>
                    <a:pt x="28448" y="25252"/>
                    <a:pt x="28432" y="25174"/>
                    <a:pt x="28416" y="25095"/>
                  </a:cubicBezTo>
                  <a:cubicBezTo>
                    <a:pt x="27867" y="24936"/>
                    <a:pt x="27308" y="24853"/>
                    <a:pt x="26740" y="24853"/>
                  </a:cubicBezTo>
                  <a:cubicBezTo>
                    <a:pt x="26575" y="24853"/>
                    <a:pt x="26409" y="24860"/>
                    <a:pt x="26243" y="24874"/>
                  </a:cubicBezTo>
                  <a:cubicBezTo>
                    <a:pt x="23533" y="25079"/>
                    <a:pt x="21013" y="26402"/>
                    <a:pt x="18587" y="27552"/>
                  </a:cubicBezTo>
                  <a:cubicBezTo>
                    <a:pt x="16681" y="28434"/>
                    <a:pt x="14618" y="28923"/>
                    <a:pt x="12539" y="28986"/>
                  </a:cubicBezTo>
                  <a:cubicBezTo>
                    <a:pt x="12245" y="28996"/>
                    <a:pt x="11949" y="29003"/>
                    <a:pt x="11652" y="29003"/>
                  </a:cubicBezTo>
                  <a:cubicBezTo>
                    <a:pt x="10149" y="29003"/>
                    <a:pt x="8630" y="28824"/>
                    <a:pt x="7341" y="28009"/>
                  </a:cubicBezTo>
                  <a:cubicBezTo>
                    <a:pt x="4757" y="26402"/>
                    <a:pt x="3576" y="23079"/>
                    <a:pt x="3482" y="20102"/>
                  </a:cubicBezTo>
                  <a:cubicBezTo>
                    <a:pt x="3340" y="15612"/>
                    <a:pt x="3466" y="10777"/>
                    <a:pt x="5246" y="6618"/>
                  </a:cubicBezTo>
                  <a:cubicBezTo>
                    <a:pt x="6049" y="4760"/>
                    <a:pt x="7167" y="3137"/>
                    <a:pt x="8396" y="1546"/>
                  </a:cubicBezTo>
                  <a:cubicBezTo>
                    <a:pt x="8522" y="1389"/>
                    <a:pt x="8648" y="1231"/>
                    <a:pt x="8774" y="1089"/>
                  </a:cubicBezTo>
                  <a:cubicBezTo>
                    <a:pt x="8664" y="1042"/>
                    <a:pt x="8554" y="1011"/>
                    <a:pt x="8443" y="963"/>
                  </a:cubicBezTo>
                  <a:cubicBezTo>
                    <a:pt x="7845" y="711"/>
                    <a:pt x="7262" y="412"/>
                    <a:pt x="6726" y="66"/>
                  </a:cubicBezTo>
                  <a:cubicBezTo>
                    <a:pt x="6653" y="20"/>
                    <a:pt x="6581" y="0"/>
                    <a:pt x="6514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41"/>
            <p:cNvSpPr/>
            <p:nvPr/>
          </p:nvSpPr>
          <p:spPr>
            <a:xfrm>
              <a:off x="2264863" y="660825"/>
              <a:ext cx="161475" cy="200950"/>
            </a:xfrm>
            <a:custGeom>
              <a:avLst/>
              <a:gdLst/>
              <a:ahLst/>
              <a:cxnLst/>
              <a:rect l="l" t="t" r="r" b="b"/>
              <a:pathLst>
                <a:path w="6459" h="8038" extrusionOk="0">
                  <a:moveTo>
                    <a:pt x="2884" y="0"/>
                  </a:moveTo>
                  <a:cubicBezTo>
                    <a:pt x="2308" y="0"/>
                    <a:pt x="1729" y="191"/>
                    <a:pt x="1213" y="622"/>
                  </a:cubicBezTo>
                  <a:cubicBezTo>
                    <a:pt x="473" y="1237"/>
                    <a:pt x="284" y="2182"/>
                    <a:pt x="284" y="3095"/>
                  </a:cubicBezTo>
                  <a:cubicBezTo>
                    <a:pt x="284" y="3946"/>
                    <a:pt x="158" y="4733"/>
                    <a:pt x="95" y="5568"/>
                  </a:cubicBezTo>
                  <a:cubicBezTo>
                    <a:pt x="0" y="6592"/>
                    <a:pt x="504" y="7506"/>
                    <a:pt x="1450" y="7868"/>
                  </a:cubicBezTo>
                  <a:cubicBezTo>
                    <a:pt x="1758" y="7984"/>
                    <a:pt x="2071" y="8037"/>
                    <a:pt x="2381" y="8037"/>
                  </a:cubicBezTo>
                  <a:cubicBezTo>
                    <a:pt x="3628" y="8037"/>
                    <a:pt x="4839" y="7185"/>
                    <a:pt x="5545" y="6151"/>
                  </a:cubicBezTo>
                  <a:cubicBezTo>
                    <a:pt x="6411" y="4812"/>
                    <a:pt x="6459" y="3111"/>
                    <a:pt x="5671" y="1725"/>
                  </a:cubicBezTo>
                  <a:cubicBezTo>
                    <a:pt x="5639" y="1662"/>
                    <a:pt x="5608" y="1615"/>
                    <a:pt x="5576" y="1567"/>
                  </a:cubicBezTo>
                  <a:cubicBezTo>
                    <a:pt x="4958" y="624"/>
                    <a:pt x="3927" y="0"/>
                    <a:pt x="2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1"/>
            <p:cNvSpPr/>
            <p:nvPr/>
          </p:nvSpPr>
          <p:spPr>
            <a:xfrm>
              <a:off x="2290463" y="693125"/>
              <a:ext cx="107125" cy="119250"/>
            </a:xfrm>
            <a:custGeom>
              <a:avLst/>
              <a:gdLst/>
              <a:ahLst/>
              <a:cxnLst/>
              <a:rect l="l" t="t" r="r" b="b"/>
              <a:pathLst>
                <a:path w="4285" h="4770" extrusionOk="0">
                  <a:moveTo>
                    <a:pt x="2273" y="1"/>
                  </a:moveTo>
                  <a:cubicBezTo>
                    <a:pt x="1933" y="1"/>
                    <a:pt x="1564" y="140"/>
                    <a:pt x="1182" y="464"/>
                  </a:cubicBezTo>
                  <a:cubicBezTo>
                    <a:pt x="268" y="1252"/>
                    <a:pt x="0" y="2386"/>
                    <a:pt x="378" y="3552"/>
                  </a:cubicBezTo>
                  <a:cubicBezTo>
                    <a:pt x="648" y="4348"/>
                    <a:pt x="1292" y="4769"/>
                    <a:pt x="2005" y="4769"/>
                  </a:cubicBezTo>
                  <a:cubicBezTo>
                    <a:pt x="2293" y="4769"/>
                    <a:pt x="2593" y="4700"/>
                    <a:pt x="2883" y="4560"/>
                  </a:cubicBezTo>
                  <a:cubicBezTo>
                    <a:pt x="4237" y="3914"/>
                    <a:pt x="4285" y="2134"/>
                    <a:pt x="3670" y="1000"/>
                  </a:cubicBezTo>
                  <a:cubicBezTo>
                    <a:pt x="3352" y="412"/>
                    <a:pt x="2857" y="1"/>
                    <a:pt x="2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1"/>
            <p:cNvSpPr/>
            <p:nvPr/>
          </p:nvSpPr>
          <p:spPr>
            <a:xfrm>
              <a:off x="2332613" y="701950"/>
              <a:ext cx="55925" cy="88575"/>
            </a:xfrm>
            <a:custGeom>
              <a:avLst/>
              <a:gdLst/>
              <a:ahLst/>
              <a:cxnLst/>
              <a:rect l="l" t="t" r="r" b="b"/>
              <a:pathLst>
                <a:path w="2237" h="3543" extrusionOk="0">
                  <a:moveTo>
                    <a:pt x="531" y="1"/>
                  </a:moveTo>
                  <a:cubicBezTo>
                    <a:pt x="30" y="1"/>
                    <a:pt x="0" y="573"/>
                    <a:pt x="47" y="962"/>
                  </a:cubicBezTo>
                  <a:cubicBezTo>
                    <a:pt x="78" y="1293"/>
                    <a:pt x="173" y="1623"/>
                    <a:pt x="204" y="1970"/>
                  </a:cubicBezTo>
                  <a:cubicBezTo>
                    <a:pt x="252" y="2427"/>
                    <a:pt x="189" y="3088"/>
                    <a:pt x="582" y="3388"/>
                  </a:cubicBezTo>
                  <a:cubicBezTo>
                    <a:pt x="732" y="3492"/>
                    <a:pt x="903" y="3542"/>
                    <a:pt x="1072" y="3542"/>
                  </a:cubicBezTo>
                  <a:cubicBezTo>
                    <a:pt x="1313" y="3542"/>
                    <a:pt x="1550" y="3440"/>
                    <a:pt x="1717" y="3246"/>
                  </a:cubicBezTo>
                  <a:cubicBezTo>
                    <a:pt x="2236" y="2632"/>
                    <a:pt x="1937" y="1576"/>
                    <a:pt x="1669" y="930"/>
                  </a:cubicBezTo>
                  <a:cubicBezTo>
                    <a:pt x="1465" y="442"/>
                    <a:pt x="1087" y="17"/>
                    <a:pt x="551" y="1"/>
                  </a:cubicBezTo>
                  <a:cubicBezTo>
                    <a:pt x="544" y="1"/>
                    <a:pt x="537" y="1"/>
                    <a:pt x="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1"/>
            <p:cNvSpPr/>
            <p:nvPr/>
          </p:nvSpPr>
          <p:spPr>
            <a:xfrm>
              <a:off x="2308188" y="701975"/>
              <a:ext cx="41325" cy="42150"/>
            </a:xfrm>
            <a:custGeom>
              <a:avLst/>
              <a:gdLst/>
              <a:ahLst/>
              <a:cxnLst/>
              <a:rect l="l" t="t" r="r" b="b"/>
              <a:pathLst>
                <a:path w="1653" h="1686" extrusionOk="0">
                  <a:moveTo>
                    <a:pt x="550" y="0"/>
                  </a:moveTo>
                  <a:cubicBezTo>
                    <a:pt x="259" y="0"/>
                    <a:pt x="8" y="149"/>
                    <a:pt x="0" y="536"/>
                  </a:cubicBezTo>
                  <a:cubicBezTo>
                    <a:pt x="0" y="866"/>
                    <a:pt x="268" y="929"/>
                    <a:pt x="457" y="1134"/>
                  </a:cubicBezTo>
                  <a:cubicBezTo>
                    <a:pt x="662" y="1323"/>
                    <a:pt x="866" y="1670"/>
                    <a:pt x="1181" y="1685"/>
                  </a:cubicBezTo>
                  <a:cubicBezTo>
                    <a:pt x="1190" y="1686"/>
                    <a:pt x="1198" y="1686"/>
                    <a:pt x="1206" y="1686"/>
                  </a:cubicBezTo>
                  <a:cubicBezTo>
                    <a:pt x="1578" y="1686"/>
                    <a:pt x="1653" y="1331"/>
                    <a:pt x="1591" y="977"/>
                  </a:cubicBezTo>
                  <a:cubicBezTo>
                    <a:pt x="1544" y="725"/>
                    <a:pt x="1433" y="488"/>
                    <a:pt x="1276" y="284"/>
                  </a:cubicBezTo>
                  <a:cubicBezTo>
                    <a:pt x="1092" y="114"/>
                    <a:pt x="805" y="0"/>
                    <a:pt x="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1"/>
            <p:cNvSpPr/>
            <p:nvPr/>
          </p:nvSpPr>
          <p:spPr>
            <a:xfrm>
              <a:off x="2643288" y="660825"/>
              <a:ext cx="161100" cy="200950"/>
            </a:xfrm>
            <a:custGeom>
              <a:avLst/>
              <a:gdLst/>
              <a:ahLst/>
              <a:cxnLst/>
              <a:rect l="l" t="t" r="r" b="b"/>
              <a:pathLst>
                <a:path w="6444" h="8038" extrusionOk="0">
                  <a:moveTo>
                    <a:pt x="2869" y="0"/>
                  </a:moveTo>
                  <a:cubicBezTo>
                    <a:pt x="2293" y="0"/>
                    <a:pt x="1714" y="191"/>
                    <a:pt x="1198" y="622"/>
                  </a:cubicBezTo>
                  <a:cubicBezTo>
                    <a:pt x="473" y="1237"/>
                    <a:pt x="284" y="2182"/>
                    <a:pt x="284" y="3095"/>
                  </a:cubicBezTo>
                  <a:cubicBezTo>
                    <a:pt x="284" y="3946"/>
                    <a:pt x="158" y="4733"/>
                    <a:pt x="79" y="5568"/>
                  </a:cubicBezTo>
                  <a:cubicBezTo>
                    <a:pt x="1" y="6592"/>
                    <a:pt x="489" y="7506"/>
                    <a:pt x="1434" y="7868"/>
                  </a:cubicBezTo>
                  <a:cubicBezTo>
                    <a:pt x="1745" y="7984"/>
                    <a:pt x="2060" y="8037"/>
                    <a:pt x="2372" y="8037"/>
                  </a:cubicBezTo>
                  <a:cubicBezTo>
                    <a:pt x="3623" y="8037"/>
                    <a:pt x="4823" y="7185"/>
                    <a:pt x="5530" y="6151"/>
                  </a:cubicBezTo>
                  <a:cubicBezTo>
                    <a:pt x="6396" y="4812"/>
                    <a:pt x="6443" y="3111"/>
                    <a:pt x="5656" y="1725"/>
                  </a:cubicBezTo>
                  <a:cubicBezTo>
                    <a:pt x="5640" y="1662"/>
                    <a:pt x="5593" y="1615"/>
                    <a:pt x="5561" y="1567"/>
                  </a:cubicBezTo>
                  <a:cubicBezTo>
                    <a:pt x="4942" y="624"/>
                    <a:pt x="3911" y="0"/>
                    <a:pt x="28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41"/>
            <p:cNvSpPr/>
            <p:nvPr/>
          </p:nvSpPr>
          <p:spPr>
            <a:xfrm>
              <a:off x="2668488" y="693125"/>
              <a:ext cx="107525" cy="119250"/>
            </a:xfrm>
            <a:custGeom>
              <a:avLst/>
              <a:gdLst/>
              <a:ahLst/>
              <a:cxnLst/>
              <a:rect l="l" t="t" r="r" b="b"/>
              <a:pathLst>
                <a:path w="4301" h="4770" extrusionOk="0">
                  <a:moveTo>
                    <a:pt x="2273" y="1"/>
                  </a:moveTo>
                  <a:cubicBezTo>
                    <a:pt x="1934" y="1"/>
                    <a:pt x="1564" y="140"/>
                    <a:pt x="1182" y="464"/>
                  </a:cubicBezTo>
                  <a:cubicBezTo>
                    <a:pt x="269" y="1252"/>
                    <a:pt x="1" y="2386"/>
                    <a:pt x="379" y="3552"/>
                  </a:cubicBezTo>
                  <a:cubicBezTo>
                    <a:pt x="648" y="4348"/>
                    <a:pt x="1293" y="4769"/>
                    <a:pt x="2006" y="4769"/>
                  </a:cubicBezTo>
                  <a:cubicBezTo>
                    <a:pt x="2294" y="4769"/>
                    <a:pt x="2593" y="4700"/>
                    <a:pt x="2883" y="4560"/>
                  </a:cubicBezTo>
                  <a:cubicBezTo>
                    <a:pt x="4238" y="3914"/>
                    <a:pt x="4301" y="2134"/>
                    <a:pt x="3671" y="1000"/>
                  </a:cubicBezTo>
                  <a:cubicBezTo>
                    <a:pt x="3352" y="412"/>
                    <a:pt x="2857" y="1"/>
                    <a:pt x="2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41"/>
            <p:cNvSpPr/>
            <p:nvPr/>
          </p:nvSpPr>
          <p:spPr>
            <a:xfrm>
              <a:off x="2711038" y="701950"/>
              <a:ext cx="55525" cy="88575"/>
            </a:xfrm>
            <a:custGeom>
              <a:avLst/>
              <a:gdLst/>
              <a:ahLst/>
              <a:cxnLst/>
              <a:rect l="l" t="t" r="r" b="b"/>
              <a:pathLst>
                <a:path w="2221" h="3543" extrusionOk="0">
                  <a:moveTo>
                    <a:pt x="515" y="1"/>
                  </a:moveTo>
                  <a:cubicBezTo>
                    <a:pt x="15" y="1"/>
                    <a:pt x="0" y="573"/>
                    <a:pt x="31" y="962"/>
                  </a:cubicBezTo>
                  <a:cubicBezTo>
                    <a:pt x="63" y="1293"/>
                    <a:pt x="157" y="1623"/>
                    <a:pt x="189" y="1970"/>
                  </a:cubicBezTo>
                  <a:cubicBezTo>
                    <a:pt x="236" y="2427"/>
                    <a:pt x="173" y="3088"/>
                    <a:pt x="583" y="3388"/>
                  </a:cubicBezTo>
                  <a:cubicBezTo>
                    <a:pt x="726" y="3492"/>
                    <a:pt x="896" y="3542"/>
                    <a:pt x="1066" y="3542"/>
                  </a:cubicBezTo>
                  <a:cubicBezTo>
                    <a:pt x="1308" y="3542"/>
                    <a:pt x="1550" y="3440"/>
                    <a:pt x="1717" y="3246"/>
                  </a:cubicBezTo>
                  <a:cubicBezTo>
                    <a:pt x="2221" y="2632"/>
                    <a:pt x="1922" y="1576"/>
                    <a:pt x="1654" y="930"/>
                  </a:cubicBezTo>
                  <a:cubicBezTo>
                    <a:pt x="1465" y="442"/>
                    <a:pt x="1087" y="17"/>
                    <a:pt x="536" y="1"/>
                  </a:cubicBezTo>
                  <a:cubicBezTo>
                    <a:pt x="529" y="1"/>
                    <a:pt x="522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41"/>
            <p:cNvSpPr/>
            <p:nvPr/>
          </p:nvSpPr>
          <p:spPr>
            <a:xfrm>
              <a:off x="2686613" y="701975"/>
              <a:ext cx="41325" cy="42150"/>
            </a:xfrm>
            <a:custGeom>
              <a:avLst/>
              <a:gdLst/>
              <a:ahLst/>
              <a:cxnLst/>
              <a:rect l="l" t="t" r="r" b="b"/>
              <a:pathLst>
                <a:path w="1653" h="1686" extrusionOk="0">
                  <a:moveTo>
                    <a:pt x="543" y="0"/>
                  </a:moveTo>
                  <a:cubicBezTo>
                    <a:pt x="251" y="0"/>
                    <a:pt x="0" y="149"/>
                    <a:pt x="0" y="536"/>
                  </a:cubicBezTo>
                  <a:cubicBezTo>
                    <a:pt x="0" y="866"/>
                    <a:pt x="252" y="929"/>
                    <a:pt x="457" y="1134"/>
                  </a:cubicBezTo>
                  <a:cubicBezTo>
                    <a:pt x="646" y="1323"/>
                    <a:pt x="867" y="1670"/>
                    <a:pt x="1166" y="1685"/>
                  </a:cubicBezTo>
                  <a:cubicBezTo>
                    <a:pt x="1175" y="1686"/>
                    <a:pt x="1183" y="1686"/>
                    <a:pt x="1191" y="1686"/>
                  </a:cubicBezTo>
                  <a:cubicBezTo>
                    <a:pt x="1579" y="1686"/>
                    <a:pt x="1653" y="1331"/>
                    <a:pt x="1576" y="977"/>
                  </a:cubicBezTo>
                  <a:cubicBezTo>
                    <a:pt x="1544" y="725"/>
                    <a:pt x="1434" y="488"/>
                    <a:pt x="1260" y="284"/>
                  </a:cubicBezTo>
                  <a:cubicBezTo>
                    <a:pt x="1084" y="114"/>
                    <a:pt x="798" y="0"/>
                    <a:pt x="5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1"/>
            <p:cNvSpPr/>
            <p:nvPr/>
          </p:nvSpPr>
          <p:spPr>
            <a:xfrm>
              <a:off x="2449938" y="864075"/>
              <a:ext cx="183525" cy="309700"/>
            </a:xfrm>
            <a:custGeom>
              <a:avLst/>
              <a:gdLst/>
              <a:ahLst/>
              <a:cxnLst/>
              <a:rect l="l" t="t" r="r" b="b"/>
              <a:pathLst>
                <a:path w="7341" h="12388" extrusionOk="0">
                  <a:moveTo>
                    <a:pt x="3465" y="1"/>
                  </a:moveTo>
                  <a:cubicBezTo>
                    <a:pt x="2866" y="1"/>
                    <a:pt x="2286" y="194"/>
                    <a:pt x="1828" y="652"/>
                  </a:cubicBezTo>
                  <a:cubicBezTo>
                    <a:pt x="1025" y="1439"/>
                    <a:pt x="583" y="2620"/>
                    <a:pt x="347" y="3723"/>
                  </a:cubicBezTo>
                  <a:cubicBezTo>
                    <a:pt x="111" y="4841"/>
                    <a:pt x="1" y="5991"/>
                    <a:pt x="32" y="7157"/>
                  </a:cubicBezTo>
                  <a:cubicBezTo>
                    <a:pt x="48" y="8228"/>
                    <a:pt x="111" y="9425"/>
                    <a:pt x="505" y="10418"/>
                  </a:cubicBezTo>
                  <a:cubicBezTo>
                    <a:pt x="968" y="11607"/>
                    <a:pt x="2113" y="12387"/>
                    <a:pt x="3390" y="12387"/>
                  </a:cubicBezTo>
                  <a:cubicBezTo>
                    <a:pt x="3416" y="12387"/>
                    <a:pt x="3441" y="12387"/>
                    <a:pt x="3466" y="12386"/>
                  </a:cubicBezTo>
                  <a:cubicBezTo>
                    <a:pt x="4458" y="12371"/>
                    <a:pt x="5372" y="11898"/>
                    <a:pt x="5971" y="11095"/>
                  </a:cubicBezTo>
                  <a:cubicBezTo>
                    <a:pt x="6742" y="10087"/>
                    <a:pt x="7105" y="8795"/>
                    <a:pt x="7262" y="7503"/>
                  </a:cubicBezTo>
                  <a:cubicBezTo>
                    <a:pt x="7309" y="6984"/>
                    <a:pt x="7341" y="6480"/>
                    <a:pt x="7341" y="5960"/>
                  </a:cubicBezTo>
                  <a:cubicBezTo>
                    <a:pt x="7325" y="4243"/>
                    <a:pt x="7215" y="2353"/>
                    <a:pt x="5955" y="1077"/>
                  </a:cubicBezTo>
                  <a:cubicBezTo>
                    <a:pt x="5320" y="442"/>
                    <a:pt x="4371" y="1"/>
                    <a:pt x="3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41"/>
            <p:cNvSpPr/>
            <p:nvPr/>
          </p:nvSpPr>
          <p:spPr>
            <a:xfrm>
              <a:off x="2457413" y="888625"/>
              <a:ext cx="35475" cy="127075"/>
            </a:xfrm>
            <a:custGeom>
              <a:avLst/>
              <a:gdLst/>
              <a:ahLst/>
              <a:cxnLst/>
              <a:rect l="l" t="t" r="r" b="b"/>
              <a:pathLst>
                <a:path w="1419" h="5083" extrusionOk="0">
                  <a:moveTo>
                    <a:pt x="1214" y="0"/>
                  </a:moveTo>
                  <a:cubicBezTo>
                    <a:pt x="615" y="772"/>
                    <a:pt x="253" y="1780"/>
                    <a:pt x="48" y="2725"/>
                  </a:cubicBezTo>
                  <a:cubicBezTo>
                    <a:pt x="32" y="2820"/>
                    <a:pt x="17" y="2899"/>
                    <a:pt x="1" y="2993"/>
                  </a:cubicBezTo>
                  <a:cubicBezTo>
                    <a:pt x="32" y="3229"/>
                    <a:pt x="80" y="3481"/>
                    <a:pt x="143" y="3718"/>
                  </a:cubicBezTo>
                  <a:cubicBezTo>
                    <a:pt x="207" y="3938"/>
                    <a:pt x="602" y="5082"/>
                    <a:pt x="959" y="5082"/>
                  </a:cubicBezTo>
                  <a:cubicBezTo>
                    <a:pt x="1036" y="5082"/>
                    <a:pt x="1112" y="5028"/>
                    <a:pt x="1182" y="4899"/>
                  </a:cubicBezTo>
                  <a:cubicBezTo>
                    <a:pt x="1308" y="4584"/>
                    <a:pt x="1371" y="4269"/>
                    <a:pt x="1371" y="3938"/>
                  </a:cubicBezTo>
                  <a:cubicBezTo>
                    <a:pt x="1403" y="3529"/>
                    <a:pt x="1419" y="3119"/>
                    <a:pt x="1403" y="2710"/>
                  </a:cubicBezTo>
                  <a:cubicBezTo>
                    <a:pt x="1387" y="1812"/>
                    <a:pt x="1293" y="898"/>
                    <a:pt x="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41"/>
            <p:cNvSpPr/>
            <p:nvPr/>
          </p:nvSpPr>
          <p:spPr>
            <a:xfrm>
              <a:off x="2498388" y="864200"/>
              <a:ext cx="35450" cy="56400"/>
            </a:xfrm>
            <a:custGeom>
              <a:avLst/>
              <a:gdLst/>
              <a:ahLst/>
              <a:cxnLst/>
              <a:rect l="l" t="t" r="r" b="b"/>
              <a:pathLst>
                <a:path w="1418" h="2256" extrusionOk="0">
                  <a:moveTo>
                    <a:pt x="1418" y="1"/>
                  </a:moveTo>
                  <a:cubicBezTo>
                    <a:pt x="898" y="1"/>
                    <a:pt x="394" y="190"/>
                    <a:pt x="0" y="536"/>
                  </a:cubicBezTo>
                  <a:cubicBezTo>
                    <a:pt x="95" y="946"/>
                    <a:pt x="221" y="1340"/>
                    <a:pt x="394" y="1733"/>
                  </a:cubicBezTo>
                  <a:cubicBezTo>
                    <a:pt x="455" y="1893"/>
                    <a:pt x="546" y="2256"/>
                    <a:pt x="718" y="2256"/>
                  </a:cubicBezTo>
                  <a:cubicBezTo>
                    <a:pt x="766" y="2256"/>
                    <a:pt x="820" y="2227"/>
                    <a:pt x="882" y="2159"/>
                  </a:cubicBezTo>
                  <a:cubicBezTo>
                    <a:pt x="1040" y="1970"/>
                    <a:pt x="1150" y="1749"/>
                    <a:pt x="1197" y="1497"/>
                  </a:cubicBezTo>
                  <a:cubicBezTo>
                    <a:pt x="1307" y="1025"/>
                    <a:pt x="1386" y="536"/>
                    <a:pt x="1418" y="48"/>
                  </a:cubicBezTo>
                  <a:lnTo>
                    <a:pt x="14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41"/>
            <p:cNvSpPr/>
            <p:nvPr/>
          </p:nvSpPr>
          <p:spPr>
            <a:xfrm>
              <a:off x="2552713" y="866175"/>
              <a:ext cx="37825" cy="52750"/>
            </a:xfrm>
            <a:custGeom>
              <a:avLst/>
              <a:gdLst/>
              <a:ahLst/>
              <a:cxnLst/>
              <a:rect l="l" t="t" r="r" b="b"/>
              <a:pathLst>
                <a:path w="1513" h="2110" extrusionOk="0">
                  <a:moveTo>
                    <a:pt x="80" y="0"/>
                  </a:moveTo>
                  <a:cubicBezTo>
                    <a:pt x="64" y="221"/>
                    <a:pt x="48" y="457"/>
                    <a:pt x="32" y="678"/>
                  </a:cubicBezTo>
                  <a:cubicBezTo>
                    <a:pt x="1" y="1024"/>
                    <a:pt x="1" y="1387"/>
                    <a:pt x="48" y="1749"/>
                  </a:cubicBezTo>
                  <a:cubicBezTo>
                    <a:pt x="64" y="1875"/>
                    <a:pt x="111" y="1985"/>
                    <a:pt x="190" y="2080"/>
                  </a:cubicBezTo>
                  <a:cubicBezTo>
                    <a:pt x="219" y="2101"/>
                    <a:pt x="251" y="2109"/>
                    <a:pt x="283" y="2109"/>
                  </a:cubicBezTo>
                  <a:cubicBezTo>
                    <a:pt x="371" y="2109"/>
                    <a:pt x="463" y="2043"/>
                    <a:pt x="521" y="1985"/>
                  </a:cubicBezTo>
                  <a:cubicBezTo>
                    <a:pt x="867" y="1670"/>
                    <a:pt x="1166" y="1308"/>
                    <a:pt x="1387" y="898"/>
                  </a:cubicBezTo>
                  <a:cubicBezTo>
                    <a:pt x="1434" y="835"/>
                    <a:pt x="1466" y="772"/>
                    <a:pt x="1513" y="694"/>
                  </a:cubicBezTo>
                  <a:cubicBezTo>
                    <a:pt x="1088" y="363"/>
                    <a:pt x="599" y="127"/>
                    <a:pt x="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41"/>
            <p:cNvSpPr/>
            <p:nvPr/>
          </p:nvSpPr>
          <p:spPr>
            <a:xfrm>
              <a:off x="2456238" y="1054400"/>
              <a:ext cx="173300" cy="119750"/>
            </a:xfrm>
            <a:custGeom>
              <a:avLst/>
              <a:gdLst/>
              <a:ahLst/>
              <a:cxnLst/>
              <a:rect l="l" t="t" r="r" b="b"/>
              <a:pathLst>
                <a:path w="6932" h="4790" extrusionOk="0">
                  <a:moveTo>
                    <a:pt x="4781" y="0"/>
                  </a:moveTo>
                  <a:cubicBezTo>
                    <a:pt x="4277" y="0"/>
                    <a:pt x="3773" y="58"/>
                    <a:pt x="3277" y="174"/>
                  </a:cubicBezTo>
                  <a:cubicBezTo>
                    <a:pt x="2316" y="395"/>
                    <a:pt x="1418" y="804"/>
                    <a:pt x="631" y="1403"/>
                  </a:cubicBezTo>
                  <a:cubicBezTo>
                    <a:pt x="410" y="1576"/>
                    <a:pt x="205" y="1749"/>
                    <a:pt x="1" y="1938"/>
                  </a:cubicBezTo>
                  <a:cubicBezTo>
                    <a:pt x="64" y="2237"/>
                    <a:pt x="142" y="2537"/>
                    <a:pt x="253" y="2820"/>
                  </a:cubicBezTo>
                  <a:cubicBezTo>
                    <a:pt x="721" y="4006"/>
                    <a:pt x="1883" y="4789"/>
                    <a:pt x="3175" y="4789"/>
                  </a:cubicBezTo>
                  <a:cubicBezTo>
                    <a:pt x="3188" y="4789"/>
                    <a:pt x="3201" y="4789"/>
                    <a:pt x="3214" y="4789"/>
                  </a:cubicBezTo>
                  <a:cubicBezTo>
                    <a:pt x="4206" y="4758"/>
                    <a:pt x="5120" y="4285"/>
                    <a:pt x="5719" y="3482"/>
                  </a:cubicBezTo>
                  <a:cubicBezTo>
                    <a:pt x="6364" y="2553"/>
                    <a:pt x="6790" y="1481"/>
                    <a:pt x="6931" y="363"/>
                  </a:cubicBezTo>
                  <a:cubicBezTo>
                    <a:pt x="6233" y="121"/>
                    <a:pt x="5508" y="0"/>
                    <a:pt x="4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41"/>
            <p:cNvSpPr/>
            <p:nvPr/>
          </p:nvSpPr>
          <p:spPr>
            <a:xfrm>
              <a:off x="2581063" y="895325"/>
              <a:ext cx="50825" cy="131900"/>
            </a:xfrm>
            <a:custGeom>
              <a:avLst/>
              <a:gdLst/>
              <a:ahLst/>
              <a:cxnLst/>
              <a:rect l="l" t="t" r="r" b="b"/>
              <a:pathLst>
                <a:path w="2033" h="5276" extrusionOk="0">
                  <a:moveTo>
                    <a:pt x="867" y="0"/>
                  </a:moveTo>
                  <a:cubicBezTo>
                    <a:pt x="757" y="992"/>
                    <a:pt x="552" y="1985"/>
                    <a:pt x="284" y="2961"/>
                  </a:cubicBezTo>
                  <a:cubicBezTo>
                    <a:pt x="143" y="3402"/>
                    <a:pt x="64" y="3859"/>
                    <a:pt x="17" y="4316"/>
                  </a:cubicBezTo>
                  <a:cubicBezTo>
                    <a:pt x="1" y="4615"/>
                    <a:pt x="1" y="5104"/>
                    <a:pt x="332" y="5245"/>
                  </a:cubicBezTo>
                  <a:cubicBezTo>
                    <a:pt x="383" y="5266"/>
                    <a:pt x="434" y="5276"/>
                    <a:pt x="485" y="5276"/>
                  </a:cubicBezTo>
                  <a:cubicBezTo>
                    <a:pt x="929" y="5276"/>
                    <a:pt x="1329" y="4533"/>
                    <a:pt x="1513" y="4222"/>
                  </a:cubicBezTo>
                  <a:cubicBezTo>
                    <a:pt x="1702" y="3859"/>
                    <a:pt x="1875" y="3497"/>
                    <a:pt x="2033" y="3119"/>
                  </a:cubicBezTo>
                  <a:cubicBezTo>
                    <a:pt x="1923" y="1985"/>
                    <a:pt x="1639" y="866"/>
                    <a:pt x="8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1" name="Imagen 6">
            <a:extLst>
              <a:ext uri="{FF2B5EF4-FFF2-40B4-BE49-F238E27FC236}">
                <a16:creationId xmlns:a16="http://schemas.microsoft.com/office/drawing/2014/main" id="{03CC78E8-6FA6-4445-9B61-45A3F046168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14"/>
            <a:ext cx="2643207" cy="142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Imagen 7">
            <a:extLst>
              <a:ext uri="{FF2B5EF4-FFF2-40B4-BE49-F238E27FC236}">
                <a16:creationId xmlns:a16="http://schemas.microsoft.com/office/drawing/2014/main" id="{1743095E-1A77-48FB-86A9-DCCB4A8C4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2214560"/>
            <a:ext cx="2817965" cy="20583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p42"/>
          <p:cNvSpPr txBox="1">
            <a:spLocks noGrp="1"/>
          </p:cNvSpPr>
          <p:nvPr>
            <p:ph type="title"/>
          </p:nvPr>
        </p:nvSpPr>
        <p:spPr>
          <a:xfrm>
            <a:off x="1285852" y="500048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Activación</a:t>
            </a:r>
            <a:endParaRPr/>
          </a:p>
        </p:txBody>
      </p:sp>
      <p:sp>
        <p:nvSpPr>
          <p:cNvPr id="2019" name="Google Shape;2019;p42"/>
          <p:cNvSpPr txBox="1">
            <a:spLocks noGrp="1"/>
          </p:cNvSpPr>
          <p:nvPr>
            <p:ph type="body" idx="1"/>
          </p:nvPr>
        </p:nvSpPr>
        <p:spPr>
          <a:xfrm>
            <a:off x="2714612" y="3929072"/>
            <a:ext cx="3923438" cy="2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s-MX" dirty="0"/>
              <a:t>https://www.youtube.com/watch?v=G8EhjeUkpt4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" name="Picture 2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4" y="1142990"/>
            <a:ext cx="5429288" cy="30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Google Shape;2024;p43"/>
          <p:cNvSpPr txBox="1">
            <a:spLocks noGrp="1"/>
          </p:cNvSpPr>
          <p:nvPr>
            <p:ph type="title"/>
          </p:nvPr>
        </p:nvSpPr>
        <p:spPr>
          <a:xfrm>
            <a:off x="1714480" y="1571618"/>
            <a:ext cx="6929486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b="0" dirty="0"/>
              <a:t> </a:t>
            </a:r>
            <a:r>
              <a:rPr lang="es-MX" sz="2000" b="0" u="sng" dirty="0">
                <a:hlinkClick r:id="rId3"/>
              </a:rPr>
              <a:t>https://www.youtube.com/watch?v=ruDK-Xbb0PM</a:t>
            </a:r>
            <a:endParaRPr sz="2000"/>
          </a:p>
        </p:txBody>
      </p:sp>
      <p:sp>
        <p:nvSpPr>
          <p:cNvPr id="2026" name="Google Shape;2026;p43"/>
          <p:cNvSpPr txBox="1">
            <a:spLocks noGrp="1"/>
          </p:cNvSpPr>
          <p:nvPr>
            <p:ph type="title" idx="2"/>
          </p:nvPr>
        </p:nvSpPr>
        <p:spPr>
          <a:xfrm>
            <a:off x="1714480" y="2571750"/>
            <a:ext cx="5929354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Después de ver el cuento preguntar :</a:t>
            </a:r>
            <a:endParaRPr/>
          </a:p>
        </p:txBody>
      </p:sp>
      <p:sp>
        <p:nvSpPr>
          <p:cNvPr id="2031" name="Google Shape;2031;p43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Cuento del duende Sabio</a:t>
            </a:r>
            <a:endParaRPr/>
          </a:p>
        </p:txBody>
      </p:sp>
      <p:sp>
        <p:nvSpPr>
          <p:cNvPr id="2032" name="Google Shape;2032;p43"/>
          <p:cNvSpPr txBox="1">
            <a:spLocks noGrp="1"/>
          </p:cNvSpPr>
          <p:nvPr>
            <p:ph type="subTitle" idx="3"/>
          </p:nvPr>
        </p:nvSpPr>
        <p:spPr>
          <a:xfrm>
            <a:off x="4857752" y="3143254"/>
            <a:ext cx="3290742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¿Recuerdan el sonido de las vocales?</a:t>
            </a:r>
            <a:endParaRPr/>
          </a:p>
        </p:txBody>
      </p:sp>
      <p:grpSp>
        <p:nvGrpSpPr>
          <p:cNvPr id="2078" name="Google Shape;2078;p43"/>
          <p:cNvGrpSpPr/>
          <p:nvPr/>
        </p:nvGrpSpPr>
        <p:grpSpPr>
          <a:xfrm>
            <a:off x="714348" y="2643188"/>
            <a:ext cx="754925" cy="899300"/>
            <a:chOff x="2149488" y="400075"/>
            <a:chExt cx="754925" cy="899300"/>
          </a:xfrm>
        </p:grpSpPr>
        <p:sp>
          <p:nvSpPr>
            <p:cNvPr id="2079" name="Google Shape;2079;p43"/>
            <p:cNvSpPr/>
            <p:nvPr/>
          </p:nvSpPr>
          <p:spPr>
            <a:xfrm>
              <a:off x="2623963" y="438000"/>
              <a:ext cx="165850" cy="183825"/>
            </a:xfrm>
            <a:custGeom>
              <a:avLst/>
              <a:gdLst/>
              <a:ahLst/>
              <a:cxnLst/>
              <a:rect l="l" t="t" r="r" b="b"/>
              <a:pathLst>
                <a:path w="6634" h="7353" extrusionOk="0">
                  <a:moveTo>
                    <a:pt x="5233" y="0"/>
                  </a:moveTo>
                  <a:cubicBezTo>
                    <a:pt x="5148" y="0"/>
                    <a:pt x="5063" y="7"/>
                    <a:pt x="4979" y="21"/>
                  </a:cubicBezTo>
                  <a:cubicBezTo>
                    <a:pt x="4633" y="53"/>
                    <a:pt x="4302" y="226"/>
                    <a:pt x="4066" y="494"/>
                  </a:cubicBezTo>
                  <a:cubicBezTo>
                    <a:pt x="3845" y="746"/>
                    <a:pt x="3940" y="998"/>
                    <a:pt x="3845" y="1281"/>
                  </a:cubicBezTo>
                  <a:cubicBezTo>
                    <a:pt x="3719" y="1612"/>
                    <a:pt x="3577" y="1675"/>
                    <a:pt x="3231" y="1927"/>
                  </a:cubicBezTo>
                  <a:cubicBezTo>
                    <a:pt x="2632" y="2384"/>
                    <a:pt x="2081" y="2920"/>
                    <a:pt x="1609" y="3518"/>
                  </a:cubicBezTo>
                  <a:cubicBezTo>
                    <a:pt x="789" y="4510"/>
                    <a:pt x="96" y="5597"/>
                    <a:pt x="18" y="6920"/>
                  </a:cubicBezTo>
                  <a:cubicBezTo>
                    <a:pt x="0" y="7193"/>
                    <a:pt x="248" y="7353"/>
                    <a:pt x="481" y="7353"/>
                  </a:cubicBezTo>
                  <a:cubicBezTo>
                    <a:pt x="665" y="7353"/>
                    <a:pt x="840" y="7253"/>
                    <a:pt x="868" y="7031"/>
                  </a:cubicBezTo>
                  <a:cubicBezTo>
                    <a:pt x="1041" y="5834"/>
                    <a:pt x="1861" y="4762"/>
                    <a:pt x="2680" y="3912"/>
                  </a:cubicBezTo>
                  <a:cubicBezTo>
                    <a:pt x="3089" y="3471"/>
                    <a:pt x="3893" y="2636"/>
                    <a:pt x="4491" y="2494"/>
                  </a:cubicBezTo>
                  <a:cubicBezTo>
                    <a:pt x="4524" y="2487"/>
                    <a:pt x="4557" y="2483"/>
                    <a:pt x="4590" y="2483"/>
                  </a:cubicBezTo>
                  <a:cubicBezTo>
                    <a:pt x="4844" y="2483"/>
                    <a:pt x="5090" y="2684"/>
                    <a:pt x="5390" y="2684"/>
                  </a:cubicBezTo>
                  <a:cubicBezTo>
                    <a:pt x="5455" y="2684"/>
                    <a:pt x="5523" y="2675"/>
                    <a:pt x="5594" y="2652"/>
                  </a:cubicBezTo>
                  <a:cubicBezTo>
                    <a:pt x="6082" y="2494"/>
                    <a:pt x="6444" y="2100"/>
                    <a:pt x="6570" y="1596"/>
                  </a:cubicBezTo>
                  <a:cubicBezTo>
                    <a:pt x="6633" y="1313"/>
                    <a:pt x="6586" y="998"/>
                    <a:pt x="6460" y="730"/>
                  </a:cubicBezTo>
                  <a:cubicBezTo>
                    <a:pt x="6381" y="541"/>
                    <a:pt x="6240" y="384"/>
                    <a:pt x="6082" y="258"/>
                  </a:cubicBezTo>
                  <a:cubicBezTo>
                    <a:pt x="5825" y="86"/>
                    <a:pt x="5529" y="0"/>
                    <a:pt x="5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43"/>
            <p:cNvSpPr/>
            <p:nvPr/>
          </p:nvSpPr>
          <p:spPr>
            <a:xfrm>
              <a:off x="2210013" y="400075"/>
              <a:ext cx="158825" cy="235900"/>
            </a:xfrm>
            <a:custGeom>
              <a:avLst/>
              <a:gdLst/>
              <a:ahLst/>
              <a:cxnLst/>
              <a:rect l="l" t="t" r="r" b="b"/>
              <a:pathLst>
                <a:path w="6353" h="9436" extrusionOk="0">
                  <a:moveTo>
                    <a:pt x="1626" y="0"/>
                  </a:moveTo>
                  <a:cubicBezTo>
                    <a:pt x="816" y="0"/>
                    <a:pt x="1" y="625"/>
                    <a:pt x="194" y="1554"/>
                  </a:cubicBezTo>
                  <a:cubicBezTo>
                    <a:pt x="367" y="2389"/>
                    <a:pt x="934" y="2720"/>
                    <a:pt x="1690" y="2767"/>
                  </a:cubicBezTo>
                  <a:cubicBezTo>
                    <a:pt x="2021" y="2783"/>
                    <a:pt x="2509" y="2877"/>
                    <a:pt x="2746" y="3129"/>
                  </a:cubicBezTo>
                  <a:cubicBezTo>
                    <a:pt x="2856" y="3287"/>
                    <a:pt x="2935" y="3444"/>
                    <a:pt x="2998" y="3617"/>
                  </a:cubicBezTo>
                  <a:cubicBezTo>
                    <a:pt x="3155" y="3917"/>
                    <a:pt x="3297" y="4232"/>
                    <a:pt x="3439" y="4531"/>
                  </a:cubicBezTo>
                  <a:cubicBezTo>
                    <a:pt x="3486" y="4626"/>
                    <a:pt x="3785" y="5476"/>
                    <a:pt x="3864" y="5476"/>
                  </a:cubicBezTo>
                  <a:cubicBezTo>
                    <a:pt x="4431" y="6658"/>
                    <a:pt x="4762" y="7839"/>
                    <a:pt x="5187" y="9068"/>
                  </a:cubicBezTo>
                  <a:cubicBezTo>
                    <a:pt x="5263" y="9294"/>
                    <a:pt x="5507" y="9435"/>
                    <a:pt x="5732" y="9435"/>
                  </a:cubicBezTo>
                  <a:cubicBezTo>
                    <a:pt x="5929" y="9435"/>
                    <a:pt x="6111" y="9326"/>
                    <a:pt x="6148" y="9068"/>
                  </a:cubicBezTo>
                  <a:cubicBezTo>
                    <a:pt x="6353" y="7666"/>
                    <a:pt x="5675" y="6295"/>
                    <a:pt x="5045" y="5098"/>
                  </a:cubicBezTo>
                  <a:lnTo>
                    <a:pt x="4667" y="4374"/>
                  </a:lnTo>
                  <a:cubicBezTo>
                    <a:pt x="4337" y="3743"/>
                    <a:pt x="4006" y="3129"/>
                    <a:pt x="3707" y="2483"/>
                  </a:cubicBezTo>
                  <a:cubicBezTo>
                    <a:pt x="3360" y="1759"/>
                    <a:pt x="3076" y="609"/>
                    <a:pt x="2336" y="184"/>
                  </a:cubicBezTo>
                  <a:cubicBezTo>
                    <a:pt x="2119" y="58"/>
                    <a:pt x="1873" y="0"/>
                    <a:pt x="16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43"/>
            <p:cNvSpPr/>
            <p:nvPr/>
          </p:nvSpPr>
          <p:spPr>
            <a:xfrm>
              <a:off x="2149488" y="524375"/>
              <a:ext cx="754925" cy="775000"/>
            </a:xfrm>
            <a:custGeom>
              <a:avLst/>
              <a:gdLst/>
              <a:ahLst/>
              <a:cxnLst/>
              <a:rect l="l" t="t" r="r" b="b"/>
              <a:pathLst>
                <a:path w="30197" h="31000" extrusionOk="0">
                  <a:moveTo>
                    <a:pt x="29645" y="22210"/>
                  </a:moveTo>
                  <a:cubicBezTo>
                    <a:pt x="29393" y="21785"/>
                    <a:pt x="29188" y="21359"/>
                    <a:pt x="29015" y="20902"/>
                  </a:cubicBezTo>
                  <a:cubicBezTo>
                    <a:pt x="28999" y="20839"/>
                    <a:pt x="28952" y="20776"/>
                    <a:pt x="28904" y="20729"/>
                  </a:cubicBezTo>
                  <a:cubicBezTo>
                    <a:pt x="28857" y="20477"/>
                    <a:pt x="28794" y="20225"/>
                    <a:pt x="28715" y="19989"/>
                  </a:cubicBezTo>
                  <a:cubicBezTo>
                    <a:pt x="28967" y="20115"/>
                    <a:pt x="29282" y="20099"/>
                    <a:pt x="29519" y="19942"/>
                  </a:cubicBezTo>
                  <a:cubicBezTo>
                    <a:pt x="29739" y="19768"/>
                    <a:pt x="29865" y="19406"/>
                    <a:pt x="29613" y="19201"/>
                  </a:cubicBezTo>
                  <a:cubicBezTo>
                    <a:pt x="29440" y="19044"/>
                    <a:pt x="29345" y="19107"/>
                    <a:pt x="29156" y="19075"/>
                  </a:cubicBezTo>
                  <a:cubicBezTo>
                    <a:pt x="28920" y="18997"/>
                    <a:pt x="28684" y="18871"/>
                    <a:pt x="28463" y="18713"/>
                  </a:cubicBezTo>
                  <a:cubicBezTo>
                    <a:pt x="28274" y="18587"/>
                    <a:pt x="28101" y="18461"/>
                    <a:pt x="27928" y="18303"/>
                  </a:cubicBezTo>
                  <a:cubicBezTo>
                    <a:pt x="27172" y="17185"/>
                    <a:pt x="26053" y="16287"/>
                    <a:pt x="24588" y="15641"/>
                  </a:cubicBezTo>
                  <a:cubicBezTo>
                    <a:pt x="25077" y="15326"/>
                    <a:pt x="25549" y="14964"/>
                    <a:pt x="25975" y="14586"/>
                  </a:cubicBezTo>
                  <a:cubicBezTo>
                    <a:pt x="25975" y="14791"/>
                    <a:pt x="25990" y="15011"/>
                    <a:pt x="26022" y="15200"/>
                  </a:cubicBezTo>
                  <a:cubicBezTo>
                    <a:pt x="26022" y="15704"/>
                    <a:pt x="26778" y="15704"/>
                    <a:pt x="26778" y="15200"/>
                  </a:cubicBezTo>
                  <a:cubicBezTo>
                    <a:pt x="26809" y="14744"/>
                    <a:pt x="26809" y="14287"/>
                    <a:pt x="26841" y="13814"/>
                  </a:cubicBezTo>
                  <a:cubicBezTo>
                    <a:pt x="26841" y="13751"/>
                    <a:pt x="26857" y="13672"/>
                    <a:pt x="26857" y="13625"/>
                  </a:cubicBezTo>
                  <a:cubicBezTo>
                    <a:pt x="26951" y="13499"/>
                    <a:pt x="27030" y="13389"/>
                    <a:pt x="27124" y="13263"/>
                  </a:cubicBezTo>
                  <a:cubicBezTo>
                    <a:pt x="27235" y="13452"/>
                    <a:pt x="27455" y="13578"/>
                    <a:pt x="27692" y="13562"/>
                  </a:cubicBezTo>
                  <a:cubicBezTo>
                    <a:pt x="27865" y="13546"/>
                    <a:pt x="28007" y="13420"/>
                    <a:pt x="28038" y="13247"/>
                  </a:cubicBezTo>
                  <a:cubicBezTo>
                    <a:pt x="28070" y="13027"/>
                    <a:pt x="27975" y="12901"/>
                    <a:pt x="27833" y="12743"/>
                  </a:cubicBezTo>
                  <a:cubicBezTo>
                    <a:pt x="27739" y="12601"/>
                    <a:pt x="27676" y="12460"/>
                    <a:pt x="27660" y="12286"/>
                  </a:cubicBezTo>
                  <a:cubicBezTo>
                    <a:pt x="27802" y="11971"/>
                    <a:pt x="27912" y="11641"/>
                    <a:pt x="28007" y="11310"/>
                  </a:cubicBezTo>
                  <a:cubicBezTo>
                    <a:pt x="28322" y="11814"/>
                    <a:pt x="28794" y="12255"/>
                    <a:pt x="29377" y="12082"/>
                  </a:cubicBezTo>
                  <a:cubicBezTo>
                    <a:pt x="29739" y="11956"/>
                    <a:pt x="29802" y="11467"/>
                    <a:pt x="29487" y="11262"/>
                  </a:cubicBezTo>
                  <a:cubicBezTo>
                    <a:pt x="28731" y="10806"/>
                    <a:pt x="28432" y="10113"/>
                    <a:pt x="28243" y="9357"/>
                  </a:cubicBezTo>
                  <a:cubicBezTo>
                    <a:pt x="28227" y="8396"/>
                    <a:pt x="28054" y="7451"/>
                    <a:pt x="27723" y="6569"/>
                  </a:cubicBezTo>
                  <a:cubicBezTo>
                    <a:pt x="27881" y="6679"/>
                    <a:pt x="28085" y="6710"/>
                    <a:pt x="28274" y="6679"/>
                  </a:cubicBezTo>
                  <a:cubicBezTo>
                    <a:pt x="28479" y="6616"/>
                    <a:pt x="28589" y="6395"/>
                    <a:pt x="28542" y="6206"/>
                  </a:cubicBezTo>
                  <a:cubicBezTo>
                    <a:pt x="28495" y="5860"/>
                    <a:pt x="28085" y="5671"/>
                    <a:pt x="27833" y="5497"/>
                  </a:cubicBezTo>
                  <a:cubicBezTo>
                    <a:pt x="27581" y="5324"/>
                    <a:pt x="27298" y="5104"/>
                    <a:pt x="27014" y="4915"/>
                  </a:cubicBezTo>
                  <a:cubicBezTo>
                    <a:pt x="26983" y="4883"/>
                    <a:pt x="26935" y="4852"/>
                    <a:pt x="26888" y="4852"/>
                  </a:cubicBezTo>
                  <a:cubicBezTo>
                    <a:pt x="26573" y="4363"/>
                    <a:pt x="26211" y="3922"/>
                    <a:pt x="25770" y="3544"/>
                  </a:cubicBezTo>
                  <a:lnTo>
                    <a:pt x="25770" y="3544"/>
                  </a:lnTo>
                  <a:cubicBezTo>
                    <a:pt x="25833" y="3528"/>
                    <a:pt x="25864" y="3497"/>
                    <a:pt x="25912" y="3465"/>
                  </a:cubicBezTo>
                  <a:cubicBezTo>
                    <a:pt x="26148" y="3324"/>
                    <a:pt x="26148" y="2993"/>
                    <a:pt x="25912" y="2835"/>
                  </a:cubicBezTo>
                  <a:cubicBezTo>
                    <a:pt x="25612" y="2662"/>
                    <a:pt x="25266" y="2709"/>
                    <a:pt x="24919" y="2694"/>
                  </a:cubicBezTo>
                  <a:cubicBezTo>
                    <a:pt x="24525" y="2662"/>
                    <a:pt x="24163" y="2568"/>
                    <a:pt x="23785" y="2505"/>
                  </a:cubicBezTo>
                  <a:cubicBezTo>
                    <a:pt x="23769" y="2505"/>
                    <a:pt x="23754" y="2505"/>
                    <a:pt x="23738" y="2505"/>
                  </a:cubicBezTo>
                  <a:cubicBezTo>
                    <a:pt x="22509" y="2064"/>
                    <a:pt x="21233" y="1780"/>
                    <a:pt x="19942" y="1670"/>
                  </a:cubicBezTo>
                  <a:lnTo>
                    <a:pt x="19249" y="1213"/>
                  </a:lnTo>
                  <a:cubicBezTo>
                    <a:pt x="18965" y="1040"/>
                    <a:pt x="18697" y="835"/>
                    <a:pt x="18367" y="819"/>
                  </a:cubicBezTo>
                  <a:cubicBezTo>
                    <a:pt x="18099" y="835"/>
                    <a:pt x="17941" y="1118"/>
                    <a:pt x="18067" y="1355"/>
                  </a:cubicBezTo>
                  <a:cubicBezTo>
                    <a:pt x="18130" y="1449"/>
                    <a:pt x="18193" y="1528"/>
                    <a:pt x="18272" y="1591"/>
                  </a:cubicBezTo>
                  <a:lnTo>
                    <a:pt x="14492" y="1591"/>
                  </a:lnTo>
                  <a:cubicBezTo>
                    <a:pt x="14098" y="1355"/>
                    <a:pt x="13625" y="1292"/>
                    <a:pt x="13184" y="1166"/>
                  </a:cubicBezTo>
                  <a:cubicBezTo>
                    <a:pt x="12712" y="1024"/>
                    <a:pt x="12239" y="851"/>
                    <a:pt x="11782" y="662"/>
                  </a:cubicBezTo>
                  <a:cubicBezTo>
                    <a:pt x="11357" y="488"/>
                    <a:pt x="11058" y="1229"/>
                    <a:pt x="11467" y="1418"/>
                  </a:cubicBezTo>
                  <a:lnTo>
                    <a:pt x="11814" y="1591"/>
                  </a:lnTo>
                  <a:lnTo>
                    <a:pt x="10128" y="1591"/>
                  </a:lnTo>
                  <a:lnTo>
                    <a:pt x="9640" y="1591"/>
                  </a:lnTo>
                  <a:cubicBezTo>
                    <a:pt x="9278" y="1418"/>
                    <a:pt x="8868" y="1323"/>
                    <a:pt x="8506" y="1181"/>
                  </a:cubicBezTo>
                  <a:cubicBezTo>
                    <a:pt x="7907" y="929"/>
                    <a:pt x="7325" y="630"/>
                    <a:pt x="6773" y="284"/>
                  </a:cubicBezTo>
                  <a:cubicBezTo>
                    <a:pt x="6332" y="0"/>
                    <a:pt x="5939" y="709"/>
                    <a:pt x="6364" y="1008"/>
                  </a:cubicBezTo>
                  <a:cubicBezTo>
                    <a:pt x="6710" y="1244"/>
                    <a:pt x="7057" y="1465"/>
                    <a:pt x="7435" y="1654"/>
                  </a:cubicBezTo>
                  <a:cubicBezTo>
                    <a:pt x="7136" y="1670"/>
                    <a:pt x="6836" y="1686"/>
                    <a:pt x="6553" y="1701"/>
                  </a:cubicBezTo>
                  <a:cubicBezTo>
                    <a:pt x="6159" y="1497"/>
                    <a:pt x="5671" y="1481"/>
                    <a:pt x="5245" y="1355"/>
                  </a:cubicBezTo>
                  <a:cubicBezTo>
                    <a:pt x="4741" y="1197"/>
                    <a:pt x="4269" y="961"/>
                    <a:pt x="3765" y="803"/>
                  </a:cubicBezTo>
                  <a:cubicBezTo>
                    <a:pt x="3450" y="693"/>
                    <a:pt x="3150" y="1181"/>
                    <a:pt x="3434" y="1402"/>
                  </a:cubicBezTo>
                  <a:cubicBezTo>
                    <a:pt x="3639" y="1575"/>
                    <a:pt x="3859" y="1717"/>
                    <a:pt x="4096" y="1843"/>
                  </a:cubicBezTo>
                  <a:lnTo>
                    <a:pt x="3150" y="1890"/>
                  </a:lnTo>
                  <a:cubicBezTo>
                    <a:pt x="2883" y="1906"/>
                    <a:pt x="2631" y="2095"/>
                    <a:pt x="2536" y="2363"/>
                  </a:cubicBezTo>
                  <a:cubicBezTo>
                    <a:pt x="2505" y="2442"/>
                    <a:pt x="2505" y="2520"/>
                    <a:pt x="2489" y="2599"/>
                  </a:cubicBezTo>
                  <a:lnTo>
                    <a:pt x="2489" y="2599"/>
                  </a:lnTo>
                  <a:cubicBezTo>
                    <a:pt x="2457" y="3434"/>
                    <a:pt x="2300" y="4253"/>
                    <a:pt x="2048" y="5025"/>
                  </a:cubicBezTo>
                  <a:cubicBezTo>
                    <a:pt x="1843" y="5608"/>
                    <a:pt x="1402" y="6033"/>
                    <a:pt x="1229" y="6584"/>
                  </a:cubicBezTo>
                  <a:cubicBezTo>
                    <a:pt x="1166" y="6868"/>
                    <a:pt x="1402" y="7120"/>
                    <a:pt x="1686" y="7073"/>
                  </a:cubicBezTo>
                  <a:cubicBezTo>
                    <a:pt x="2001" y="6978"/>
                    <a:pt x="2268" y="6789"/>
                    <a:pt x="2457" y="6521"/>
                  </a:cubicBezTo>
                  <a:lnTo>
                    <a:pt x="2457" y="7482"/>
                  </a:lnTo>
                  <a:cubicBezTo>
                    <a:pt x="2316" y="7923"/>
                    <a:pt x="2111" y="8333"/>
                    <a:pt x="1843" y="8711"/>
                  </a:cubicBezTo>
                  <a:cubicBezTo>
                    <a:pt x="1386" y="9372"/>
                    <a:pt x="756" y="9829"/>
                    <a:pt x="284" y="10459"/>
                  </a:cubicBezTo>
                  <a:cubicBezTo>
                    <a:pt x="0" y="10837"/>
                    <a:pt x="536" y="11247"/>
                    <a:pt x="882" y="11073"/>
                  </a:cubicBezTo>
                  <a:cubicBezTo>
                    <a:pt x="1323" y="10837"/>
                    <a:pt x="1733" y="10522"/>
                    <a:pt x="2064" y="10144"/>
                  </a:cubicBezTo>
                  <a:cubicBezTo>
                    <a:pt x="2016" y="10270"/>
                    <a:pt x="1969" y="10412"/>
                    <a:pt x="1922" y="10554"/>
                  </a:cubicBezTo>
                  <a:cubicBezTo>
                    <a:pt x="1733" y="11073"/>
                    <a:pt x="1339" y="11515"/>
                    <a:pt x="1166" y="12050"/>
                  </a:cubicBezTo>
                  <a:cubicBezTo>
                    <a:pt x="1103" y="12381"/>
                    <a:pt x="1434" y="12633"/>
                    <a:pt x="1717" y="12491"/>
                  </a:cubicBezTo>
                  <a:cubicBezTo>
                    <a:pt x="2032" y="12271"/>
                    <a:pt x="2268" y="11987"/>
                    <a:pt x="2442" y="11656"/>
                  </a:cubicBezTo>
                  <a:cubicBezTo>
                    <a:pt x="2442" y="12082"/>
                    <a:pt x="2426" y="12523"/>
                    <a:pt x="2426" y="12948"/>
                  </a:cubicBezTo>
                  <a:cubicBezTo>
                    <a:pt x="2190" y="13531"/>
                    <a:pt x="1938" y="14114"/>
                    <a:pt x="1638" y="14681"/>
                  </a:cubicBezTo>
                  <a:cubicBezTo>
                    <a:pt x="1308" y="15295"/>
                    <a:pt x="819" y="15862"/>
                    <a:pt x="630" y="16539"/>
                  </a:cubicBezTo>
                  <a:cubicBezTo>
                    <a:pt x="551" y="16839"/>
                    <a:pt x="914" y="17169"/>
                    <a:pt x="1182" y="16965"/>
                  </a:cubicBezTo>
                  <a:cubicBezTo>
                    <a:pt x="1749" y="16571"/>
                    <a:pt x="2095" y="15893"/>
                    <a:pt x="2394" y="15263"/>
                  </a:cubicBezTo>
                  <a:cubicBezTo>
                    <a:pt x="2394" y="16272"/>
                    <a:pt x="2394" y="17248"/>
                    <a:pt x="2394" y="18193"/>
                  </a:cubicBezTo>
                  <a:cubicBezTo>
                    <a:pt x="2331" y="18445"/>
                    <a:pt x="2253" y="18681"/>
                    <a:pt x="2158" y="18934"/>
                  </a:cubicBezTo>
                  <a:cubicBezTo>
                    <a:pt x="1922" y="19516"/>
                    <a:pt x="1481" y="19942"/>
                    <a:pt x="1213" y="20509"/>
                  </a:cubicBezTo>
                  <a:cubicBezTo>
                    <a:pt x="1008" y="20855"/>
                    <a:pt x="1402" y="21249"/>
                    <a:pt x="1749" y="21044"/>
                  </a:cubicBezTo>
                  <a:cubicBezTo>
                    <a:pt x="2001" y="20934"/>
                    <a:pt x="2221" y="20761"/>
                    <a:pt x="2379" y="20540"/>
                  </a:cubicBezTo>
                  <a:lnTo>
                    <a:pt x="2379" y="21217"/>
                  </a:lnTo>
                  <a:lnTo>
                    <a:pt x="2379" y="21375"/>
                  </a:lnTo>
                  <a:cubicBezTo>
                    <a:pt x="2379" y="21391"/>
                    <a:pt x="2363" y="21407"/>
                    <a:pt x="2363" y="21422"/>
                  </a:cubicBezTo>
                  <a:cubicBezTo>
                    <a:pt x="2253" y="21848"/>
                    <a:pt x="2064" y="22257"/>
                    <a:pt x="1796" y="22619"/>
                  </a:cubicBezTo>
                  <a:cubicBezTo>
                    <a:pt x="1560" y="22950"/>
                    <a:pt x="1197" y="23186"/>
                    <a:pt x="1040" y="23596"/>
                  </a:cubicBezTo>
                  <a:cubicBezTo>
                    <a:pt x="914" y="23895"/>
                    <a:pt x="1245" y="24084"/>
                    <a:pt x="1481" y="24053"/>
                  </a:cubicBezTo>
                  <a:cubicBezTo>
                    <a:pt x="1859" y="24006"/>
                    <a:pt x="2158" y="23643"/>
                    <a:pt x="2394" y="23312"/>
                  </a:cubicBezTo>
                  <a:cubicBezTo>
                    <a:pt x="2410" y="24179"/>
                    <a:pt x="2426" y="25014"/>
                    <a:pt x="2442" y="25833"/>
                  </a:cubicBezTo>
                  <a:cubicBezTo>
                    <a:pt x="2268" y="26195"/>
                    <a:pt x="2079" y="26557"/>
                    <a:pt x="1859" y="26888"/>
                  </a:cubicBezTo>
                  <a:cubicBezTo>
                    <a:pt x="1544" y="27361"/>
                    <a:pt x="1071" y="27786"/>
                    <a:pt x="867" y="28321"/>
                  </a:cubicBezTo>
                  <a:cubicBezTo>
                    <a:pt x="756" y="28684"/>
                    <a:pt x="1150" y="28904"/>
                    <a:pt x="1434" y="28763"/>
                  </a:cubicBezTo>
                  <a:cubicBezTo>
                    <a:pt x="1733" y="28605"/>
                    <a:pt x="1985" y="28369"/>
                    <a:pt x="2158" y="28069"/>
                  </a:cubicBezTo>
                  <a:cubicBezTo>
                    <a:pt x="2158" y="28290"/>
                    <a:pt x="2142" y="28526"/>
                    <a:pt x="2142" y="28747"/>
                  </a:cubicBezTo>
                  <a:cubicBezTo>
                    <a:pt x="2142" y="29204"/>
                    <a:pt x="2079" y="29708"/>
                    <a:pt x="2253" y="30133"/>
                  </a:cubicBezTo>
                  <a:cubicBezTo>
                    <a:pt x="2331" y="30385"/>
                    <a:pt x="2631" y="30464"/>
                    <a:pt x="2835" y="30322"/>
                  </a:cubicBezTo>
                  <a:cubicBezTo>
                    <a:pt x="2867" y="30416"/>
                    <a:pt x="2898" y="30511"/>
                    <a:pt x="2946" y="30605"/>
                  </a:cubicBezTo>
                  <a:cubicBezTo>
                    <a:pt x="3056" y="30842"/>
                    <a:pt x="3308" y="30999"/>
                    <a:pt x="3576" y="30999"/>
                  </a:cubicBezTo>
                  <a:lnTo>
                    <a:pt x="3592" y="30999"/>
                  </a:lnTo>
                  <a:cubicBezTo>
                    <a:pt x="6553" y="30920"/>
                    <a:pt x="9451" y="30842"/>
                    <a:pt x="12601" y="30842"/>
                  </a:cubicBezTo>
                  <a:cubicBezTo>
                    <a:pt x="13468" y="30842"/>
                    <a:pt x="14334" y="30857"/>
                    <a:pt x="15200" y="30873"/>
                  </a:cubicBezTo>
                  <a:cubicBezTo>
                    <a:pt x="16067" y="30905"/>
                    <a:pt x="16980" y="30920"/>
                    <a:pt x="17862" y="30920"/>
                  </a:cubicBezTo>
                  <a:cubicBezTo>
                    <a:pt x="20792" y="30920"/>
                    <a:pt x="23076" y="30369"/>
                    <a:pt x="25029" y="29188"/>
                  </a:cubicBezTo>
                  <a:cubicBezTo>
                    <a:pt x="25187" y="29093"/>
                    <a:pt x="25313" y="28999"/>
                    <a:pt x="25455" y="28904"/>
                  </a:cubicBezTo>
                  <a:cubicBezTo>
                    <a:pt x="25439" y="29125"/>
                    <a:pt x="25471" y="29345"/>
                    <a:pt x="25549" y="29534"/>
                  </a:cubicBezTo>
                  <a:cubicBezTo>
                    <a:pt x="25675" y="29834"/>
                    <a:pt x="26085" y="29755"/>
                    <a:pt x="26227" y="29534"/>
                  </a:cubicBezTo>
                  <a:cubicBezTo>
                    <a:pt x="26479" y="29156"/>
                    <a:pt x="26447" y="28652"/>
                    <a:pt x="26526" y="28211"/>
                  </a:cubicBezTo>
                  <a:cubicBezTo>
                    <a:pt x="26526" y="28148"/>
                    <a:pt x="26557" y="28101"/>
                    <a:pt x="26573" y="28054"/>
                  </a:cubicBezTo>
                  <a:cubicBezTo>
                    <a:pt x="26998" y="27660"/>
                    <a:pt x="27376" y="27235"/>
                    <a:pt x="27692" y="26762"/>
                  </a:cubicBezTo>
                  <a:cubicBezTo>
                    <a:pt x="27770" y="26983"/>
                    <a:pt x="27896" y="27203"/>
                    <a:pt x="28070" y="27345"/>
                  </a:cubicBezTo>
                  <a:cubicBezTo>
                    <a:pt x="28400" y="27660"/>
                    <a:pt x="28920" y="27345"/>
                    <a:pt x="28810" y="26920"/>
                  </a:cubicBezTo>
                  <a:cubicBezTo>
                    <a:pt x="28684" y="26463"/>
                    <a:pt x="28574" y="26006"/>
                    <a:pt x="28511" y="25549"/>
                  </a:cubicBezTo>
                  <a:lnTo>
                    <a:pt x="28479" y="25297"/>
                  </a:lnTo>
                  <a:cubicBezTo>
                    <a:pt x="28763" y="24573"/>
                    <a:pt x="28936" y="23817"/>
                    <a:pt x="29015" y="23029"/>
                  </a:cubicBezTo>
                  <a:cubicBezTo>
                    <a:pt x="29188" y="23328"/>
                    <a:pt x="29408" y="23596"/>
                    <a:pt x="29755" y="23643"/>
                  </a:cubicBezTo>
                  <a:cubicBezTo>
                    <a:pt x="29928" y="23643"/>
                    <a:pt x="30086" y="23533"/>
                    <a:pt x="30133" y="23360"/>
                  </a:cubicBezTo>
                  <a:cubicBezTo>
                    <a:pt x="30196" y="22871"/>
                    <a:pt x="29865" y="22588"/>
                    <a:pt x="29645" y="222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3"/>
            <p:cNvSpPr/>
            <p:nvPr/>
          </p:nvSpPr>
          <p:spPr>
            <a:xfrm>
              <a:off x="2150663" y="529825"/>
              <a:ext cx="720675" cy="769550"/>
            </a:xfrm>
            <a:custGeom>
              <a:avLst/>
              <a:gdLst/>
              <a:ahLst/>
              <a:cxnLst/>
              <a:rect l="l" t="t" r="r" b="b"/>
              <a:pathLst>
                <a:path w="28827" h="30782" extrusionOk="0">
                  <a:moveTo>
                    <a:pt x="6514" y="0"/>
                  </a:moveTo>
                  <a:cubicBezTo>
                    <a:pt x="6164" y="0"/>
                    <a:pt x="5944" y="539"/>
                    <a:pt x="6301" y="790"/>
                  </a:cubicBezTo>
                  <a:cubicBezTo>
                    <a:pt x="6648" y="1026"/>
                    <a:pt x="7010" y="1247"/>
                    <a:pt x="7372" y="1436"/>
                  </a:cubicBezTo>
                  <a:cubicBezTo>
                    <a:pt x="7073" y="1452"/>
                    <a:pt x="6774" y="1468"/>
                    <a:pt x="6506" y="1483"/>
                  </a:cubicBezTo>
                  <a:cubicBezTo>
                    <a:pt x="6112" y="1279"/>
                    <a:pt x="5608" y="1263"/>
                    <a:pt x="5183" y="1137"/>
                  </a:cubicBezTo>
                  <a:cubicBezTo>
                    <a:pt x="4679" y="979"/>
                    <a:pt x="4206" y="743"/>
                    <a:pt x="3718" y="585"/>
                  </a:cubicBezTo>
                  <a:cubicBezTo>
                    <a:pt x="3685" y="575"/>
                    <a:pt x="3653" y="569"/>
                    <a:pt x="3621" y="569"/>
                  </a:cubicBezTo>
                  <a:cubicBezTo>
                    <a:pt x="3336" y="569"/>
                    <a:pt x="3130" y="985"/>
                    <a:pt x="3371" y="1184"/>
                  </a:cubicBezTo>
                  <a:cubicBezTo>
                    <a:pt x="3576" y="1357"/>
                    <a:pt x="3797" y="1499"/>
                    <a:pt x="4049" y="1625"/>
                  </a:cubicBezTo>
                  <a:lnTo>
                    <a:pt x="3103" y="1672"/>
                  </a:lnTo>
                  <a:cubicBezTo>
                    <a:pt x="2820" y="1688"/>
                    <a:pt x="2584" y="1877"/>
                    <a:pt x="2489" y="2145"/>
                  </a:cubicBezTo>
                  <a:cubicBezTo>
                    <a:pt x="2458" y="2224"/>
                    <a:pt x="2442" y="2302"/>
                    <a:pt x="2442" y="2381"/>
                  </a:cubicBezTo>
                  <a:cubicBezTo>
                    <a:pt x="2395" y="3216"/>
                    <a:pt x="2253" y="4035"/>
                    <a:pt x="1985" y="4807"/>
                  </a:cubicBezTo>
                  <a:cubicBezTo>
                    <a:pt x="1780" y="5390"/>
                    <a:pt x="1355" y="5815"/>
                    <a:pt x="1166" y="6382"/>
                  </a:cubicBezTo>
                  <a:cubicBezTo>
                    <a:pt x="1108" y="6628"/>
                    <a:pt x="1316" y="6860"/>
                    <a:pt x="1557" y="6860"/>
                  </a:cubicBezTo>
                  <a:cubicBezTo>
                    <a:pt x="1579" y="6860"/>
                    <a:pt x="1601" y="6858"/>
                    <a:pt x="1623" y="6855"/>
                  </a:cubicBezTo>
                  <a:cubicBezTo>
                    <a:pt x="1938" y="6760"/>
                    <a:pt x="2206" y="6571"/>
                    <a:pt x="2395" y="6303"/>
                  </a:cubicBezTo>
                  <a:lnTo>
                    <a:pt x="2395" y="7264"/>
                  </a:lnTo>
                  <a:cubicBezTo>
                    <a:pt x="2253" y="7705"/>
                    <a:pt x="2048" y="8115"/>
                    <a:pt x="1780" y="8508"/>
                  </a:cubicBezTo>
                  <a:cubicBezTo>
                    <a:pt x="1324" y="9154"/>
                    <a:pt x="709" y="9611"/>
                    <a:pt x="237" y="10241"/>
                  </a:cubicBezTo>
                  <a:cubicBezTo>
                    <a:pt x="0" y="10569"/>
                    <a:pt x="333" y="10897"/>
                    <a:pt x="642" y="10897"/>
                  </a:cubicBezTo>
                  <a:cubicBezTo>
                    <a:pt x="704" y="10897"/>
                    <a:pt x="764" y="10884"/>
                    <a:pt x="820" y="10855"/>
                  </a:cubicBezTo>
                  <a:cubicBezTo>
                    <a:pt x="1276" y="10619"/>
                    <a:pt x="1670" y="10304"/>
                    <a:pt x="2001" y="9926"/>
                  </a:cubicBezTo>
                  <a:lnTo>
                    <a:pt x="2001" y="9926"/>
                  </a:lnTo>
                  <a:cubicBezTo>
                    <a:pt x="1969" y="10068"/>
                    <a:pt x="1922" y="10194"/>
                    <a:pt x="1859" y="10336"/>
                  </a:cubicBezTo>
                  <a:cubicBezTo>
                    <a:pt x="1670" y="10855"/>
                    <a:pt x="1276" y="11297"/>
                    <a:pt x="1103" y="11832"/>
                  </a:cubicBezTo>
                  <a:cubicBezTo>
                    <a:pt x="1052" y="12098"/>
                    <a:pt x="1257" y="12313"/>
                    <a:pt x="1494" y="12313"/>
                  </a:cubicBezTo>
                  <a:cubicBezTo>
                    <a:pt x="1552" y="12313"/>
                    <a:pt x="1612" y="12301"/>
                    <a:pt x="1670" y="12273"/>
                  </a:cubicBezTo>
                  <a:cubicBezTo>
                    <a:pt x="1969" y="12053"/>
                    <a:pt x="2221" y="11769"/>
                    <a:pt x="2379" y="11438"/>
                  </a:cubicBezTo>
                  <a:lnTo>
                    <a:pt x="2379" y="11438"/>
                  </a:lnTo>
                  <a:cubicBezTo>
                    <a:pt x="2379" y="11879"/>
                    <a:pt x="2379" y="12305"/>
                    <a:pt x="2363" y="12730"/>
                  </a:cubicBezTo>
                  <a:cubicBezTo>
                    <a:pt x="2143" y="13313"/>
                    <a:pt x="1875" y="13896"/>
                    <a:pt x="1576" y="14463"/>
                  </a:cubicBezTo>
                  <a:cubicBezTo>
                    <a:pt x="1245" y="15077"/>
                    <a:pt x="757" y="15644"/>
                    <a:pt x="583" y="16321"/>
                  </a:cubicBezTo>
                  <a:cubicBezTo>
                    <a:pt x="521" y="16556"/>
                    <a:pt x="721" y="16810"/>
                    <a:pt x="939" y="16810"/>
                  </a:cubicBezTo>
                  <a:cubicBezTo>
                    <a:pt x="1000" y="16810"/>
                    <a:pt x="1061" y="16791"/>
                    <a:pt x="1119" y="16747"/>
                  </a:cubicBezTo>
                  <a:cubicBezTo>
                    <a:pt x="1686" y="16353"/>
                    <a:pt x="2032" y="15675"/>
                    <a:pt x="2347" y="15045"/>
                  </a:cubicBezTo>
                  <a:lnTo>
                    <a:pt x="2347" y="15045"/>
                  </a:lnTo>
                  <a:cubicBezTo>
                    <a:pt x="2332" y="16054"/>
                    <a:pt x="2332" y="17030"/>
                    <a:pt x="2332" y="17975"/>
                  </a:cubicBezTo>
                  <a:cubicBezTo>
                    <a:pt x="2269" y="18227"/>
                    <a:pt x="2190" y="18463"/>
                    <a:pt x="2095" y="18716"/>
                  </a:cubicBezTo>
                  <a:cubicBezTo>
                    <a:pt x="1859" y="19298"/>
                    <a:pt x="1418" y="19724"/>
                    <a:pt x="1166" y="20291"/>
                  </a:cubicBezTo>
                  <a:cubicBezTo>
                    <a:pt x="985" y="20575"/>
                    <a:pt x="1218" y="20891"/>
                    <a:pt x="1498" y="20891"/>
                  </a:cubicBezTo>
                  <a:cubicBezTo>
                    <a:pt x="1560" y="20891"/>
                    <a:pt x="1624" y="20876"/>
                    <a:pt x="1686" y="20842"/>
                  </a:cubicBezTo>
                  <a:cubicBezTo>
                    <a:pt x="1938" y="20716"/>
                    <a:pt x="2158" y="20543"/>
                    <a:pt x="2332" y="20322"/>
                  </a:cubicBezTo>
                  <a:lnTo>
                    <a:pt x="2332" y="20999"/>
                  </a:lnTo>
                  <a:lnTo>
                    <a:pt x="2332" y="21157"/>
                  </a:lnTo>
                  <a:cubicBezTo>
                    <a:pt x="2316" y="21173"/>
                    <a:pt x="2316" y="21189"/>
                    <a:pt x="2300" y="21204"/>
                  </a:cubicBezTo>
                  <a:cubicBezTo>
                    <a:pt x="2190" y="21630"/>
                    <a:pt x="2001" y="22039"/>
                    <a:pt x="1749" y="22401"/>
                  </a:cubicBezTo>
                  <a:cubicBezTo>
                    <a:pt x="1497" y="22732"/>
                    <a:pt x="1135" y="22984"/>
                    <a:pt x="977" y="23378"/>
                  </a:cubicBezTo>
                  <a:cubicBezTo>
                    <a:pt x="875" y="23655"/>
                    <a:pt x="1138" y="23838"/>
                    <a:pt x="1365" y="23838"/>
                  </a:cubicBezTo>
                  <a:cubicBezTo>
                    <a:pt x="1383" y="23838"/>
                    <a:pt x="1401" y="23837"/>
                    <a:pt x="1418" y="23835"/>
                  </a:cubicBezTo>
                  <a:cubicBezTo>
                    <a:pt x="1796" y="23788"/>
                    <a:pt x="2111" y="23425"/>
                    <a:pt x="2347" y="23110"/>
                  </a:cubicBezTo>
                  <a:cubicBezTo>
                    <a:pt x="2347" y="23961"/>
                    <a:pt x="2379" y="24796"/>
                    <a:pt x="2395" y="25615"/>
                  </a:cubicBezTo>
                  <a:cubicBezTo>
                    <a:pt x="2221" y="25977"/>
                    <a:pt x="2017" y="26339"/>
                    <a:pt x="1796" y="26670"/>
                  </a:cubicBezTo>
                  <a:cubicBezTo>
                    <a:pt x="1481" y="27143"/>
                    <a:pt x="1009" y="27568"/>
                    <a:pt x="820" y="28103"/>
                  </a:cubicBezTo>
                  <a:cubicBezTo>
                    <a:pt x="720" y="28390"/>
                    <a:pt x="955" y="28588"/>
                    <a:pt x="1191" y="28588"/>
                  </a:cubicBezTo>
                  <a:cubicBezTo>
                    <a:pt x="1253" y="28588"/>
                    <a:pt x="1315" y="28574"/>
                    <a:pt x="1371" y="28545"/>
                  </a:cubicBezTo>
                  <a:cubicBezTo>
                    <a:pt x="1670" y="28387"/>
                    <a:pt x="1922" y="28151"/>
                    <a:pt x="2111" y="27851"/>
                  </a:cubicBezTo>
                  <a:lnTo>
                    <a:pt x="2111" y="27851"/>
                  </a:lnTo>
                  <a:cubicBezTo>
                    <a:pt x="2095" y="28072"/>
                    <a:pt x="2095" y="28308"/>
                    <a:pt x="2080" y="28529"/>
                  </a:cubicBezTo>
                  <a:cubicBezTo>
                    <a:pt x="2080" y="28986"/>
                    <a:pt x="2032" y="29490"/>
                    <a:pt x="2190" y="29915"/>
                  </a:cubicBezTo>
                  <a:cubicBezTo>
                    <a:pt x="2253" y="30083"/>
                    <a:pt x="2400" y="30174"/>
                    <a:pt x="2552" y="30174"/>
                  </a:cubicBezTo>
                  <a:cubicBezTo>
                    <a:pt x="2627" y="30174"/>
                    <a:pt x="2704" y="30151"/>
                    <a:pt x="2773" y="30104"/>
                  </a:cubicBezTo>
                  <a:cubicBezTo>
                    <a:pt x="2804" y="30198"/>
                    <a:pt x="2851" y="30293"/>
                    <a:pt x="2883" y="30387"/>
                  </a:cubicBezTo>
                  <a:cubicBezTo>
                    <a:pt x="3009" y="30624"/>
                    <a:pt x="3245" y="30781"/>
                    <a:pt x="3513" y="30781"/>
                  </a:cubicBezTo>
                  <a:lnTo>
                    <a:pt x="3545" y="30781"/>
                  </a:lnTo>
                  <a:cubicBezTo>
                    <a:pt x="6490" y="30702"/>
                    <a:pt x="9404" y="30624"/>
                    <a:pt x="12539" y="30624"/>
                  </a:cubicBezTo>
                  <a:cubicBezTo>
                    <a:pt x="13405" y="30624"/>
                    <a:pt x="14271" y="30639"/>
                    <a:pt x="15138" y="30655"/>
                  </a:cubicBezTo>
                  <a:cubicBezTo>
                    <a:pt x="16020" y="30687"/>
                    <a:pt x="16918" y="30702"/>
                    <a:pt x="17800" y="30702"/>
                  </a:cubicBezTo>
                  <a:cubicBezTo>
                    <a:pt x="20745" y="30702"/>
                    <a:pt x="23014" y="30151"/>
                    <a:pt x="24982" y="28970"/>
                  </a:cubicBezTo>
                  <a:cubicBezTo>
                    <a:pt x="25124" y="28891"/>
                    <a:pt x="25250" y="28781"/>
                    <a:pt x="25392" y="28686"/>
                  </a:cubicBezTo>
                  <a:lnTo>
                    <a:pt x="25392" y="28686"/>
                  </a:lnTo>
                  <a:cubicBezTo>
                    <a:pt x="25376" y="28907"/>
                    <a:pt x="25408" y="29127"/>
                    <a:pt x="25502" y="29316"/>
                  </a:cubicBezTo>
                  <a:cubicBezTo>
                    <a:pt x="25560" y="29460"/>
                    <a:pt x="25673" y="29519"/>
                    <a:pt x="25793" y="29519"/>
                  </a:cubicBezTo>
                  <a:cubicBezTo>
                    <a:pt x="25936" y="29519"/>
                    <a:pt x="26087" y="29436"/>
                    <a:pt x="26164" y="29316"/>
                  </a:cubicBezTo>
                  <a:cubicBezTo>
                    <a:pt x="26432" y="28954"/>
                    <a:pt x="26384" y="28434"/>
                    <a:pt x="26479" y="27993"/>
                  </a:cubicBezTo>
                  <a:cubicBezTo>
                    <a:pt x="26479" y="27930"/>
                    <a:pt x="26495" y="27883"/>
                    <a:pt x="26510" y="27836"/>
                  </a:cubicBezTo>
                  <a:cubicBezTo>
                    <a:pt x="26936" y="27442"/>
                    <a:pt x="27314" y="27017"/>
                    <a:pt x="27645" y="26544"/>
                  </a:cubicBezTo>
                  <a:cubicBezTo>
                    <a:pt x="27708" y="26765"/>
                    <a:pt x="27834" y="26985"/>
                    <a:pt x="28023" y="27127"/>
                  </a:cubicBezTo>
                  <a:cubicBezTo>
                    <a:pt x="28112" y="27216"/>
                    <a:pt x="28217" y="27255"/>
                    <a:pt x="28320" y="27255"/>
                  </a:cubicBezTo>
                  <a:cubicBezTo>
                    <a:pt x="28581" y="27255"/>
                    <a:pt x="28826" y="27006"/>
                    <a:pt x="28747" y="26702"/>
                  </a:cubicBezTo>
                  <a:cubicBezTo>
                    <a:pt x="28621" y="26245"/>
                    <a:pt x="28527" y="25788"/>
                    <a:pt x="28448" y="25331"/>
                  </a:cubicBezTo>
                  <a:cubicBezTo>
                    <a:pt x="28448" y="25252"/>
                    <a:pt x="28432" y="25174"/>
                    <a:pt x="28416" y="25095"/>
                  </a:cubicBezTo>
                  <a:cubicBezTo>
                    <a:pt x="27867" y="24936"/>
                    <a:pt x="27308" y="24853"/>
                    <a:pt x="26740" y="24853"/>
                  </a:cubicBezTo>
                  <a:cubicBezTo>
                    <a:pt x="26575" y="24853"/>
                    <a:pt x="26409" y="24860"/>
                    <a:pt x="26243" y="24874"/>
                  </a:cubicBezTo>
                  <a:cubicBezTo>
                    <a:pt x="23533" y="25079"/>
                    <a:pt x="21013" y="26402"/>
                    <a:pt x="18587" y="27552"/>
                  </a:cubicBezTo>
                  <a:cubicBezTo>
                    <a:pt x="16681" y="28434"/>
                    <a:pt x="14618" y="28923"/>
                    <a:pt x="12539" y="28986"/>
                  </a:cubicBezTo>
                  <a:cubicBezTo>
                    <a:pt x="12245" y="28996"/>
                    <a:pt x="11949" y="29003"/>
                    <a:pt x="11652" y="29003"/>
                  </a:cubicBezTo>
                  <a:cubicBezTo>
                    <a:pt x="10149" y="29003"/>
                    <a:pt x="8630" y="28824"/>
                    <a:pt x="7341" y="28009"/>
                  </a:cubicBezTo>
                  <a:cubicBezTo>
                    <a:pt x="4757" y="26402"/>
                    <a:pt x="3576" y="23079"/>
                    <a:pt x="3482" y="20102"/>
                  </a:cubicBezTo>
                  <a:cubicBezTo>
                    <a:pt x="3340" y="15612"/>
                    <a:pt x="3466" y="10777"/>
                    <a:pt x="5246" y="6618"/>
                  </a:cubicBezTo>
                  <a:cubicBezTo>
                    <a:pt x="6049" y="4760"/>
                    <a:pt x="7167" y="3137"/>
                    <a:pt x="8396" y="1546"/>
                  </a:cubicBezTo>
                  <a:cubicBezTo>
                    <a:pt x="8522" y="1389"/>
                    <a:pt x="8648" y="1231"/>
                    <a:pt x="8774" y="1089"/>
                  </a:cubicBezTo>
                  <a:cubicBezTo>
                    <a:pt x="8664" y="1042"/>
                    <a:pt x="8554" y="1011"/>
                    <a:pt x="8443" y="963"/>
                  </a:cubicBezTo>
                  <a:cubicBezTo>
                    <a:pt x="7845" y="711"/>
                    <a:pt x="7262" y="412"/>
                    <a:pt x="6726" y="66"/>
                  </a:cubicBezTo>
                  <a:cubicBezTo>
                    <a:pt x="6653" y="20"/>
                    <a:pt x="6581" y="0"/>
                    <a:pt x="6514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3"/>
            <p:cNvSpPr/>
            <p:nvPr/>
          </p:nvSpPr>
          <p:spPr>
            <a:xfrm>
              <a:off x="2264863" y="660825"/>
              <a:ext cx="161475" cy="200950"/>
            </a:xfrm>
            <a:custGeom>
              <a:avLst/>
              <a:gdLst/>
              <a:ahLst/>
              <a:cxnLst/>
              <a:rect l="l" t="t" r="r" b="b"/>
              <a:pathLst>
                <a:path w="6459" h="8038" extrusionOk="0">
                  <a:moveTo>
                    <a:pt x="2884" y="0"/>
                  </a:moveTo>
                  <a:cubicBezTo>
                    <a:pt x="2308" y="0"/>
                    <a:pt x="1729" y="191"/>
                    <a:pt x="1213" y="622"/>
                  </a:cubicBezTo>
                  <a:cubicBezTo>
                    <a:pt x="473" y="1237"/>
                    <a:pt x="284" y="2182"/>
                    <a:pt x="284" y="3095"/>
                  </a:cubicBezTo>
                  <a:cubicBezTo>
                    <a:pt x="284" y="3946"/>
                    <a:pt x="158" y="4733"/>
                    <a:pt x="95" y="5568"/>
                  </a:cubicBezTo>
                  <a:cubicBezTo>
                    <a:pt x="0" y="6592"/>
                    <a:pt x="504" y="7506"/>
                    <a:pt x="1450" y="7868"/>
                  </a:cubicBezTo>
                  <a:cubicBezTo>
                    <a:pt x="1758" y="7984"/>
                    <a:pt x="2071" y="8037"/>
                    <a:pt x="2381" y="8037"/>
                  </a:cubicBezTo>
                  <a:cubicBezTo>
                    <a:pt x="3628" y="8037"/>
                    <a:pt x="4839" y="7185"/>
                    <a:pt x="5545" y="6151"/>
                  </a:cubicBezTo>
                  <a:cubicBezTo>
                    <a:pt x="6411" y="4812"/>
                    <a:pt x="6459" y="3111"/>
                    <a:pt x="5671" y="1725"/>
                  </a:cubicBezTo>
                  <a:cubicBezTo>
                    <a:pt x="5639" y="1662"/>
                    <a:pt x="5608" y="1615"/>
                    <a:pt x="5576" y="1567"/>
                  </a:cubicBezTo>
                  <a:cubicBezTo>
                    <a:pt x="4958" y="624"/>
                    <a:pt x="3927" y="0"/>
                    <a:pt x="2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3"/>
            <p:cNvSpPr/>
            <p:nvPr/>
          </p:nvSpPr>
          <p:spPr>
            <a:xfrm>
              <a:off x="2290463" y="693125"/>
              <a:ext cx="107125" cy="119250"/>
            </a:xfrm>
            <a:custGeom>
              <a:avLst/>
              <a:gdLst/>
              <a:ahLst/>
              <a:cxnLst/>
              <a:rect l="l" t="t" r="r" b="b"/>
              <a:pathLst>
                <a:path w="4285" h="4770" extrusionOk="0">
                  <a:moveTo>
                    <a:pt x="2273" y="1"/>
                  </a:moveTo>
                  <a:cubicBezTo>
                    <a:pt x="1933" y="1"/>
                    <a:pt x="1564" y="140"/>
                    <a:pt x="1182" y="464"/>
                  </a:cubicBezTo>
                  <a:cubicBezTo>
                    <a:pt x="268" y="1252"/>
                    <a:pt x="0" y="2386"/>
                    <a:pt x="378" y="3552"/>
                  </a:cubicBezTo>
                  <a:cubicBezTo>
                    <a:pt x="648" y="4348"/>
                    <a:pt x="1292" y="4769"/>
                    <a:pt x="2005" y="4769"/>
                  </a:cubicBezTo>
                  <a:cubicBezTo>
                    <a:pt x="2293" y="4769"/>
                    <a:pt x="2593" y="4700"/>
                    <a:pt x="2883" y="4560"/>
                  </a:cubicBezTo>
                  <a:cubicBezTo>
                    <a:pt x="4237" y="3914"/>
                    <a:pt x="4285" y="2134"/>
                    <a:pt x="3670" y="1000"/>
                  </a:cubicBezTo>
                  <a:cubicBezTo>
                    <a:pt x="3352" y="412"/>
                    <a:pt x="2857" y="1"/>
                    <a:pt x="2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3"/>
            <p:cNvSpPr/>
            <p:nvPr/>
          </p:nvSpPr>
          <p:spPr>
            <a:xfrm>
              <a:off x="2332613" y="701950"/>
              <a:ext cx="55925" cy="88575"/>
            </a:xfrm>
            <a:custGeom>
              <a:avLst/>
              <a:gdLst/>
              <a:ahLst/>
              <a:cxnLst/>
              <a:rect l="l" t="t" r="r" b="b"/>
              <a:pathLst>
                <a:path w="2237" h="3543" extrusionOk="0">
                  <a:moveTo>
                    <a:pt x="531" y="1"/>
                  </a:moveTo>
                  <a:cubicBezTo>
                    <a:pt x="30" y="1"/>
                    <a:pt x="0" y="573"/>
                    <a:pt x="47" y="962"/>
                  </a:cubicBezTo>
                  <a:cubicBezTo>
                    <a:pt x="78" y="1293"/>
                    <a:pt x="173" y="1623"/>
                    <a:pt x="204" y="1970"/>
                  </a:cubicBezTo>
                  <a:cubicBezTo>
                    <a:pt x="252" y="2427"/>
                    <a:pt x="189" y="3088"/>
                    <a:pt x="582" y="3388"/>
                  </a:cubicBezTo>
                  <a:cubicBezTo>
                    <a:pt x="732" y="3492"/>
                    <a:pt x="903" y="3542"/>
                    <a:pt x="1072" y="3542"/>
                  </a:cubicBezTo>
                  <a:cubicBezTo>
                    <a:pt x="1313" y="3542"/>
                    <a:pt x="1550" y="3440"/>
                    <a:pt x="1717" y="3246"/>
                  </a:cubicBezTo>
                  <a:cubicBezTo>
                    <a:pt x="2236" y="2632"/>
                    <a:pt x="1937" y="1576"/>
                    <a:pt x="1669" y="930"/>
                  </a:cubicBezTo>
                  <a:cubicBezTo>
                    <a:pt x="1465" y="442"/>
                    <a:pt x="1087" y="17"/>
                    <a:pt x="551" y="1"/>
                  </a:cubicBezTo>
                  <a:cubicBezTo>
                    <a:pt x="544" y="1"/>
                    <a:pt x="537" y="1"/>
                    <a:pt x="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43"/>
            <p:cNvSpPr/>
            <p:nvPr/>
          </p:nvSpPr>
          <p:spPr>
            <a:xfrm>
              <a:off x="2308188" y="701975"/>
              <a:ext cx="41325" cy="42150"/>
            </a:xfrm>
            <a:custGeom>
              <a:avLst/>
              <a:gdLst/>
              <a:ahLst/>
              <a:cxnLst/>
              <a:rect l="l" t="t" r="r" b="b"/>
              <a:pathLst>
                <a:path w="1653" h="1686" extrusionOk="0">
                  <a:moveTo>
                    <a:pt x="550" y="0"/>
                  </a:moveTo>
                  <a:cubicBezTo>
                    <a:pt x="259" y="0"/>
                    <a:pt x="8" y="149"/>
                    <a:pt x="0" y="536"/>
                  </a:cubicBezTo>
                  <a:cubicBezTo>
                    <a:pt x="0" y="866"/>
                    <a:pt x="268" y="929"/>
                    <a:pt x="457" y="1134"/>
                  </a:cubicBezTo>
                  <a:cubicBezTo>
                    <a:pt x="662" y="1323"/>
                    <a:pt x="866" y="1670"/>
                    <a:pt x="1181" y="1685"/>
                  </a:cubicBezTo>
                  <a:cubicBezTo>
                    <a:pt x="1190" y="1686"/>
                    <a:pt x="1198" y="1686"/>
                    <a:pt x="1206" y="1686"/>
                  </a:cubicBezTo>
                  <a:cubicBezTo>
                    <a:pt x="1578" y="1686"/>
                    <a:pt x="1653" y="1331"/>
                    <a:pt x="1591" y="977"/>
                  </a:cubicBezTo>
                  <a:cubicBezTo>
                    <a:pt x="1544" y="725"/>
                    <a:pt x="1433" y="488"/>
                    <a:pt x="1276" y="284"/>
                  </a:cubicBezTo>
                  <a:cubicBezTo>
                    <a:pt x="1092" y="114"/>
                    <a:pt x="805" y="0"/>
                    <a:pt x="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43"/>
            <p:cNvSpPr/>
            <p:nvPr/>
          </p:nvSpPr>
          <p:spPr>
            <a:xfrm>
              <a:off x="2643288" y="660825"/>
              <a:ext cx="161100" cy="200950"/>
            </a:xfrm>
            <a:custGeom>
              <a:avLst/>
              <a:gdLst/>
              <a:ahLst/>
              <a:cxnLst/>
              <a:rect l="l" t="t" r="r" b="b"/>
              <a:pathLst>
                <a:path w="6444" h="8038" extrusionOk="0">
                  <a:moveTo>
                    <a:pt x="2869" y="0"/>
                  </a:moveTo>
                  <a:cubicBezTo>
                    <a:pt x="2293" y="0"/>
                    <a:pt x="1714" y="191"/>
                    <a:pt x="1198" y="622"/>
                  </a:cubicBezTo>
                  <a:cubicBezTo>
                    <a:pt x="473" y="1237"/>
                    <a:pt x="284" y="2182"/>
                    <a:pt x="284" y="3095"/>
                  </a:cubicBezTo>
                  <a:cubicBezTo>
                    <a:pt x="284" y="3946"/>
                    <a:pt x="158" y="4733"/>
                    <a:pt x="79" y="5568"/>
                  </a:cubicBezTo>
                  <a:cubicBezTo>
                    <a:pt x="1" y="6592"/>
                    <a:pt x="489" y="7506"/>
                    <a:pt x="1434" y="7868"/>
                  </a:cubicBezTo>
                  <a:cubicBezTo>
                    <a:pt x="1745" y="7984"/>
                    <a:pt x="2060" y="8037"/>
                    <a:pt x="2372" y="8037"/>
                  </a:cubicBezTo>
                  <a:cubicBezTo>
                    <a:pt x="3623" y="8037"/>
                    <a:pt x="4823" y="7185"/>
                    <a:pt x="5530" y="6151"/>
                  </a:cubicBezTo>
                  <a:cubicBezTo>
                    <a:pt x="6396" y="4812"/>
                    <a:pt x="6443" y="3111"/>
                    <a:pt x="5656" y="1725"/>
                  </a:cubicBezTo>
                  <a:cubicBezTo>
                    <a:pt x="5640" y="1662"/>
                    <a:pt x="5593" y="1615"/>
                    <a:pt x="5561" y="1567"/>
                  </a:cubicBezTo>
                  <a:cubicBezTo>
                    <a:pt x="4942" y="624"/>
                    <a:pt x="3911" y="0"/>
                    <a:pt x="28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3"/>
            <p:cNvSpPr/>
            <p:nvPr/>
          </p:nvSpPr>
          <p:spPr>
            <a:xfrm>
              <a:off x="2668488" y="693125"/>
              <a:ext cx="107525" cy="119250"/>
            </a:xfrm>
            <a:custGeom>
              <a:avLst/>
              <a:gdLst/>
              <a:ahLst/>
              <a:cxnLst/>
              <a:rect l="l" t="t" r="r" b="b"/>
              <a:pathLst>
                <a:path w="4301" h="4770" extrusionOk="0">
                  <a:moveTo>
                    <a:pt x="2273" y="1"/>
                  </a:moveTo>
                  <a:cubicBezTo>
                    <a:pt x="1934" y="1"/>
                    <a:pt x="1564" y="140"/>
                    <a:pt x="1182" y="464"/>
                  </a:cubicBezTo>
                  <a:cubicBezTo>
                    <a:pt x="269" y="1252"/>
                    <a:pt x="1" y="2386"/>
                    <a:pt x="379" y="3552"/>
                  </a:cubicBezTo>
                  <a:cubicBezTo>
                    <a:pt x="648" y="4348"/>
                    <a:pt x="1293" y="4769"/>
                    <a:pt x="2006" y="4769"/>
                  </a:cubicBezTo>
                  <a:cubicBezTo>
                    <a:pt x="2294" y="4769"/>
                    <a:pt x="2593" y="4700"/>
                    <a:pt x="2883" y="4560"/>
                  </a:cubicBezTo>
                  <a:cubicBezTo>
                    <a:pt x="4238" y="3914"/>
                    <a:pt x="4301" y="2134"/>
                    <a:pt x="3671" y="1000"/>
                  </a:cubicBezTo>
                  <a:cubicBezTo>
                    <a:pt x="3352" y="412"/>
                    <a:pt x="2857" y="1"/>
                    <a:pt x="2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3"/>
            <p:cNvSpPr/>
            <p:nvPr/>
          </p:nvSpPr>
          <p:spPr>
            <a:xfrm>
              <a:off x="2711038" y="701950"/>
              <a:ext cx="55525" cy="88575"/>
            </a:xfrm>
            <a:custGeom>
              <a:avLst/>
              <a:gdLst/>
              <a:ahLst/>
              <a:cxnLst/>
              <a:rect l="l" t="t" r="r" b="b"/>
              <a:pathLst>
                <a:path w="2221" h="3543" extrusionOk="0">
                  <a:moveTo>
                    <a:pt x="515" y="1"/>
                  </a:moveTo>
                  <a:cubicBezTo>
                    <a:pt x="15" y="1"/>
                    <a:pt x="0" y="573"/>
                    <a:pt x="31" y="962"/>
                  </a:cubicBezTo>
                  <a:cubicBezTo>
                    <a:pt x="63" y="1293"/>
                    <a:pt x="157" y="1623"/>
                    <a:pt x="189" y="1970"/>
                  </a:cubicBezTo>
                  <a:cubicBezTo>
                    <a:pt x="236" y="2427"/>
                    <a:pt x="173" y="3088"/>
                    <a:pt x="583" y="3388"/>
                  </a:cubicBezTo>
                  <a:cubicBezTo>
                    <a:pt x="726" y="3492"/>
                    <a:pt x="896" y="3542"/>
                    <a:pt x="1066" y="3542"/>
                  </a:cubicBezTo>
                  <a:cubicBezTo>
                    <a:pt x="1308" y="3542"/>
                    <a:pt x="1550" y="3440"/>
                    <a:pt x="1717" y="3246"/>
                  </a:cubicBezTo>
                  <a:cubicBezTo>
                    <a:pt x="2221" y="2632"/>
                    <a:pt x="1922" y="1576"/>
                    <a:pt x="1654" y="930"/>
                  </a:cubicBezTo>
                  <a:cubicBezTo>
                    <a:pt x="1465" y="442"/>
                    <a:pt x="1087" y="17"/>
                    <a:pt x="536" y="1"/>
                  </a:cubicBezTo>
                  <a:cubicBezTo>
                    <a:pt x="529" y="1"/>
                    <a:pt x="522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3"/>
            <p:cNvSpPr/>
            <p:nvPr/>
          </p:nvSpPr>
          <p:spPr>
            <a:xfrm>
              <a:off x="2686613" y="701975"/>
              <a:ext cx="41325" cy="42150"/>
            </a:xfrm>
            <a:custGeom>
              <a:avLst/>
              <a:gdLst/>
              <a:ahLst/>
              <a:cxnLst/>
              <a:rect l="l" t="t" r="r" b="b"/>
              <a:pathLst>
                <a:path w="1653" h="1686" extrusionOk="0">
                  <a:moveTo>
                    <a:pt x="543" y="0"/>
                  </a:moveTo>
                  <a:cubicBezTo>
                    <a:pt x="251" y="0"/>
                    <a:pt x="0" y="149"/>
                    <a:pt x="0" y="536"/>
                  </a:cubicBezTo>
                  <a:cubicBezTo>
                    <a:pt x="0" y="866"/>
                    <a:pt x="252" y="929"/>
                    <a:pt x="457" y="1134"/>
                  </a:cubicBezTo>
                  <a:cubicBezTo>
                    <a:pt x="646" y="1323"/>
                    <a:pt x="867" y="1670"/>
                    <a:pt x="1166" y="1685"/>
                  </a:cubicBezTo>
                  <a:cubicBezTo>
                    <a:pt x="1175" y="1686"/>
                    <a:pt x="1183" y="1686"/>
                    <a:pt x="1191" y="1686"/>
                  </a:cubicBezTo>
                  <a:cubicBezTo>
                    <a:pt x="1579" y="1686"/>
                    <a:pt x="1653" y="1331"/>
                    <a:pt x="1576" y="977"/>
                  </a:cubicBezTo>
                  <a:cubicBezTo>
                    <a:pt x="1544" y="725"/>
                    <a:pt x="1434" y="488"/>
                    <a:pt x="1260" y="284"/>
                  </a:cubicBezTo>
                  <a:cubicBezTo>
                    <a:pt x="1084" y="114"/>
                    <a:pt x="798" y="0"/>
                    <a:pt x="5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3"/>
            <p:cNvSpPr/>
            <p:nvPr/>
          </p:nvSpPr>
          <p:spPr>
            <a:xfrm>
              <a:off x="2449938" y="864075"/>
              <a:ext cx="183525" cy="309700"/>
            </a:xfrm>
            <a:custGeom>
              <a:avLst/>
              <a:gdLst/>
              <a:ahLst/>
              <a:cxnLst/>
              <a:rect l="l" t="t" r="r" b="b"/>
              <a:pathLst>
                <a:path w="7341" h="12388" extrusionOk="0">
                  <a:moveTo>
                    <a:pt x="3465" y="1"/>
                  </a:moveTo>
                  <a:cubicBezTo>
                    <a:pt x="2866" y="1"/>
                    <a:pt x="2286" y="194"/>
                    <a:pt x="1828" y="652"/>
                  </a:cubicBezTo>
                  <a:cubicBezTo>
                    <a:pt x="1025" y="1439"/>
                    <a:pt x="583" y="2620"/>
                    <a:pt x="347" y="3723"/>
                  </a:cubicBezTo>
                  <a:cubicBezTo>
                    <a:pt x="111" y="4841"/>
                    <a:pt x="1" y="5991"/>
                    <a:pt x="32" y="7157"/>
                  </a:cubicBezTo>
                  <a:cubicBezTo>
                    <a:pt x="48" y="8228"/>
                    <a:pt x="111" y="9425"/>
                    <a:pt x="505" y="10418"/>
                  </a:cubicBezTo>
                  <a:cubicBezTo>
                    <a:pt x="968" y="11607"/>
                    <a:pt x="2113" y="12387"/>
                    <a:pt x="3390" y="12387"/>
                  </a:cubicBezTo>
                  <a:cubicBezTo>
                    <a:pt x="3416" y="12387"/>
                    <a:pt x="3441" y="12387"/>
                    <a:pt x="3466" y="12386"/>
                  </a:cubicBezTo>
                  <a:cubicBezTo>
                    <a:pt x="4458" y="12371"/>
                    <a:pt x="5372" y="11898"/>
                    <a:pt x="5971" y="11095"/>
                  </a:cubicBezTo>
                  <a:cubicBezTo>
                    <a:pt x="6742" y="10087"/>
                    <a:pt x="7105" y="8795"/>
                    <a:pt x="7262" y="7503"/>
                  </a:cubicBezTo>
                  <a:cubicBezTo>
                    <a:pt x="7309" y="6984"/>
                    <a:pt x="7341" y="6480"/>
                    <a:pt x="7341" y="5960"/>
                  </a:cubicBezTo>
                  <a:cubicBezTo>
                    <a:pt x="7325" y="4243"/>
                    <a:pt x="7215" y="2353"/>
                    <a:pt x="5955" y="1077"/>
                  </a:cubicBezTo>
                  <a:cubicBezTo>
                    <a:pt x="5320" y="442"/>
                    <a:pt x="4371" y="1"/>
                    <a:pt x="3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3"/>
            <p:cNvSpPr/>
            <p:nvPr/>
          </p:nvSpPr>
          <p:spPr>
            <a:xfrm>
              <a:off x="2457413" y="888625"/>
              <a:ext cx="35475" cy="127075"/>
            </a:xfrm>
            <a:custGeom>
              <a:avLst/>
              <a:gdLst/>
              <a:ahLst/>
              <a:cxnLst/>
              <a:rect l="l" t="t" r="r" b="b"/>
              <a:pathLst>
                <a:path w="1419" h="5083" extrusionOk="0">
                  <a:moveTo>
                    <a:pt x="1214" y="0"/>
                  </a:moveTo>
                  <a:cubicBezTo>
                    <a:pt x="615" y="772"/>
                    <a:pt x="253" y="1780"/>
                    <a:pt x="48" y="2725"/>
                  </a:cubicBezTo>
                  <a:cubicBezTo>
                    <a:pt x="32" y="2820"/>
                    <a:pt x="17" y="2899"/>
                    <a:pt x="1" y="2993"/>
                  </a:cubicBezTo>
                  <a:cubicBezTo>
                    <a:pt x="32" y="3229"/>
                    <a:pt x="80" y="3481"/>
                    <a:pt x="143" y="3718"/>
                  </a:cubicBezTo>
                  <a:cubicBezTo>
                    <a:pt x="207" y="3938"/>
                    <a:pt x="602" y="5082"/>
                    <a:pt x="959" y="5082"/>
                  </a:cubicBezTo>
                  <a:cubicBezTo>
                    <a:pt x="1036" y="5082"/>
                    <a:pt x="1112" y="5028"/>
                    <a:pt x="1182" y="4899"/>
                  </a:cubicBezTo>
                  <a:cubicBezTo>
                    <a:pt x="1308" y="4584"/>
                    <a:pt x="1371" y="4269"/>
                    <a:pt x="1371" y="3938"/>
                  </a:cubicBezTo>
                  <a:cubicBezTo>
                    <a:pt x="1403" y="3529"/>
                    <a:pt x="1419" y="3119"/>
                    <a:pt x="1403" y="2710"/>
                  </a:cubicBezTo>
                  <a:cubicBezTo>
                    <a:pt x="1387" y="1812"/>
                    <a:pt x="1293" y="898"/>
                    <a:pt x="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3"/>
            <p:cNvSpPr/>
            <p:nvPr/>
          </p:nvSpPr>
          <p:spPr>
            <a:xfrm>
              <a:off x="2498388" y="864200"/>
              <a:ext cx="35450" cy="56400"/>
            </a:xfrm>
            <a:custGeom>
              <a:avLst/>
              <a:gdLst/>
              <a:ahLst/>
              <a:cxnLst/>
              <a:rect l="l" t="t" r="r" b="b"/>
              <a:pathLst>
                <a:path w="1418" h="2256" extrusionOk="0">
                  <a:moveTo>
                    <a:pt x="1418" y="1"/>
                  </a:moveTo>
                  <a:cubicBezTo>
                    <a:pt x="898" y="1"/>
                    <a:pt x="394" y="190"/>
                    <a:pt x="0" y="536"/>
                  </a:cubicBezTo>
                  <a:cubicBezTo>
                    <a:pt x="95" y="946"/>
                    <a:pt x="221" y="1340"/>
                    <a:pt x="394" y="1733"/>
                  </a:cubicBezTo>
                  <a:cubicBezTo>
                    <a:pt x="455" y="1893"/>
                    <a:pt x="546" y="2256"/>
                    <a:pt x="718" y="2256"/>
                  </a:cubicBezTo>
                  <a:cubicBezTo>
                    <a:pt x="766" y="2256"/>
                    <a:pt x="820" y="2227"/>
                    <a:pt x="882" y="2159"/>
                  </a:cubicBezTo>
                  <a:cubicBezTo>
                    <a:pt x="1040" y="1970"/>
                    <a:pt x="1150" y="1749"/>
                    <a:pt x="1197" y="1497"/>
                  </a:cubicBezTo>
                  <a:cubicBezTo>
                    <a:pt x="1307" y="1025"/>
                    <a:pt x="1386" y="536"/>
                    <a:pt x="1418" y="48"/>
                  </a:cubicBezTo>
                  <a:lnTo>
                    <a:pt x="14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3"/>
            <p:cNvSpPr/>
            <p:nvPr/>
          </p:nvSpPr>
          <p:spPr>
            <a:xfrm>
              <a:off x="2552713" y="866175"/>
              <a:ext cx="37825" cy="52750"/>
            </a:xfrm>
            <a:custGeom>
              <a:avLst/>
              <a:gdLst/>
              <a:ahLst/>
              <a:cxnLst/>
              <a:rect l="l" t="t" r="r" b="b"/>
              <a:pathLst>
                <a:path w="1513" h="2110" extrusionOk="0">
                  <a:moveTo>
                    <a:pt x="80" y="0"/>
                  </a:moveTo>
                  <a:cubicBezTo>
                    <a:pt x="64" y="221"/>
                    <a:pt x="48" y="457"/>
                    <a:pt x="32" y="678"/>
                  </a:cubicBezTo>
                  <a:cubicBezTo>
                    <a:pt x="1" y="1024"/>
                    <a:pt x="1" y="1387"/>
                    <a:pt x="48" y="1749"/>
                  </a:cubicBezTo>
                  <a:cubicBezTo>
                    <a:pt x="64" y="1875"/>
                    <a:pt x="111" y="1985"/>
                    <a:pt x="190" y="2080"/>
                  </a:cubicBezTo>
                  <a:cubicBezTo>
                    <a:pt x="219" y="2101"/>
                    <a:pt x="251" y="2109"/>
                    <a:pt x="283" y="2109"/>
                  </a:cubicBezTo>
                  <a:cubicBezTo>
                    <a:pt x="371" y="2109"/>
                    <a:pt x="463" y="2043"/>
                    <a:pt x="521" y="1985"/>
                  </a:cubicBezTo>
                  <a:cubicBezTo>
                    <a:pt x="867" y="1670"/>
                    <a:pt x="1166" y="1308"/>
                    <a:pt x="1387" y="898"/>
                  </a:cubicBezTo>
                  <a:cubicBezTo>
                    <a:pt x="1434" y="835"/>
                    <a:pt x="1466" y="772"/>
                    <a:pt x="1513" y="694"/>
                  </a:cubicBezTo>
                  <a:cubicBezTo>
                    <a:pt x="1088" y="363"/>
                    <a:pt x="599" y="127"/>
                    <a:pt x="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43"/>
            <p:cNvSpPr/>
            <p:nvPr/>
          </p:nvSpPr>
          <p:spPr>
            <a:xfrm>
              <a:off x="2456238" y="1054400"/>
              <a:ext cx="173300" cy="119750"/>
            </a:xfrm>
            <a:custGeom>
              <a:avLst/>
              <a:gdLst/>
              <a:ahLst/>
              <a:cxnLst/>
              <a:rect l="l" t="t" r="r" b="b"/>
              <a:pathLst>
                <a:path w="6932" h="4790" extrusionOk="0">
                  <a:moveTo>
                    <a:pt x="4781" y="0"/>
                  </a:moveTo>
                  <a:cubicBezTo>
                    <a:pt x="4277" y="0"/>
                    <a:pt x="3773" y="58"/>
                    <a:pt x="3277" y="174"/>
                  </a:cubicBezTo>
                  <a:cubicBezTo>
                    <a:pt x="2316" y="395"/>
                    <a:pt x="1418" y="804"/>
                    <a:pt x="631" y="1403"/>
                  </a:cubicBezTo>
                  <a:cubicBezTo>
                    <a:pt x="410" y="1576"/>
                    <a:pt x="205" y="1749"/>
                    <a:pt x="1" y="1938"/>
                  </a:cubicBezTo>
                  <a:cubicBezTo>
                    <a:pt x="64" y="2237"/>
                    <a:pt x="142" y="2537"/>
                    <a:pt x="253" y="2820"/>
                  </a:cubicBezTo>
                  <a:cubicBezTo>
                    <a:pt x="721" y="4006"/>
                    <a:pt x="1883" y="4789"/>
                    <a:pt x="3175" y="4789"/>
                  </a:cubicBezTo>
                  <a:cubicBezTo>
                    <a:pt x="3188" y="4789"/>
                    <a:pt x="3201" y="4789"/>
                    <a:pt x="3214" y="4789"/>
                  </a:cubicBezTo>
                  <a:cubicBezTo>
                    <a:pt x="4206" y="4758"/>
                    <a:pt x="5120" y="4285"/>
                    <a:pt x="5719" y="3482"/>
                  </a:cubicBezTo>
                  <a:cubicBezTo>
                    <a:pt x="6364" y="2553"/>
                    <a:pt x="6790" y="1481"/>
                    <a:pt x="6931" y="363"/>
                  </a:cubicBezTo>
                  <a:cubicBezTo>
                    <a:pt x="6233" y="121"/>
                    <a:pt x="5508" y="0"/>
                    <a:pt x="4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43"/>
            <p:cNvSpPr/>
            <p:nvPr/>
          </p:nvSpPr>
          <p:spPr>
            <a:xfrm>
              <a:off x="2581063" y="895325"/>
              <a:ext cx="50825" cy="131900"/>
            </a:xfrm>
            <a:custGeom>
              <a:avLst/>
              <a:gdLst/>
              <a:ahLst/>
              <a:cxnLst/>
              <a:rect l="l" t="t" r="r" b="b"/>
              <a:pathLst>
                <a:path w="2033" h="5276" extrusionOk="0">
                  <a:moveTo>
                    <a:pt x="867" y="0"/>
                  </a:moveTo>
                  <a:cubicBezTo>
                    <a:pt x="757" y="992"/>
                    <a:pt x="552" y="1985"/>
                    <a:pt x="284" y="2961"/>
                  </a:cubicBezTo>
                  <a:cubicBezTo>
                    <a:pt x="143" y="3402"/>
                    <a:pt x="64" y="3859"/>
                    <a:pt x="17" y="4316"/>
                  </a:cubicBezTo>
                  <a:cubicBezTo>
                    <a:pt x="1" y="4615"/>
                    <a:pt x="1" y="5104"/>
                    <a:pt x="332" y="5245"/>
                  </a:cubicBezTo>
                  <a:cubicBezTo>
                    <a:pt x="383" y="5266"/>
                    <a:pt x="434" y="5276"/>
                    <a:pt x="485" y="5276"/>
                  </a:cubicBezTo>
                  <a:cubicBezTo>
                    <a:pt x="929" y="5276"/>
                    <a:pt x="1329" y="4533"/>
                    <a:pt x="1513" y="4222"/>
                  </a:cubicBezTo>
                  <a:cubicBezTo>
                    <a:pt x="1702" y="3859"/>
                    <a:pt x="1875" y="3497"/>
                    <a:pt x="2033" y="3119"/>
                  </a:cubicBezTo>
                  <a:cubicBezTo>
                    <a:pt x="1923" y="1985"/>
                    <a:pt x="1639" y="866"/>
                    <a:pt x="8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0" name="Picture 2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285866"/>
            <a:ext cx="2000263" cy="112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p44"/>
          <p:cNvSpPr txBox="1">
            <a:spLocks noGrp="1"/>
          </p:cNvSpPr>
          <p:nvPr>
            <p:ph type="title"/>
          </p:nvPr>
        </p:nvSpPr>
        <p:spPr>
          <a:xfrm>
            <a:off x="785786" y="500048"/>
            <a:ext cx="564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Actividad:</a:t>
            </a:r>
            <a:endParaRPr/>
          </a:p>
        </p:txBody>
      </p:sp>
      <p:sp>
        <p:nvSpPr>
          <p:cNvPr id="2126" name="Google Shape;2126;p44"/>
          <p:cNvSpPr txBox="1">
            <a:spLocks noGrp="1"/>
          </p:cNvSpPr>
          <p:nvPr>
            <p:ph type="subTitle" idx="1"/>
          </p:nvPr>
        </p:nvSpPr>
        <p:spPr>
          <a:xfrm>
            <a:off x="857224" y="1428742"/>
            <a:ext cx="5500726" cy="24494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MX" dirty="0"/>
              <a:t>Mostrar las vocales de la siguiente diapositiva.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MX" dirty="0"/>
              <a:t>Dejar de compartir pantalla.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MX" dirty="0"/>
              <a:t>Enseñar globos de diferente color que contiene las vocales.</a:t>
            </a:r>
          </a:p>
        </p:txBody>
      </p:sp>
      <p:grpSp>
        <p:nvGrpSpPr>
          <p:cNvPr id="2127" name="Google Shape;2127;p44"/>
          <p:cNvGrpSpPr/>
          <p:nvPr/>
        </p:nvGrpSpPr>
        <p:grpSpPr>
          <a:xfrm rot="-380314">
            <a:off x="6467618" y="1631466"/>
            <a:ext cx="1319929" cy="2065557"/>
            <a:chOff x="2078588" y="1721025"/>
            <a:chExt cx="563950" cy="882525"/>
          </a:xfrm>
        </p:grpSpPr>
        <p:sp>
          <p:nvSpPr>
            <p:cNvPr id="2128" name="Google Shape;2128;p44"/>
            <p:cNvSpPr/>
            <p:nvPr/>
          </p:nvSpPr>
          <p:spPr>
            <a:xfrm>
              <a:off x="2078588" y="1721025"/>
              <a:ext cx="178825" cy="210900"/>
            </a:xfrm>
            <a:custGeom>
              <a:avLst/>
              <a:gdLst/>
              <a:ahLst/>
              <a:cxnLst/>
              <a:rect l="l" t="t" r="r" b="b"/>
              <a:pathLst>
                <a:path w="7153" h="8436" extrusionOk="0">
                  <a:moveTo>
                    <a:pt x="2014" y="0"/>
                  </a:moveTo>
                  <a:cubicBezTo>
                    <a:pt x="1686" y="0"/>
                    <a:pt x="1340" y="215"/>
                    <a:pt x="1103" y="554"/>
                  </a:cubicBezTo>
                  <a:cubicBezTo>
                    <a:pt x="773" y="1074"/>
                    <a:pt x="536" y="1641"/>
                    <a:pt x="410" y="2240"/>
                  </a:cubicBezTo>
                  <a:cubicBezTo>
                    <a:pt x="32" y="3673"/>
                    <a:pt x="1" y="5122"/>
                    <a:pt x="867" y="6367"/>
                  </a:cubicBezTo>
                  <a:cubicBezTo>
                    <a:pt x="1608" y="7359"/>
                    <a:pt x="2663" y="8052"/>
                    <a:pt x="3860" y="8320"/>
                  </a:cubicBezTo>
                  <a:cubicBezTo>
                    <a:pt x="4156" y="8391"/>
                    <a:pt x="4462" y="8435"/>
                    <a:pt x="4763" y="8435"/>
                  </a:cubicBezTo>
                  <a:cubicBezTo>
                    <a:pt x="5199" y="8435"/>
                    <a:pt x="5623" y="8342"/>
                    <a:pt x="5986" y="8099"/>
                  </a:cubicBezTo>
                  <a:cubicBezTo>
                    <a:pt x="6695" y="7611"/>
                    <a:pt x="6947" y="6682"/>
                    <a:pt x="7089" y="5816"/>
                  </a:cubicBezTo>
                  <a:cubicBezTo>
                    <a:pt x="7152" y="5595"/>
                    <a:pt x="7136" y="5374"/>
                    <a:pt x="7073" y="5154"/>
                  </a:cubicBezTo>
                  <a:cubicBezTo>
                    <a:pt x="6916" y="4713"/>
                    <a:pt x="6365" y="4587"/>
                    <a:pt x="5892" y="4508"/>
                  </a:cubicBezTo>
                  <a:cubicBezTo>
                    <a:pt x="5152" y="4382"/>
                    <a:pt x="4380" y="4162"/>
                    <a:pt x="3813" y="3642"/>
                  </a:cubicBezTo>
                  <a:cubicBezTo>
                    <a:pt x="3246" y="3122"/>
                    <a:pt x="2946" y="2319"/>
                    <a:pt x="2852" y="1531"/>
                  </a:cubicBezTo>
                  <a:cubicBezTo>
                    <a:pt x="2836" y="1232"/>
                    <a:pt x="2789" y="917"/>
                    <a:pt x="2710" y="617"/>
                  </a:cubicBezTo>
                  <a:cubicBezTo>
                    <a:pt x="2584" y="224"/>
                    <a:pt x="2348" y="35"/>
                    <a:pt x="2080" y="3"/>
                  </a:cubicBezTo>
                  <a:cubicBezTo>
                    <a:pt x="2058" y="1"/>
                    <a:pt x="2036" y="0"/>
                    <a:pt x="2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44"/>
            <p:cNvSpPr/>
            <p:nvPr/>
          </p:nvSpPr>
          <p:spPr>
            <a:xfrm>
              <a:off x="2082938" y="1747075"/>
              <a:ext cx="33100" cy="62650"/>
            </a:xfrm>
            <a:custGeom>
              <a:avLst/>
              <a:gdLst/>
              <a:ahLst/>
              <a:cxnLst/>
              <a:rect l="l" t="t" r="r" b="b"/>
              <a:pathLst>
                <a:path w="1324" h="2506" extrusionOk="0">
                  <a:moveTo>
                    <a:pt x="662" y="1"/>
                  </a:moveTo>
                  <a:cubicBezTo>
                    <a:pt x="473" y="379"/>
                    <a:pt x="331" y="788"/>
                    <a:pt x="236" y="1198"/>
                  </a:cubicBezTo>
                  <a:cubicBezTo>
                    <a:pt x="126" y="1623"/>
                    <a:pt x="47" y="2064"/>
                    <a:pt x="0" y="2505"/>
                  </a:cubicBezTo>
                  <a:cubicBezTo>
                    <a:pt x="599" y="2364"/>
                    <a:pt x="1260" y="1844"/>
                    <a:pt x="1308" y="1355"/>
                  </a:cubicBezTo>
                  <a:cubicBezTo>
                    <a:pt x="1323" y="1103"/>
                    <a:pt x="1008" y="332"/>
                    <a:pt x="6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4"/>
            <p:cNvSpPr/>
            <p:nvPr/>
          </p:nvSpPr>
          <p:spPr>
            <a:xfrm>
              <a:off x="2084113" y="1840650"/>
              <a:ext cx="29950" cy="54125"/>
            </a:xfrm>
            <a:custGeom>
              <a:avLst/>
              <a:gdLst/>
              <a:ahLst/>
              <a:cxnLst/>
              <a:rect l="l" t="t" r="r" b="b"/>
              <a:pathLst>
                <a:path w="1198" h="2165" extrusionOk="0">
                  <a:moveTo>
                    <a:pt x="83" y="1"/>
                  </a:moveTo>
                  <a:cubicBezTo>
                    <a:pt x="56" y="1"/>
                    <a:pt x="28" y="3"/>
                    <a:pt x="0" y="7"/>
                  </a:cubicBezTo>
                  <a:cubicBezTo>
                    <a:pt x="95" y="574"/>
                    <a:pt x="315" y="1109"/>
                    <a:pt x="646" y="1582"/>
                  </a:cubicBezTo>
                  <a:cubicBezTo>
                    <a:pt x="804" y="1787"/>
                    <a:pt x="977" y="1991"/>
                    <a:pt x="1150" y="2165"/>
                  </a:cubicBezTo>
                  <a:cubicBezTo>
                    <a:pt x="1182" y="1976"/>
                    <a:pt x="1198" y="1771"/>
                    <a:pt x="1166" y="1582"/>
                  </a:cubicBezTo>
                  <a:cubicBezTo>
                    <a:pt x="1135" y="1157"/>
                    <a:pt x="993" y="747"/>
                    <a:pt x="741" y="416"/>
                  </a:cubicBezTo>
                  <a:cubicBezTo>
                    <a:pt x="630" y="259"/>
                    <a:pt x="489" y="133"/>
                    <a:pt x="331" y="54"/>
                  </a:cubicBezTo>
                  <a:cubicBezTo>
                    <a:pt x="248" y="18"/>
                    <a:pt x="166" y="1"/>
                    <a:pt x="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4"/>
            <p:cNvSpPr/>
            <p:nvPr/>
          </p:nvSpPr>
          <p:spPr>
            <a:xfrm>
              <a:off x="2130963" y="1872675"/>
              <a:ext cx="76425" cy="58875"/>
            </a:xfrm>
            <a:custGeom>
              <a:avLst/>
              <a:gdLst/>
              <a:ahLst/>
              <a:cxnLst/>
              <a:rect l="l" t="t" r="r" b="b"/>
              <a:pathLst>
                <a:path w="3057" h="2355" extrusionOk="0">
                  <a:moveTo>
                    <a:pt x="1315" y="1"/>
                  </a:moveTo>
                  <a:cubicBezTo>
                    <a:pt x="656" y="1"/>
                    <a:pt x="109" y="757"/>
                    <a:pt x="1" y="1482"/>
                  </a:cubicBezTo>
                  <a:cubicBezTo>
                    <a:pt x="536" y="1844"/>
                    <a:pt x="1135" y="2097"/>
                    <a:pt x="1781" y="2254"/>
                  </a:cubicBezTo>
                  <a:cubicBezTo>
                    <a:pt x="2064" y="2319"/>
                    <a:pt x="2354" y="2354"/>
                    <a:pt x="2652" y="2354"/>
                  </a:cubicBezTo>
                  <a:cubicBezTo>
                    <a:pt x="2785" y="2354"/>
                    <a:pt x="2920" y="2347"/>
                    <a:pt x="3057" y="2333"/>
                  </a:cubicBezTo>
                  <a:cubicBezTo>
                    <a:pt x="2931" y="1923"/>
                    <a:pt x="2757" y="1545"/>
                    <a:pt x="2537" y="1183"/>
                  </a:cubicBezTo>
                  <a:cubicBezTo>
                    <a:pt x="2253" y="710"/>
                    <a:pt x="1970" y="33"/>
                    <a:pt x="1355" y="2"/>
                  </a:cubicBezTo>
                  <a:cubicBezTo>
                    <a:pt x="1342" y="1"/>
                    <a:pt x="1329" y="1"/>
                    <a:pt x="13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44"/>
            <p:cNvSpPr/>
            <p:nvPr/>
          </p:nvSpPr>
          <p:spPr>
            <a:xfrm>
              <a:off x="2220363" y="1839225"/>
              <a:ext cx="37050" cy="64225"/>
            </a:xfrm>
            <a:custGeom>
              <a:avLst/>
              <a:gdLst/>
              <a:ahLst/>
              <a:cxnLst/>
              <a:rect l="l" t="t" r="r" b="b"/>
              <a:pathLst>
                <a:path w="1482" h="2569" extrusionOk="0">
                  <a:moveTo>
                    <a:pt x="993" y="1"/>
                  </a:moveTo>
                  <a:cubicBezTo>
                    <a:pt x="725" y="16"/>
                    <a:pt x="457" y="142"/>
                    <a:pt x="268" y="363"/>
                  </a:cubicBezTo>
                  <a:cubicBezTo>
                    <a:pt x="48" y="646"/>
                    <a:pt x="0" y="1103"/>
                    <a:pt x="0" y="1481"/>
                  </a:cubicBezTo>
                  <a:cubicBezTo>
                    <a:pt x="16" y="2033"/>
                    <a:pt x="442" y="2505"/>
                    <a:pt x="993" y="2568"/>
                  </a:cubicBezTo>
                  <a:cubicBezTo>
                    <a:pt x="1213" y="2096"/>
                    <a:pt x="1355" y="1607"/>
                    <a:pt x="1418" y="1088"/>
                  </a:cubicBezTo>
                  <a:cubicBezTo>
                    <a:pt x="1481" y="867"/>
                    <a:pt x="1481" y="646"/>
                    <a:pt x="1418" y="426"/>
                  </a:cubicBezTo>
                  <a:cubicBezTo>
                    <a:pt x="1339" y="237"/>
                    <a:pt x="1182" y="79"/>
                    <a:pt x="993" y="1"/>
                  </a:cubicBezTo>
                  <a:close/>
                </a:path>
              </a:pathLst>
            </a:custGeom>
            <a:solidFill>
              <a:srgbClr val="0024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44"/>
            <p:cNvSpPr/>
            <p:nvPr/>
          </p:nvSpPr>
          <p:spPr>
            <a:xfrm>
              <a:off x="2175863" y="1819150"/>
              <a:ext cx="37825" cy="29400"/>
            </a:xfrm>
            <a:custGeom>
              <a:avLst/>
              <a:gdLst/>
              <a:ahLst/>
              <a:cxnLst/>
              <a:rect l="l" t="t" r="r" b="b"/>
              <a:pathLst>
                <a:path w="1513" h="1176" extrusionOk="0">
                  <a:moveTo>
                    <a:pt x="284" y="0"/>
                  </a:moveTo>
                  <a:lnTo>
                    <a:pt x="284" y="0"/>
                  </a:lnTo>
                  <a:cubicBezTo>
                    <a:pt x="32" y="347"/>
                    <a:pt x="1" y="1024"/>
                    <a:pt x="379" y="1150"/>
                  </a:cubicBezTo>
                  <a:cubicBezTo>
                    <a:pt x="424" y="1167"/>
                    <a:pt x="473" y="1176"/>
                    <a:pt x="524" y="1176"/>
                  </a:cubicBezTo>
                  <a:cubicBezTo>
                    <a:pt x="848" y="1176"/>
                    <a:pt x="1268" y="856"/>
                    <a:pt x="1513" y="489"/>
                  </a:cubicBezTo>
                  <a:cubicBezTo>
                    <a:pt x="1072" y="394"/>
                    <a:pt x="662" y="221"/>
                    <a:pt x="2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4"/>
            <p:cNvSpPr/>
            <p:nvPr/>
          </p:nvSpPr>
          <p:spPr>
            <a:xfrm>
              <a:off x="2117588" y="1813825"/>
              <a:ext cx="43250" cy="30700"/>
            </a:xfrm>
            <a:custGeom>
              <a:avLst/>
              <a:gdLst/>
              <a:ahLst/>
              <a:cxnLst/>
              <a:rect l="l" t="t" r="r" b="b"/>
              <a:pathLst>
                <a:path w="1730" h="1228" extrusionOk="0">
                  <a:moveTo>
                    <a:pt x="1105" y="0"/>
                  </a:moveTo>
                  <a:cubicBezTo>
                    <a:pt x="1028" y="0"/>
                    <a:pt x="950" y="25"/>
                    <a:pt x="882" y="72"/>
                  </a:cubicBezTo>
                  <a:cubicBezTo>
                    <a:pt x="426" y="308"/>
                    <a:pt x="0" y="1127"/>
                    <a:pt x="693" y="1221"/>
                  </a:cubicBezTo>
                  <a:cubicBezTo>
                    <a:pt x="719" y="1225"/>
                    <a:pt x="745" y="1227"/>
                    <a:pt x="770" y="1227"/>
                  </a:cubicBezTo>
                  <a:cubicBezTo>
                    <a:pt x="1251" y="1227"/>
                    <a:pt x="1730" y="553"/>
                    <a:pt x="1371" y="135"/>
                  </a:cubicBezTo>
                  <a:cubicBezTo>
                    <a:pt x="1307" y="44"/>
                    <a:pt x="1208" y="0"/>
                    <a:pt x="1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4"/>
            <p:cNvSpPr/>
            <p:nvPr/>
          </p:nvSpPr>
          <p:spPr>
            <a:xfrm>
              <a:off x="2127038" y="1725825"/>
              <a:ext cx="22850" cy="30900"/>
            </a:xfrm>
            <a:custGeom>
              <a:avLst/>
              <a:gdLst/>
              <a:ahLst/>
              <a:cxnLst/>
              <a:rect l="l" t="t" r="r" b="b"/>
              <a:pathLst>
                <a:path w="914" h="1236" extrusionOk="0">
                  <a:moveTo>
                    <a:pt x="520" y="0"/>
                  </a:moveTo>
                  <a:cubicBezTo>
                    <a:pt x="252" y="0"/>
                    <a:pt x="79" y="299"/>
                    <a:pt x="48" y="536"/>
                  </a:cubicBezTo>
                  <a:cubicBezTo>
                    <a:pt x="0" y="851"/>
                    <a:pt x="237" y="1087"/>
                    <a:pt x="520" y="1197"/>
                  </a:cubicBezTo>
                  <a:cubicBezTo>
                    <a:pt x="590" y="1223"/>
                    <a:pt x="659" y="1235"/>
                    <a:pt x="731" y="1235"/>
                  </a:cubicBezTo>
                  <a:cubicBezTo>
                    <a:pt x="790" y="1235"/>
                    <a:pt x="850" y="1227"/>
                    <a:pt x="914" y="1213"/>
                  </a:cubicBezTo>
                  <a:cubicBezTo>
                    <a:pt x="898" y="945"/>
                    <a:pt x="851" y="678"/>
                    <a:pt x="788" y="425"/>
                  </a:cubicBezTo>
                  <a:cubicBezTo>
                    <a:pt x="725" y="268"/>
                    <a:pt x="646" y="126"/>
                    <a:pt x="5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4"/>
            <p:cNvSpPr/>
            <p:nvPr/>
          </p:nvSpPr>
          <p:spPr>
            <a:xfrm>
              <a:off x="2078588" y="1721025"/>
              <a:ext cx="178825" cy="210900"/>
            </a:xfrm>
            <a:custGeom>
              <a:avLst/>
              <a:gdLst/>
              <a:ahLst/>
              <a:cxnLst/>
              <a:rect l="l" t="t" r="r" b="b"/>
              <a:pathLst>
                <a:path w="7153" h="8436" extrusionOk="0">
                  <a:moveTo>
                    <a:pt x="2001" y="0"/>
                  </a:moveTo>
                  <a:cubicBezTo>
                    <a:pt x="1686" y="0"/>
                    <a:pt x="1340" y="215"/>
                    <a:pt x="1103" y="554"/>
                  </a:cubicBezTo>
                  <a:cubicBezTo>
                    <a:pt x="773" y="1074"/>
                    <a:pt x="536" y="1641"/>
                    <a:pt x="410" y="2240"/>
                  </a:cubicBezTo>
                  <a:cubicBezTo>
                    <a:pt x="32" y="3673"/>
                    <a:pt x="1" y="5122"/>
                    <a:pt x="867" y="6367"/>
                  </a:cubicBezTo>
                  <a:cubicBezTo>
                    <a:pt x="1608" y="7359"/>
                    <a:pt x="2663" y="8052"/>
                    <a:pt x="3860" y="8320"/>
                  </a:cubicBezTo>
                  <a:cubicBezTo>
                    <a:pt x="4156" y="8391"/>
                    <a:pt x="4462" y="8435"/>
                    <a:pt x="4763" y="8435"/>
                  </a:cubicBezTo>
                  <a:cubicBezTo>
                    <a:pt x="5199" y="8435"/>
                    <a:pt x="5623" y="8342"/>
                    <a:pt x="5986" y="8099"/>
                  </a:cubicBezTo>
                  <a:cubicBezTo>
                    <a:pt x="6695" y="7611"/>
                    <a:pt x="6947" y="6682"/>
                    <a:pt x="7089" y="5816"/>
                  </a:cubicBezTo>
                  <a:cubicBezTo>
                    <a:pt x="7152" y="5595"/>
                    <a:pt x="7136" y="5374"/>
                    <a:pt x="7073" y="5154"/>
                  </a:cubicBezTo>
                  <a:cubicBezTo>
                    <a:pt x="6916" y="4713"/>
                    <a:pt x="6365" y="4587"/>
                    <a:pt x="5892" y="4508"/>
                  </a:cubicBezTo>
                  <a:cubicBezTo>
                    <a:pt x="5750" y="4492"/>
                    <a:pt x="5608" y="4461"/>
                    <a:pt x="5467" y="4429"/>
                  </a:cubicBezTo>
                  <a:cubicBezTo>
                    <a:pt x="5309" y="4540"/>
                    <a:pt x="5167" y="4697"/>
                    <a:pt x="5041" y="4855"/>
                  </a:cubicBezTo>
                  <a:cubicBezTo>
                    <a:pt x="4758" y="5248"/>
                    <a:pt x="4553" y="5768"/>
                    <a:pt x="4128" y="6052"/>
                  </a:cubicBezTo>
                  <a:cubicBezTo>
                    <a:pt x="3913" y="6190"/>
                    <a:pt x="3664" y="6250"/>
                    <a:pt x="3407" y="6250"/>
                  </a:cubicBezTo>
                  <a:cubicBezTo>
                    <a:pt x="2757" y="6250"/>
                    <a:pt x="2052" y="5869"/>
                    <a:pt x="1702" y="5406"/>
                  </a:cubicBezTo>
                  <a:cubicBezTo>
                    <a:pt x="993" y="4477"/>
                    <a:pt x="725" y="3280"/>
                    <a:pt x="977" y="2145"/>
                  </a:cubicBezTo>
                  <a:cubicBezTo>
                    <a:pt x="1119" y="1547"/>
                    <a:pt x="1356" y="870"/>
                    <a:pt x="1797" y="428"/>
                  </a:cubicBezTo>
                  <a:cubicBezTo>
                    <a:pt x="1954" y="255"/>
                    <a:pt x="2190" y="161"/>
                    <a:pt x="2427" y="161"/>
                  </a:cubicBezTo>
                  <a:cubicBezTo>
                    <a:pt x="2316" y="82"/>
                    <a:pt x="2206" y="19"/>
                    <a:pt x="2064" y="3"/>
                  </a:cubicBezTo>
                  <a:cubicBezTo>
                    <a:pt x="2043" y="1"/>
                    <a:pt x="2022" y="0"/>
                    <a:pt x="2001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44"/>
            <p:cNvSpPr/>
            <p:nvPr/>
          </p:nvSpPr>
          <p:spPr>
            <a:xfrm>
              <a:off x="2460563" y="1742350"/>
              <a:ext cx="181575" cy="202975"/>
            </a:xfrm>
            <a:custGeom>
              <a:avLst/>
              <a:gdLst/>
              <a:ahLst/>
              <a:cxnLst/>
              <a:rect l="l" t="t" r="r" b="b"/>
              <a:pathLst>
                <a:path w="7263" h="8119" extrusionOk="0">
                  <a:moveTo>
                    <a:pt x="5593" y="1"/>
                  </a:moveTo>
                  <a:cubicBezTo>
                    <a:pt x="5325" y="1"/>
                    <a:pt x="5073" y="158"/>
                    <a:pt x="4900" y="536"/>
                  </a:cubicBezTo>
                  <a:cubicBezTo>
                    <a:pt x="4789" y="836"/>
                    <a:pt x="4726" y="1135"/>
                    <a:pt x="4679" y="1434"/>
                  </a:cubicBezTo>
                  <a:cubicBezTo>
                    <a:pt x="4506" y="2206"/>
                    <a:pt x="4144" y="2962"/>
                    <a:pt x="3514" y="3435"/>
                  </a:cubicBezTo>
                  <a:cubicBezTo>
                    <a:pt x="2899" y="3907"/>
                    <a:pt x="2112" y="4033"/>
                    <a:pt x="1356" y="4080"/>
                  </a:cubicBezTo>
                  <a:cubicBezTo>
                    <a:pt x="883" y="4112"/>
                    <a:pt x="316" y="4175"/>
                    <a:pt x="111" y="4600"/>
                  </a:cubicBezTo>
                  <a:cubicBezTo>
                    <a:pt x="32" y="4805"/>
                    <a:pt x="1" y="5041"/>
                    <a:pt x="32" y="5262"/>
                  </a:cubicBezTo>
                  <a:cubicBezTo>
                    <a:pt x="95" y="6128"/>
                    <a:pt x="253" y="7089"/>
                    <a:pt x="915" y="7656"/>
                  </a:cubicBezTo>
                  <a:cubicBezTo>
                    <a:pt x="1339" y="7998"/>
                    <a:pt x="1895" y="8119"/>
                    <a:pt x="2451" y="8119"/>
                  </a:cubicBezTo>
                  <a:cubicBezTo>
                    <a:pt x="2639" y="8119"/>
                    <a:pt x="2827" y="8105"/>
                    <a:pt x="3010" y="8081"/>
                  </a:cubicBezTo>
                  <a:cubicBezTo>
                    <a:pt x="4222" y="7940"/>
                    <a:pt x="5341" y="7357"/>
                    <a:pt x="6176" y="6443"/>
                  </a:cubicBezTo>
                  <a:cubicBezTo>
                    <a:pt x="7152" y="5293"/>
                    <a:pt x="7262" y="3844"/>
                    <a:pt x="7026" y="2395"/>
                  </a:cubicBezTo>
                  <a:cubicBezTo>
                    <a:pt x="6947" y="1781"/>
                    <a:pt x="6774" y="1182"/>
                    <a:pt x="6506" y="647"/>
                  </a:cubicBezTo>
                  <a:cubicBezTo>
                    <a:pt x="6333" y="269"/>
                    <a:pt x="5987" y="32"/>
                    <a:pt x="55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4"/>
            <p:cNvSpPr/>
            <p:nvPr/>
          </p:nvSpPr>
          <p:spPr>
            <a:xfrm>
              <a:off x="2609038" y="1771100"/>
              <a:ext cx="29950" cy="63825"/>
            </a:xfrm>
            <a:custGeom>
              <a:avLst/>
              <a:gdLst/>
              <a:ahLst/>
              <a:cxnLst/>
              <a:rect l="l" t="t" r="r" b="b"/>
              <a:pathLst>
                <a:path w="1198" h="2553" extrusionOk="0">
                  <a:moveTo>
                    <a:pt x="788" y="1"/>
                  </a:moveTo>
                  <a:cubicBezTo>
                    <a:pt x="410" y="284"/>
                    <a:pt x="16" y="1024"/>
                    <a:pt x="16" y="1292"/>
                  </a:cubicBezTo>
                  <a:cubicBezTo>
                    <a:pt x="0" y="1765"/>
                    <a:pt x="615" y="2363"/>
                    <a:pt x="1197" y="2552"/>
                  </a:cubicBezTo>
                  <a:cubicBezTo>
                    <a:pt x="1197" y="2111"/>
                    <a:pt x="1166" y="1670"/>
                    <a:pt x="1087" y="1245"/>
                  </a:cubicBezTo>
                  <a:cubicBezTo>
                    <a:pt x="1024" y="820"/>
                    <a:pt x="930" y="394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4"/>
            <p:cNvSpPr/>
            <p:nvPr/>
          </p:nvSpPr>
          <p:spPr>
            <a:xfrm>
              <a:off x="2600363" y="1865450"/>
              <a:ext cx="34300" cy="51375"/>
            </a:xfrm>
            <a:custGeom>
              <a:avLst/>
              <a:gdLst/>
              <a:ahLst/>
              <a:cxnLst/>
              <a:rect l="l" t="t" r="r" b="b"/>
              <a:pathLst>
                <a:path w="1372" h="2055" extrusionOk="0">
                  <a:moveTo>
                    <a:pt x="1275" y="0"/>
                  </a:moveTo>
                  <a:cubicBezTo>
                    <a:pt x="1198" y="0"/>
                    <a:pt x="1123" y="12"/>
                    <a:pt x="1056" y="23"/>
                  </a:cubicBezTo>
                  <a:cubicBezTo>
                    <a:pt x="883" y="102"/>
                    <a:pt x="725" y="212"/>
                    <a:pt x="599" y="354"/>
                  </a:cubicBezTo>
                  <a:cubicBezTo>
                    <a:pt x="316" y="669"/>
                    <a:pt x="127" y="1047"/>
                    <a:pt x="64" y="1472"/>
                  </a:cubicBezTo>
                  <a:cubicBezTo>
                    <a:pt x="17" y="1661"/>
                    <a:pt x="1" y="1866"/>
                    <a:pt x="17" y="2055"/>
                  </a:cubicBezTo>
                  <a:cubicBezTo>
                    <a:pt x="221" y="1897"/>
                    <a:pt x="410" y="1724"/>
                    <a:pt x="584" y="1519"/>
                  </a:cubicBezTo>
                  <a:cubicBezTo>
                    <a:pt x="962" y="1078"/>
                    <a:pt x="1229" y="574"/>
                    <a:pt x="1371" y="7"/>
                  </a:cubicBezTo>
                  <a:cubicBezTo>
                    <a:pt x="1339" y="2"/>
                    <a:pt x="1307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4"/>
            <p:cNvSpPr/>
            <p:nvPr/>
          </p:nvSpPr>
          <p:spPr>
            <a:xfrm>
              <a:off x="2503888" y="1889575"/>
              <a:ext cx="77600" cy="55775"/>
            </a:xfrm>
            <a:custGeom>
              <a:avLst/>
              <a:gdLst/>
              <a:ahLst/>
              <a:cxnLst/>
              <a:rect l="l" t="t" r="r" b="b"/>
              <a:pathLst>
                <a:path w="3104" h="2231" extrusionOk="0">
                  <a:moveTo>
                    <a:pt x="1845" y="0"/>
                  </a:moveTo>
                  <a:cubicBezTo>
                    <a:pt x="1268" y="0"/>
                    <a:pt x="919" y="632"/>
                    <a:pt x="615" y="1058"/>
                  </a:cubicBezTo>
                  <a:cubicBezTo>
                    <a:pt x="363" y="1389"/>
                    <a:pt x="158" y="1751"/>
                    <a:pt x="1" y="2145"/>
                  </a:cubicBezTo>
                  <a:cubicBezTo>
                    <a:pt x="246" y="2202"/>
                    <a:pt x="503" y="2230"/>
                    <a:pt x="762" y="2230"/>
                  </a:cubicBezTo>
                  <a:cubicBezTo>
                    <a:pt x="934" y="2230"/>
                    <a:pt x="1106" y="2218"/>
                    <a:pt x="1277" y="2192"/>
                  </a:cubicBezTo>
                  <a:cubicBezTo>
                    <a:pt x="1907" y="2114"/>
                    <a:pt x="2537" y="1909"/>
                    <a:pt x="3104" y="1610"/>
                  </a:cubicBezTo>
                  <a:cubicBezTo>
                    <a:pt x="3072" y="869"/>
                    <a:pt x="2568" y="34"/>
                    <a:pt x="1907" y="3"/>
                  </a:cubicBezTo>
                  <a:cubicBezTo>
                    <a:pt x="1886" y="1"/>
                    <a:pt x="1865" y="0"/>
                    <a:pt x="1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44"/>
            <p:cNvSpPr/>
            <p:nvPr/>
          </p:nvSpPr>
          <p:spPr>
            <a:xfrm>
              <a:off x="2460963" y="1847900"/>
              <a:ext cx="36650" cy="63800"/>
            </a:xfrm>
            <a:custGeom>
              <a:avLst/>
              <a:gdLst/>
              <a:ahLst/>
              <a:cxnLst/>
              <a:rect l="l" t="t" r="r" b="b"/>
              <a:pathLst>
                <a:path w="1466" h="2552" extrusionOk="0">
                  <a:moveTo>
                    <a:pt x="552" y="0"/>
                  </a:moveTo>
                  <a:cubicBezTo>
                    <a:pt x="363" y="63"/>
                    <a:pt x="205" y="189"/>
                    <a:pt x="95" y="378"/>
                  </a:cubicBezTo>
                  <a:cubicBezTo>
                    <a:pt x="16" y="583"/>
                    <a:pt x="1" y="804"/>
                    <a:pt x="32" y="1040"/>
                  </a:cubicBezTo>
                  <a:cubicBezTo>
                    <a:pt x="48" y="1544"/>
                    <a:pt x="142" y="2064"/>
                    <a:pt x="316" y="2552"/>
                  </a:cubicBezTo>
                  <a:cubicBezTo>
                    <a:pt x="867" y="2536"/>
                    <a:pt x="1324" y="2111"/>
                    <a:pt x="1403" y="1575"/>
                  </a:cubicBezTo>
                  <a:cubicBezTo>
                    <a:pt x="1466" y="1182"/>
                    <a:pt x="1418" y="788"/>
                    <a:pt x="1245" y="425"/>
                  </a:cubicBezTo>
                  <a:cubicBezTo>
                    <a:pt x="1072" y="189"/>
                    <a:pt x="836" y="47"/>
                    <a:pt x="552" y="0"/>
                  </a:cubicBezTo>
                  <a:close/>
                </a:path>
              </a:pathLst>
            </a:custGeom>
            <a:solidFill>
              <a:srgbClr val="0024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44"/>
            <p:cNvSpPr/>
            <p:nvPr/>
          </p:nvSpPr>
          <p:spPr>
            <a:xfrm>
              <a:off x="2507038" y="1834100"/>
              <a:ext cx="37050" cy="29025"/>
            </a:xfrm>
            <a:custGeom>
              <a:avLst/>
              <a:gdLst/>
              <a:ahLst/>
              <a:cxnLst/>
              <a:rect l="l" t="t" r="r" b="b"/>
              <a:pathLst>
                <a:path w="1482" h="1161" extrusionOk="0">
                  <a:moveTo>
                    <a:pt x="1277" y="1"/>
                  </a:moveTo>
                  <a:lnTo>
                    <a:pt x="1277" y="1"/>
                  </a:lnTo>
                  <a:cubicBezTo>
                    <a:pt x="867" y="190"/>
                    <a:pt x="442" y="316"/>
                    <a:pt x="1" y="363"/>
                  </a:cubicBezTo>
                  <a:cubicBezTo>
                    <a:pt x="217" y="782"/>
                    <a:pt x="645" y="1161"/>
                    <a:pt x="982" y="1161"/>
                  </a:cubicBezTo>
                  <a:cubicBezTo>
                    <a:pt x="1013" y="1161"/>
                    <a:pt x="1043" y="1157"/>
                    <a:pt x="1072" y="1151"/>
                  </a:cubicBezTo>
                  <a:cubicBezTo>
                    <a:pt x="1450" y="1056"/>
                    <a:pt x="1481" y="379"/>
                    <a:pt x="12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4"/>
            <p:cNvSpPr/>
            <p:nvPr/>
          </p:nvSpPr>
          <p:spPr>
            <a:xfrm>
              <a:off x="2559613" y="1832925"/>
              <a:ext cx="41575" cy="31550"/>
            </a:xfrm>
            <a:custGeom>
              <a:avLst/>
              <a:gdLst/>
              <a:ahLst/>
              <a:cxnLst/>
              <a:rect l="l" t="t" r="r" b="b"/>
              <a:pathLst>
                <a:path w="1663" h="1262" extrusionOk="0">
                  <a:moveTo>
                    <a:pt x="663" y="0"/>
                  </a:moveTo>
                  <a:cubicBezTo>
                    <a:pt x="571" y="0"/>
                    <a:pt x="477" y="36"/>
                    <a:pt x="402" y="111"/>
                  </a:cubicBezTo>
                  <a:cubicBezTo>
                    <a:pt x="1" y="512"/>
                    <a:pt x="447" y="1262"/>
                    <a:pt x="954" y="1262"/>
                  </a:cubicBezTo>
                  <a:cubicBezTo>
                    <a:pt x="964" y="1262"/>
                    <a:pt x="975" y="1261"/>
                    <a:pt x="985" y="1261"/>
                  </a:cubicBezTo>
                  <a:cubicBezTo>
                    <a:pt x="1662" y="1214"/>
                    <a:pt x="1331" y="363"/>
                    <a:pt x="890" y="79"/>
                  </a:cubicBezTo>
                  <a:cubicBezTo>
                    <a:pt x="824" y="28"/>
                    <a:pt x="744" y="0"/>
                    <a:pt x="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4"/>
            <p:cNvSpPr/>
            <p:nvPr/>
          </p:nvSpPr>
          <p:spPr>
            <a:xfrm>
              <a:off x="2577913" y="1745900"/>
              <a:ext cx="23675" cy="30275"/>
            </a:xfrm>
            <a:custGeom>
              <a:avLst/>
              <a:gdLst/>
              <a:ahLst/>
              <a:cxnLst/>
              <a:rect l="l" t="t" r="r" b="b"/>
              <a:pathLst>
                <a:path w="947" h="1211" extrusionOk="0">
                  <a:moveTo>
                    <a:pt x="505" y="1"/>
                  </a:moveTo>
                  <a:cubicBezTo>
                    <a:pt x="363" y="111"/>
                    <a:pt x="269" y="253"/>
                    <a:pt x="206" y="410"/>
                  </a:cubicBezTo>
                  <a:cubicBezTo>
                    <a:pt x="111" y="646"/>
                    <a:pt x="32" y="898"/>
                    <a:pt x="1" y="1166"/>
                  </a:cubicBezTo>
                  <a:cubicBezTo>
                    <a:pt x="74" y="1194"/>
                    <a:pt x="153" y="1210"/>
                    <a:pt x="230" y="1210"/>
                  </a:cubicBezTo>
                  <a:cubicBezTo>
                    <a:pt x="286" y="1210"/>
                    <a:pt x="342" y="1202"/>
                    <a:pt x="395" y="1182"/>
                  </a:cubicBezTo>
                  <a:cubicBezTo>
                    <a:pt x="678" y="1103"/>
                    <a:pt x="946" y="914"/>
                    <a:pt x="930" y="583"/>
                  </a:cubicBezTo>
                  <a:cubicBezTo>
                    <a:pt x="915" y="331"/>
                    <a:pt x="773" y="16"/>
                    <a:pt x="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4"/>
            <p:cNvSpPr/>
            <p:nvPr/>
          </p:nvSpPr>
          <p:spPr>
            <a:xfrm>
              <a:off x="2460563" y="1742350"/>
              <a:ext cx="181975" cy="203050"/>
            </a:xfrm>
            <a:custGeom>
              <a:avLst/>
              <a:gdLst/>
              <a:ahLst/>
              <a:cxnLst/>
              <a:rect l="l" t="t" r="r" b="b"/>
              <a:pathLst>
                <a:path w="7279" h="8122" extrusionOk="0">
                  <a:moveTo>
                    <a:pt x="5593" y="1"/>
                  </a:moveTo>
                  <a:cubicBezTo>
                    <a:pt x="5467" y="1"/>
                    <a:pt x="5341" y="48"/>
                    <a:pt x="5230" y="127"/>
                  </a:cubicBezTo>
                  <a:cubicBezTo>
                    <a:pt x="5467" y="143"/>
                    <a:pt x="5687" y="269"/>
                    <a:pt x="5829" y="458"/>
                  </a:cubicBezTo>
                  <a:cubicBezTo>
                    <a:pt x="6239" y="914"/>
                    <a:pt x="6380" y="1639"/>
                    <a:pt x="6475" y="2222"/>
                  </a:cubicBezTo>
                  <a:cubicBezTo>
                    <a:pt x="6617" y="3387"/>
                    <a:pt x="6239" y="4553"/>
                    <a:pt x="5451" y="5404"/>
                  </a:cubicBezTo>
                  <a:cubicBezTo>
                    <a:pt x="5083" y="5792"/>
                    <a:pt x="4436" y="6081"/>
                    <a:pt x="3838" y="6081"/>
                  </a:cubicBezTo>
                  <a:cubicBezTo>
                    <a:pt x="3515" y="6081"/>
                    <a:pt x="3206" y="5996"/>
                    <a:pt x="2962" y="5797"/>
                  </a:cubicBezTo>
                  <a:cubicBezTo>
                    <a:pt x="2568" y="5467"/>
                    <a:pt x="2411" y="4947"/>
                    <a:pt x="2159" y="4506"/>
                  </a:cubicBezTo>
                  <a:cubicBezTo>
                    <a:pt x="2064" y="4332"/>
                    <a:pt x="1938" y="4175"/>
                    <a:pt x="1781" y="4049"/>
                  </a:cubicBezTo>
                  <a:cubicBezTo>
                    <a:pt x="1639" y="4065"/>
                    <a:pt x="1497" y="4080"/>
                    <a:pt x="1356" y="4080"/>
                  </a:cubicBezTo>
                  <a:cubicBezTo>
                    <a:pt x="883" y="4112"/>
                    <a:pt x="332" y="4191"/>
                    <a:pt x="111" y="4600"/>
                  </a:cubicBezTo>
                  <a:cubicBezTo>
                    <a:pt x="32" y="4821"/>
                    <a:pt x="1" y="5041"/>
                    <a:pt x="32" y="5262"/>
                  </a:cubicBezTo>
                  <a:cubicBezTo>
                    <a:pt x="95" y="6144"/>
                    <a:pt x="253" y="7105"/>
                    <a:pt x="915" y="7656"/>
                  </a:cubicBezTo>
                  <a:cubicBezTo>
                    <a:pt x="1332" y="8004"/>
                    <a:pt x="1878" y="8121"/>
                    <a:pt x="2425" y="8121"/>
                  </a:cubicBezTo>
                  <a:cubicBezTo>
                    <a:pt x="2622" y="8121"/>
                    <a:pt x="2818" y="8106"/>
                    <a:pt x="3010" y="8081"/>
                  </a:cubicBezTo>
                  <a:cubicBezTo>
                    <a:pt x="4222" y="7940"/>
                    <a:pt x="5356" y="7357"/>
                    <a:pt x="6176" y="6459"/>
                  </a:cubicBezTo>
                  <a:cubicBezTo>
                    <a:pt x="7168" y="5293"/>
                    <a:pt x="7278" y="3844"/>
                    <a:pt x="7042" y="2395"/>
                  </a:cubicBezTo>
                  <a:cubicBezTo>
                    <a:pt x="6963" y="1781"/>
                    <a:pt x="6774" y="1198"/>
                    <a:pt x="6506" y="647"/>
                  </a:cubicBezTo>
                  <a:cubicBezTo>
                    <a:pt x="6349" y="284"/>
                    <a:pt x="6002" y="32"/>
                    <a:pt x="5593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44"/>
            <p:cNvSpPr/>
            <p:nvPr/>
          </p:nvSpPr>
          <p:spPr>
            <a:xfrm>
              <a:off x="2201863" y="1826500"/>
              <a:ext cx="322125" cy="741000"/>
            </a:xfrm>
            <a:custGeom>
              <a:avLst/>
              <a:gdLst/>
              <a:ahLst/>
              <a:cxnLst/>
              <a:rect l="l" t="t" r="r" b="b"/>
              <a:pathLst>
                <a:path w="12885" h="29640" extrusionOk="0">
                  <a:moveTo>
                    <a:pt x="2169" y="0"/>
                  </a:moveTo>
                  <a:cubicBezTo>
                    <a:pt x="1356" y="0"/>
                    <a:pt x="655" y="167"/>
                    <a:pt x="457" y="746"/>
                  </a:cubicBezTo>
                  <a:cubicBezTo>
                    <a:pt x="158" y="1675"/>
                    <a:pt x="425" y="2951"/>
                    <a:pt x="441" y="3928"/>
                  </a:cubicBezTo>
                  <a:cubicBezTo>
                    <a:pt x="473" y="5267"/>
                    <a:pt x="488" y="6606"/>
                    <a:pt x="488" y="7944"/>
                  </a:cubicBezTo>
                  <a:cubicBezTo>
                    <a:pt x="488" y="10307"/>
                    <a:pt x="441" y="12670"/>
                    <a:pt x="362" y="15017"/>
                  </a:cubicBezTo>
                  <a:cubicBezTo>
                    <a:pt x="236" y="19081"/>
                    <a:pt x="158" y="23145"/>
                    <a:pt x="47" y="27209"/>
                  </a:cubicBezTo>
                  <a:cubicBezTo>
                    <a:pt x="0" y="27713"/>
                    <a:pt x="47" y="28201"/>
                    <a:pt x="205" y="28689"/>
                  </a:cubicBezTo>
                  <a:cubicBezTo>
                    <a:pt x="515" y="29492"/>
                    <a:pt x="1315" y="29640"/>
                    <a:pt x="2077" y="29640"/>
                  </a:cubicBezTo>
                  <a:cubicBezTo>
                    <a:pt x="2168" y="29640"/>
                    <a:pt x="2258" y="29638"/>
                    <a:pt x="2347" y="29634"/>
                  </a:cubicBezTo>
                  <a:cubicBezTo>
                    <a:pt x="3560" y="29556"/>
                    <a:pt x="4773" y="29524"/>
                    <a:pt x="5986" y="29493"/>
                  </a:cubicBezTo>
                  <a:cubicBezTo>
                    <a:pt x="7177" y="29460"/>
                    <a:pt x="8360" y="29412"/>
                    <a:pt x="9541" y="29412"/>
                  </a:cubicBezTo>
                  <a:cubicBezTo>
                    <a:pt x="10063" y="29412"/>
                    <a:pt x="10584" y="29421"/>
                    <a:pt x="11105" y="29445"/>
                  </a:cubicBezTo>
                  <a:lnTo>
                    <a:pt x="11121" y="29445"/>
                  </a:lnTo>
                  <a:cubicBezTo>
                    <a:pt x="11151" y="29446"/>
                    <a:pt x="11181" y="29447"/>
                    <a:pt x="11212" y="29447"/>
                  </a:cubicBezTo>
                  <a:cubicBezTo>
                    <a:pt x="11693" y="29447"/>
                    <a:pt x="12225" y="29325"/>
                    <a:pt x="12491" y="28910"/>
                  </a:cubicBezTo>
                  <a:cubicBezTo>
                    <a:pt x="12885" y="28311"/>
                    <a:pt x="12649" y="27193"/>
                    <a:pt x="12649" y="26484"/>
                  </a:cubicBezTo>
                  <a:cubicBezTo>
                    <a:pt x="12649" y="25350"/>
                    <a:pt x="12601" y="24216"/>
                    <a:pt x="12586" y="23082"/>
                  </a:cubicBezTo>
                  <a:cubicBezTo>
                    <a:pt x="12554" y="20766"/>
                    <a:pt x="12507" y="18466"/>
                    <a:pt x="12475" y="16151"/>
                  </a:cubicBezTo>
                  <a:cubicBezTo>
                    <a:pt x="12397" y="11630"/>
                    <a:pt x="12349" y="7094"/>
                    <a:pt x="12318" y="2573"/>
                  </a:cubicBezTo>
                  <a:cubicBezTo>
                    <a:pt x="12318" y="2038"/>
                    <a:pt x="12523" y="903"/>
                    <a:pt x="12129" y="494"/>
                  </a:cubicBezTo>
                  <a:cubicBezTo>
                    <a:pt x="11948" y="298"/>
                    <a:pt x="11637" y="243"/>
                    <a:pt x="11304" y="243"/>
                  </a:cubicBezTo>
                  <a:cubicBezTo>
                    <a:pt x="10914" y="243"/>
                    <a:pt x="10495" y="319"/>
                    <a:pt x="10223" y="336"/>
                  </a:cubicBezTo>
                  <a:cubicBezTo>
                    <a:pt x="9567" y="360"/>
                    <a:pt x="8909" y="371"/>
                    <a:pt x="8250" y="371"/>
                  </a:cubicBezTo>
                  <a:cubicBezTo>
                    <a:pt x="7185" y="371"/>
                    <a:pt x="6118" y="344"/>
                    <a:pt x="5056" y="305"/>
                  </a:cubicBezTo>
                  <a:cubicBezTo>
                    <a:pt x="4493" y="287"/>
                    <a:pt x="3235" y="0"/>
                    <a:pt x="21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44"/>
            <p:cNvSpPr/>
            <p:nvPr/>
          </p:nvSpPr>
          <p:spPr>
            <a:xfrm>
              <a:off x="2201863" y="1826525"/>
              <a:ext cx="322125" cy="740725"/>
            </a:xfrm>
            <a:custGeom>
              <a:avLst/>
              <a:gdLst/>
              <a:ahLst/>
              <a:cxnLst/>
              <a:rect l="l" t="t" r="r" b="b"/>
              <a:pathLst>
                <a:path w="12885" h="29629" extrusionOk="0">
                  <a:moveTo>
                    <a:pt x="2180" y="0"/>
                  </a:moveTo>
                  <a:cubicBezTo>
                    <a:pt x="1366" y="0"/>
                    <a:pt x="659" y="158"/>
                    <a:pt x="473" y="745"/>
                  </a:cubicBezTo>
                  <a:cubicBezTo>
                    <a:pt x="158" y="1674"/>
                    <a:pt x="441" y="2950"/>
                    <a:pt x="457" y="3927"/>
                  </a:cubicBezTo>
                  <a:cubicBezTo>
                    <a:pt x="473" y="5266"/>
                    <a:pt x="488" y="6605"/>
                    <a:pt x="488" y="7943"/>
                  </a:cubicBezTo>
                  <a:cubicBezTo>
                    <a:pt x="488" y="10306"/>
                    <a:pt x="441" y="12669"/>
                    <a:pt x="362" y="15016"/>
                  </a:cubicBezTo>
                  <a:cubicBezTo>
                    <a:pt x="236" y="19080"/>
                    <a:pt x="158" y="23144"/>
                    <a:pt x="47" y="27208"/>
                  </a:cubicBezTo>
                  <a:cubicBezTo>
                    <a:pt x="0" y="27712"/>
                    <a:pt x="47" y="28200"/>
                    <a:pt x="205" y="28688"/>
                  </a:cubicBezTo>
                  <a:cubicBezTo>
                    <a:pt x="504" y="29464"/>
                    <a:pt x="1262" y="29628"/>
                    <a:pt x="2000" y="29628"/>
                  </a:cubicBezTo>
                  <a:cubicBezTo>
                    <a:pt x="2117" y="29628"/>
                    <a:pt x="2233" y="29624"/>
                    <a:pt x="2347" y="29618"/>
                  </a:cubicBezTo>
                  <a:cubicBezTo>
                    <a:pt x="3560" y="29555"/>
                    <a:pt x="4773" y="29523"/>
                    <a:pt x="5986" y="29492"/>
                  </a:cubicBezTo>
                  <a:cubicBezTo>
                    <a:pt x="7166" y="29459"/>
                    <a:pt x="8346" y="29411"/>
                    <a:pt x="9526" y="29411"/>
                  </a:cubicBezTo>
                  <a:cubicBezTo>
                    <a:pt x="10047" y="29411"/>
                    <a:pt x="10568" y="29420"/>
                    <a:pt x="11089" y="29444"/>
                  </a:cubicBezTo>
                  <a:lnTo>
                    <a:pt x="11121" y="29444"/>
                  </a:lnTo>
                  <a:cubicBezTo>
                    <a:pt x="11151" y="29445"/>
                    <a:pt x="11181" y="29446"/>
                    <a:pt x="11212" y="29446"/>
                  </a:cubicBezTo>
                  <a:cubicBezTo>
                    <a:pt x="11693" y="29446"/>
                    <a:pt x="12225" y="29324"/>
                    <a:pt x="12491" y="28909"/>
                  </a:cubicBezTo>
                  <a:cubicBezTo>
                    <a:pt x="12885" y="28310"/>
                    <a:pt x="12649" y="27192"/>
                    <a:pt x="12649" y="26483"/>
                  </a:cubicBezTo>
                  <a:cubicBezTo>
                    <a:pt x="12664" y="26089"/>
                    <a:pt x="12649" y="25695"/>
                    <a:pt x="12649" y="25286"/>
                  </a:cubicBezTo>
                  <a:cubicBezTo>
                    <a:pt x="11389" y="26326"/>
                    <a:pt x="10034" y="27160"/>
                    <a:pt x="8411" y="27412"/>
                  </a:cubicBezTo>
                  <a:cubicBezTo>
                    <a:pt x="8054" y="27466"/>
                    <a:pt x="7677" y="27493"/>
                    <a:pt x="7290" y="27493"/>
                  </a:cubicBezTo>
                  <a:cubicBezTo>
                    <a:pt x="5294" y="27493"/>
                    <a:pt x="3036" y="26769"/>
                    <a:pt x="1796" y="25239"/>
                  </a:cubicBezTo>
                  <a:cubicBezTo>
                    <a:pt x="945" y="24199"/>
                    <a:pt x="882" y="22970"/>
                    <a:pt x="1008" y="21663"/>
                  </a:cubicBezTo>
                  <a:cubicBezTo>
                    <a:pt x="1229" y="19552"/>
                    <a:pt x="1449" y="17583"/>
                    <a:pt x="1339" y="15441"/>
                  </a:cubicBezTo>
                  <a:cubicBezTo>
                    <a:pt x="1229" y="13519"/>
                    <a:pt x="1260" y="11582"/>
                    <a:pt x="1418" y="9660"/>
                  </a:cubicBezTo>
                  <a:cubicBezTo>
                    <a:pt x="1591" y="7534"/>
                    <a:pt x="1623" y="5439"/>
                    <a:pt x="1686" y="3312"/>
                  </a:cubicBezTo>
                  <a:cubicBezTo>
                    <a:pt x="1701" y="2163"/>
                    <a:pt x="1953" y="1044"/>
                    <a:pt x="2426" y="5"/>
                  </a:cubicBezTo>
                  <a:cubicBezTo>
                    <a:pt x="2343" y="2"/>
                    <a:pt x="2261" y="0"/>
                    <a:pt x="2180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44"/>
            <p:cNvSpPr/>
            <p:nvPr/>
          </p:nvSpPr>
          <p:spPr>
            <a:xfrm>
              <a:off x="2251088" y="2523675"/>
              <a:ext cx="62625" cy="75200"/>
            </a:xfrm>
            <a:custGeom>
              <a:avLst/>
              <a:gdLst/>
              <a:ahLst/>
              <a:cxnLst/>
              <a:rect l="l" t="t" r="r" b="b"/>
              <a:pathLst>
                <a:path w="2505" h="3008" extrusionOk="0">
                  <a:moveTo>
                    <a:pt x="1262" y="0"/>
                  </a:moveTo>
                  <a:cubicBezTo>
                    <a:pt x="912" y="0"/>
                    <a:pt x="584" y="162"/>
                    <a:pt x="362" y="519"/>
                  </a:cubicBezTo>
                  <a:cubicBezTo>
                    <a:pt x="0" y="1086"/>
                    <a:pt x="32" y="1952"/>
                    <a:pt x="95" y="2598"/>
                  </a:cubicBezTo>
                  <a:cubicBezTo>
                    <a:pt x="125" y="2896"/>
                    <a:pt x="235" y="3008"/>
                    <a:pt x="384" y="3008"/>
                  </a:cubicBezTo>
                  <a:cubicBezTo>
                    <a:pt x="771" y="3008"/>
                    <a:pt x="1418" y="2260"/>
                    <a:pt x="1623" y="2078"/>
                  </a:cubicBezTo>
                  <a:cubicBezTo>
                    <a:pt x="1906" y="1826"/>
                    <a:pt x="2284" y="1590"/>
                    <a:pt x="2410" y="1196"/>
                  </a:cubicBezTo>
                  <a:cubicBezTo>
                    <a:pt x="2505" y="786"/>
                    <a:pt x="2316" y="377"/>
                    <a:pt x="1938" y="188"/>
                  </a:cubicBezTo>
                  <a:cubicBezTo>
                    <a:pt x="1717" y="66"/>
                    <a:pt x="1485" y="0"/>
                    <a:pt x="12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44"/>
            <p:cNvSpPr/>
            <p:nvPr/>
          </p:nvSpPr>
          <p:spPr>
            <a:xfrm>
              <a:off x="2263688" y="2523775"/>
              <a:ext cx="50025" cy="74300"/>
            </a:xfrm>
            <a:custGeom>
              <a:avLst/>
              <a:gdLst/>
              <a:ahLst/>
              <a:cxnLst/>
              <a:rect l="l" t="t" r="r" b="b"/>
              <a:pathLst>
                <a:path w="2001" h="2972" extrusionOk="0">
                  <a:moveTo>
                    <a:pt x="796" y="0"/>
                  </a:moveTo>
                  <a:cubicBezTo>
                    <a:pt x="555" y="0"/>
                    <a:pt x="316" y="75"/>
                    <a:pt x="110" y="231"/>
                  </a:cubicBezTo>
                  <a:cubicBezTo>
                    <a:pt x="583" y="278"/>
                    <a:pt x="1087" y="420"/>
                    <a:pt x="1245" y="877"/>
                  </a:cubicBezTo>
                  <a:cubicBezTo>
                    <a:pt x="1355" y="1239"/>
                    <a:pt x="1134" y="1602"/>
                    <a:pt x="961" y="1901"/>
                  </a:cubicBezTo>
                  <a:cubicBezTo>
                    <a:pt x="693" y="2310"/>
                    <a:pt x="378" y="2673"/>
                    <a:pt x="0" y="2972"/>
                  </a:cubicBezTo>
                  <a:cubicBezTo>
                    <a:pt x="394" y="2862"/>
                    <a:pt x="929" y="2232"/>
                    <a:pt x="1119" y="2074"/>
                  </a:cubicBezTo>
                  <a:cubicBezTo>
                    <a:pt x="1402" y="1822"/>
                    <a:pt x="1780" y="1586"/>
                    <a:pt x="1906" y="1192"/>
                  </a:cubicBezTo>
                  <a:cubicBezTo>
                    <a:pt x="2001" y="782"/>
                    <a:pt x="1796" y="373"/>
                    <a:pt x="1434" y="184"/>
                  </a:cubicBezTo>
                  <a:cubicBezTo>
                    <a:pt x="1238" y="63"/>
                    <a:pt x="1016" y="0"/>
                    <a:pt x="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44"/>
            <p:cNvSpPr/>
            <p:nvPr/>
          </p:nvSpPr>
          <p:spPr>
            <a:xfrm>
              <a:off x="2334163" y="2514450"/>
              <a:ext cx="59500" cy="89100"/>
            </a:xfrm>
            <a:custGeom>
              <a:avLst/>
              <a:gdLst/>
              <a:ahLst/>
              <a:cxnLst/>
              <a:rect l="l" t="t" r="r" b="b"/>
              <a:pathLst>
                <a:path w="2380" h="3564" extrusionOk="0">
                  <a:moveTo>
                    <a:pt x="1205" y="1"/>
                  </a:moveTo>
                  <a:cubicBezTo>
                    <a:pt x="666" y="1"/>
                    <a:pt x="167" y="302"/>
                    <a:pt x="79" y="903"/>
                  </a:cubicBezTo>
                  <a:cubicBezTo>
                    <a:pt x="1" y="1471"/>
                    <a:pt x="158" y="2179"/>
                    <a:pt x="331" y="2731"/>
                  </a:cubicBezTo>
                  <a:cubicBezTo>
                    <a:pt x="410" y="2967"/>
                    <a:pt x="520" y="3361"/>
                    <a:pt x="757" y="3502"/>
                  </a:cubicBezTo>
                  <a:cubicBezTo>
                    <a:pt x="833" y="3545"/>
                    <a:pt x="908" y="3564"/>
                    <a:pt x="981" y="3564"/>
                  </a:cubicBezTo>
                  <a:cubicBezTo>
                    <a:pt x="1670" y="3564"/>
                    <a:pt x="2168" y="1832"/>
                    <a:pt x="2253" y="1376"/>
                  </a:cubicBezTo>
                  <a:cubicBezTo>
                    <a:pt x="2379" y="636"/>
                    <a:pt x="2080" y="84"/>
                    <a:pt x="1324" y="6"/>
                  </a:cubicBezTo>
                  <a:cubicBezTo>
                    <a:pt x="1284" y="2"/>
                    <a:pt x="1244" y="1"/>
                    <a:pt x="12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4"/>
            <p:cNvSpPr/>
            <p:nvPr/>
          </p:nvSpPr>
          <p:spPr>
            <a:xfrm>
              <a:off x="2335338" y="2514450"/>
              <a:ext cx="58325" cy="65925"/>
            </a:xfrm>
            <a:custGeom>
              <a:avLst/>
              <a:gdLst/>
              <a:ahLst/>
              <a:cxnLst/>
              <a:rect l="l" t="t" r="r" b="b"/>
              <a:pathLst>
                <a:path w="2333" h="2637" extrusionOk="0">
                  <a:moveTo>
                    <a:pt x="1158" y="1"/>
                  </a:moveTo>
                  <a:cubicBezTo>
                    <a:pt x="619" y="1"/>
                    <a:pt x="120" y="302"/>
                    <a:pt x="32" y="903"/>
                  </a:cubicBezTo>
                  <a:cubicBezTo>
                    <a:pt x="1" y="1234"/>
                    <a:pt x="17" y="1597"/>
                    <a:pt x="80" y="1927"/>
                  </a:cubicBezTo>
                  <a:cubicBezTo>
                    <a:pt x="111" y="1439"/>
                    <a:pt x="316" y="1045"/>
                    <a:pt x="836" y="951"/>
                  </a:cubicBezTo>
                  <a:cubicBezTo>
                    <a:pt x="893" y="939"/>
                    <a:pt x="949" y="934"/>
                    <a:pt x="1004" y="934"/>
                  </a:cubicBezTo>
                  <a:cubicBezTo>
                    <a:pt x="1409" y="934"/>
                    <a:pt x="1759" y="1226"/>
                    <a:pt x="1828" y="1628"/>
                  </a:cubicBezTo>
                  <a:cubicBezTo>
                    <a:pt x="1891" y="1959"/>
                    <a:pt x="1875" y="2305"/>
                    <a:pt x="1797" y="2636"/>
                  </a:cubicBezTo>
                  <a:cubicBezTo>
                    <a:pt x="1970" y="2227"/>
                    <a:pt x="2112" y="1801"/>
                    <a:pt x="2206" y="1376"/>
                  </a:cubicBezTo>
                  <a:cubicBezTo>
                    <a:pt x="2332" y="636"/>
                    <a:pt x="2033" y="84"/>
                    <a:pt x="1277" y="6"/>
                  </a:cubicBezTo>
                  <a:cubicBezTo>
                    <a:pt x="1237" y="2"/>
                    <a:pt x="1197" y="1"/>
                    <a:pt x="11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4"/>
            <p:cNvSpPr/>
            <p:nvPr/>
          </p:nvSpPr>
          <p:spPr>
            <a:xfrm>
              <a:off x="2409388" y="2518350"/>
              <a:ext cx="57900" cy="74675"/>
            </a:xfrm>
            <a:custGeom>
              <a:avLst/>
              <a:gdLst/>
              <a:ahLst/>
              <a:cxnLst/>
              <a:rect l="l" t="t" r="r" b="b"/>
              <a:pathLst>
                <a:path w="2316" h="2987" extrusionOk="0">
                  <a:moveTo>
                    <a:pt x="1105" y="0"/>
                  </a:moveTo>
                  <a:cubicBezTo>
                    <a:pt x="1031" y="0"/>
                    <a:pt x="957" y="8"/>
                    <a:pt x="882" y="23"/>
                  </a:cubicBezTo>
                  <a:cubicBezTo>
                    <a:pt x="268" y="149"/>
                    <a:pt x="0" y="653"/>
                    <a:pt x="205" y="1252"/>
                  </a:cubicBezTo>
                  <a:cubicBezTo>
                    <a:pt x="426" y="1756"/>
                    <a:pt x="693" y="2228"/>
                    <a:pt x="1008" y="2685"/>
                  </a:cubicBezTo>
                  <a:cubicBezTo>
                    <a:pt x="1143" y="2893"/>
                    <a:pt x="1288" y="2987"/>
                    <a:pt x="1427" y="2987"/>
                  </a:cubicBezTo>
                  <a:cubicBezTo>
                    <a:pt x="1614" y="2987"/>
                    <a:pt x="1789" y="2817"/>
                    <a:pt x="1906" y="2527"/>
                  </a:cubicBezTo>
                  <a:cubicBezTo>
                    <a:pt x="2111" y="2023"/>
                    <a:pt x="2316" y="1283"/>
                    <a:pt x="2142" y="747"/>
                  </a:cubicBezTo>
                  <a:cubicBezTo>
                    <a:pt x="1993" y="286"/>
                    <a:pt x="1564" y="0"/>
                    <a:pt x="1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44"/>
            <p:cNvSpPr/>
            <p:nvPr/>
          </p:nvSpPr>
          <p:spPr>
            <a:xfrm>
              <a:off x="2409763" y="2518375"/>
              <a:ext cx="51625" cy="74675"/>
            </a:xfrm>
            <a:custGeom>
              <a:avLst/>
              <a:gdLst/>
              <a:ahLst/>
              <a:cxnLst/>
              <a:rect l="l" t="t" r="r" b="b"/>
              <a:pathLst>
                <a:path w="2065" h="2987" extrusionOk="0">
                  <a:moveTo>
                    <a:pt x="1096" y="0"/>
                  </a:moveTo>
                  <a:cubicBezTo>
                    <a:pt x="1025" y="0"/>
                    <a:pt x="953" y="7"/>
                    <a:pt x="883" y="22"/>
                  </a:cubicBezTo>
                  <a:cubicBezTo>
                    <a:pt x="269" y="148"/>
                    <a:pt x="1" y="652"/>
                    <a:pt x="206" y="1251"/>
                  </a:cubicBezTo>
                  <a:cubicBezTo>
                    <a:pt x="411" y="1755"/>
                    <a:pt x="678" y="2227"/>
                    <a:pt x="1009" y="2684"/>
                  </a:cubicBezTo>
                  <a:cubicBezTo>
                    <a:pt x="1141" y="2893"/>
                    <a:pt x="1288" y="2987"/>
                    <a:pt x="1424" y="2987"/>
                  </a:cubicBezTo>
                  <a:cubicBezTo>
                    <a:pt x="1483" y="2987"/>
                    <a:pt x="1540" y="2969"/>
                    <a:pt x="1592" y="2936"/>
                  </a:cubicBezTo>
                  <a:cubicBezTo>
                    <a:pt x="1497" y="2826"/>
                    <a:pt x="1403" y="2715"/>
                    <a:pt x="1324" y="2605"/>
                  </a:cubicBezTo>
                  <a:cubicBezTo>
                    <a:pt x="1009" y="2196"/>
                    <a:pt x="647" y="1676"/>
                    <a:pt x="694" y="1125"/>
                  </a:cubicBezTo>
                  <a:cubicBezTo>
                    <a:pt x="745" y="612"/>
                    <a:pt x="1089" y="387"/>
                    <a:pt x="1467" y="387"/>
                  </a:cubicBezTo>
                  <a:cubicBezTo>
                    <a:pt x="1670" y="387"/>
                    <a:pt x="1883" y="452"/>
                    <a:pt x="2064" y="573"/>
                  </a:cubicBezTo>
                  <a:cubicBezTo>
                    <a:pt x="1865" y="213"/>
                    <a:pt x="1484" y="0"/>
                    <a:pt x="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44"/>
            <p:cNvSpPr/>
            <p:nvPr/>
          </p:nvSpPr>
          <p:spPr>
            <a:xfrm>
              <a:off x="2242413" y="1898725"/>
              <a:ext cx="239050" cy="249125"/>
            </a:xfrm>
            <a:custGeom>
              <a:avLst/>
              <a:gdLst/>
              <a:ahLst/>
              <a:cxnLst/>
              <a:rect l="l" t="t" r="r" b="b"/>
              <a:pathLst>
                <a:path w="9562" h="9965" extrusionOk="0">
                  <a:moveTo>
                    <a:pt x="5494" y="0"/>
                  </a:moveTo>
                  <a:cubicBezTo>
                    <a:pt x="4494" y="0"/>
                    <a:pt x="3602" y="663"/>
                    <a:pt x="2978" y="1433"/>
                  </a:cubicBezTo>
                  <a:cubicBezTo>
                    <a:pt x="2899" y="1527"/>
                    <a:pt x="2820" y="1637"/>
                    <a:pt x="2757" y="1716"/>
                  </a:cubicBezTo>
                  <a:cubicBezTo>
                    <a:pt x="2096" y="2630"/>
                    <a:pt x="1072" y="3417"/>
                    <a:pt x="631" y="4473"/>
                  </a:cubicBezTo>
                  <a:cubicBezTo>
                    <a:pt x="1" y="5922"/>
                    <a:pt x="505" y="7812"/>
                    <a:pt x="1591" y="8899"/>
                  </a:cubicBezTo>
                  <a:cubicBezTo>
                    <a:pt x="2345" y="9647"/>
                    <a:pt x="3223" y="9965"/>
                    <a:pt x="4109" y="9965"/>
                  </a:cubicBezTo>
                  <a:cubicBezTo>
                    <a:pt x="5852" y="9965"/>
                    <a:pt x="7630" y="8738"/>
                    <a:pt x="8569" y="7150"/>
                  </a:cubicBezTo>
                  <a:cubicBezTo>
                    <a:pt x="9562" y="5433"/>
                    <a:pt x="9294" y="3197"/>
                    <a:pt x="8144" y="1637"/>
                  </a:cubicBezTo>
                  <a:cubicBezTo>
                    <a:pt x="8113" y="1590"/>
                    <a:pt x="8081" y="1559"/>
                    <a:pt x="8050" y="1511"/>
                  </a:cubicBezTo>
                  <a:cubicBezTo>
                    <a:pt x="7483" y="787"/>
                    <a:pt x="6679" y="109"/>
                    <a:pt x="5750" y="15"/>
                  </a:cubicBezTo>
                  <a:cubicBezTo>
                    <a:pt x="5664" y="5"/>
                    <a:pt x="5578" y="0"/>
                    <a:pt x="54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44"/>
            <p:cNvSpPr/>
            <p:nvPr/>
          </p:nvSpPr>
          <p:spPr>
            <a:xfrm>
              <a:off x="2286513" y="1938925"/>
              <a:ext cx="147700" cy="166625"/>
            </a:xfrm>
            <a:custGeom>
              <a:avLst/>
              <a:gdLst/>
              <a:ahLst/>
              <a:cxnLst/>
              <a:rect l="l" t="t" r="r" b="b"/>
              <a:pathLst>
                <a:path w="5908" h="6665" extrusionOk="0">
                  <a:moveTo>
                    <a:pt x="3966" y="1"/>
                  </a:moveTo>
                  <a:cubicBezTo>
                    <a:pt x="3059" y="1"/>
                    <a:pt x="2251" y="829"/>
                    <a:pt x="1623" y="1400"/>
                  </a:cubicBezTo>
                  <a:cubicBezTo>
                    <a:pt x="741" y="2219"/>
                    <a:pt x="1" y="3132"/>
                    <a:pt x="127" y="4424"/>
                  </a:cubicBezTo>
                  <a:cubicBezTo>
                    <a:pt x="264" y="5868"/>
                    <a:pt x="1447" y="6664"/>
                    <a:pt x="2731" y="6664"/>
                  </a:cubicBezTo>
                  <a:cubicBezTo>
                    <a:pt x="2917" y="6664"/>
                    <a:pt x="3105" y="6647"/>
                    <a:pt x="3293" y="6613"/>
                  </a:cubicBezTo>
                  <a:cubicBezTo>
                    <a:pt x="4868" y="6346"/>
                    <a:pt x="5766" y="4786"/>
                    <a:pt x="5892" y="3258"/>
                  </a:cubicBezTo>
                  <a:cubicBezTo>
                    <a:pt x="5908" y="2817"/>
                    <a:pt x="5876" y="2376"/>
                    <a:pt x="5782" y="1951"/>
                  </a:cubicBezTo>
                  <a:cubicBezTo>
                    <a:pt x="5608" y="1163"/>
                    <a:pt x="5120" y="187"/>
                    <a:pt x="4254" y="29"/>
                  </a:cubicBezTo>
                  <a:cubicBezTo>
                    <a:pt x="4157" y="10"/>
                    <a:pt x="4061" y="1"/>
                    <a:pt x="3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44"/>
            <p:cNvSpPr/>
            <p:nvPr/>
          </p:nvSpPr>
          <p:spPr>
            <a:xfrm>
              <a:off x="2303463" y="1972775"/>
              <a:ext cx="116925" cy="98725"/>
            </a:xfrm>
            <a:custGeom>
              <a:avLst/>
              <a:gdLst/>
              <a:ahLst/>
              <a:cxnLst/>
              <a:rect l="l" t="t" r="r" b="b"/>
              <a:pathLst>
                <a:path w="4677" h="3949" extrusionOk="0">
                  <a:moveTo>
                    <a:pt x="2595" y="1"/>
                  </a:moveTo>
                  <a:cubicBezTo>
                    <a:pt x="2496" y="1"/>
                    <a:pt x="2392" y="10"/>
                    <a:pt x="2284" y="30"/>
                  </a:cubicBezTo>
                  <a:cubicBezTo>
                    <a:pt x="1008" y="250"/>
                    <a:pt x="0" y="1841"/>
                    <a:pt x="772" y="3070"/>
                  </a:cubicBezTo>
                  <a:cubicBezTo>
                    <a:pt x="1142" y="3626"/>
                    <a:pt x="1764" y="3949"/>
                    <a:pt x="2410" y="3949"/>
                  </a:cubicBezTo>
                  <a:cubicBezTo>
                    <a:pt x="2589" y="3949"/>
                    <a:pt x="2769" y="3924"/>
                    <a:pt x="2946" y="3873"/>
                  </a:cubicBezTo>
                  <a:cubicBezTo>
                    <a:pt x="3072" y="3826"/>
                    <a:pt x="3182" y="3779"/>
                    <a:pt x="3292" y="3700"/>
                  </a:cubicBezTo>
                  <a:cubicBezTo>
                    <a:pt x="4677" y="2807"/>
                    <a:pt x="4302" y="1"/>
                    <a:pt x="259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44"/>
            <p:cNvSpPr/>
            <p:nvPr/>
          </p:nvSpPr>
          <p:spPr>
            <a:xfrm>
              <a:off x="2377488" y="1948200"/>
              <a:ext cx="58700" cy="79375"/>
            </a:xfrm>
            <a:custGeom>
              <a:avLst/>
              <a:gdLst/>
              <a:ahLst/>
              <a:cxnLst/>
              <a:rect l="l" t="t" r="r" b="b"/>
              <a:pathLst>
                <a:path w="2348" h="3175" extrusionOk="0">
                  <a:moveTo>
                    <a:pt x="1380" y="1"/>
                  </a:moveTo>
                  <a:cubicBezTo>
                    <a:pt x="1182" y="1"/>
                    <a:pt x="984" y="79"/>
                    <a:pt x="835" y="241"/>
                  </a:cubicBezTo>
                  <a:cubicBezTo>
                    <a:pt x="237" y="824"/>
                    <a:pt x="0" y="2037"/>
                    <a:pt x="457" y="2761"/>
                  </a:cubicBezTo>
                  <a:cubicBezTo>
                    <a:pt x="637" y="3051"/>
                    <a:pt x="892" y="3175"/>
                    <a:pt x="1150" y="3175"/>
                  </a:cubicBezTo>
                  <a:cubicBezTo>
                    <a:pt x="1594" y="3175"/>
                    <a:pt x="2049" y="2812"/>
                    <a:pt x="2158" y="2305"/>
                  </a:cubicBezTo>
                  <a:cubicBezTo>
                    <a:pt x="2269" y="1738"/>
                    <a:pt x="2347" y="903"/>
                    <a:pt x="2048" y="399"/>
                  </a:cubicBezTo>
                  <a:cubicBezTo>
                    <a:pt x="1904" y="138"/>
                    <a:pt x="1643" y="1"/>
                    <a:pt x="13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4"/>
            <p:cNvSpPr/>
            <p:nvPr/>
          </p:nvSpPr>
          <p:spPr>
            <a:xfrm>
              <a:off x="2300313" y="2204225"/>
              <a:ext cx="126825" cy="206875"/>
            </a:xfrm>
            <a:custGeom>
              <a:avLst/>
              <a:gdLst/>
              <a:ahLst/>
              <a:cxnLst/>
              <a:rect l="l" t="t" r="r" b="b"/>
              <a:pathLst>
                <a:path w="5073" h="8275" extrusionOk="0">
                  <a:moveTo>
                    <a:pt x="2060" y="0"/>
                  </a:moveTo>
                  <a:cubicBezTo>
                    <a:pt x="1540" y="0"/>
                    <a:pt x="1037" y="192"/>
                    <a:pt x="709" y="648"/>
                  </a:cubicBezTo>
                  <a:cubicBezTo>
                    <a:pt x="252" y="1247"/>
                    <a:pt x="95" y="2082"/>
                    <a:pt x="47" y="2838"/>
                  </a:cubicBezTo>
                  <a:cubicBezTo>
                    <a:pt x="0" y="3609"/>
                    <a:pt x="47" y="4381"/>
                    <a:pt x="189" y="5137"/>
                  </a:cubicBezTo>
                  <a:cubicBezTo>
                    <a:pt x="315" y="5846"/>
                    <a:pt x="488" y="6634"/>
                    <a:pt x="851" y="7248"/>
                  </a:cubicBezTo>
                  <a:cubicBezTo>
                    <a:pt x="1227" y="7893"/>
                    <a:pt x="1913" y="8275"/>
                    <a:pt x="2635" y="8275"/>
                  </a:cubicBezTo>
                  <a:cubicBezTo>
                    <a:pt x="2759" y="8275"/>
                    <a:pt x="2884" y="8264"/>
                    <a:pt x="3009" y="8240"/>
                  </a:cubicBezTo>
                  <a:cubicBezTo>
                    <a:pt x="3670" y="8114"/>
                    <a:pt x="4221" y="7689"/>
                    <a:pt x="4537" y="7106"/>
                  </a:cubicBezTo>
                  <a:cubicBezTo>
                    <a:pt x="4915" y="6319"/>
                    <a:pt x="5072" y="5452"/>
                    <a:pt x="5009" y="4586"/>
                  </a:cubicBezTo>
                  <a:cubicBezTo>
                    <a:pt x="4993" y="4240"/>
                    <a:pt x="4962" y="3893"/>
                    <a:pt x="4899" y="3562"/>
                  </a:cubicBezTo>
                  <a:cubicBezTo>
                    <a:pt x="4726" y="2428"/>
                    <a:pt x="4458" y="1184"/>
                    <a:pt x="3481" y="475"/>
                  </a:cubicBezTo>
                  <a:cubicBezTo>
                    <a:pt x="3086" y="180"/>
                    <a:pt x="2565" y="0"/>
                    <a:pt x="2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4"/>
            <p:cNvSpPr/>
            <p:nvPr/>
          </p:nvSpPr>
          <p:spPr>
            <a:xfrm>
              <a:off x="2301888" y="2226725"/>
              <a:ext cx="25600" cy="84775"/>
            </a:xfrm>
            <a:custGeom>
              <a:avLst/>
              <a:gdLst/>
              <a:ahLst/>
              <a:cxnLst/>
              <a:rect l="l" t="t" r="r" b="b"/>
              <a:pathLst>
                <a:path w="1024" h="3391" extrusionOk="0">
                  <a:moveTo>
                    <a:pt x="488" y="0"/>
                  </a:moveTo>
                  <a:cubicBezTo>
                    <a:pt x="189" y="599"/>
                    <a:pt x="16" y="1260"/>
                    <a:pt x="0" y="1922"/>
                  </a:cubicBezTo>
                  <a:lnTo>
                    <a:pt x="0" y="2111"/>
                  </a:lnTo>
                  <a:cubicBezTo>
                    <a:pt x="32" y="2268"/>
                    <a:pt x="79" y="2410"/>
                    <a:pt x="158" y="2568"/>
                  </a:cubicBezTo>
                  <a:cubicBezTo>
                    <a:pt x="208" y="2706"/>
                    <a:pt x="572" y="3391"/>
                    <a:pt x="812" y="3391"/>
                  </a:cubicBezTo>
                  <a:cubicBezTo>
                    <a:pt x="871" y="3391"/>
                    <a:pt x="923" y="3349"/>
                    <a:pt x="961" y="3245"/>
                  </a:cubicBezTo>
                  <a:cubicBezTo>
                    <a:pt x="1008" y="3025"/>
                    <a:pt x="1024" y="2804"/>
                    <a:pt x="992" y="2583"/>
                  </a:cubicBezTo>
                  <a:cubicBezTo>
                    <a:pt x="961" y="2316"/>
                    <a:pt x="929" y="2032"/>
                    <a:pt x="882" y="1764"/>
                  </a:cubicBezTo>
                  <a:cubicBezTo>
                    <a:pt x="772" y="1182"/>
                    <a:pt x="630" y="583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44"/>
            <p:cNvSpPr/>
            <p:nvPr/>
          </p:nvSpPr>
          <p:spPr>
            <a:xfrm>
              <a:off x="2319588" y="2205450"/>
              <a:ext cx="22875" cy="39125"/>
            </a:xfrm>
            <a:custGeom>
              <a:avLst/>
              <a:gdLst/>
              <a:ahLst/>
              <a:cxnLst/>
              <a:rect l="l" t="t" r="r" b="b"/>
              <a:pathLst>
                <a:path w="915" h="1565" extrusionOk="0">
                  <a:moveTo>
                    <a:pt x="899" y="1"/>
                  </a:moveTo>
                  <a:cubicBezTo>
                    <a:pt x="552" y="64"/>
                    <a:pt x="237" y="237"/>
                    <a:pt x="1" y="505"/>
                  </a:cubicBezTo>
                  <a:cubicBezTo>
                    <a:pt x="111" y="772"/>
                    <a:pt x="237" y="1009"/>
                    <a:pt x="379" y="1261"/>
                  </a:cubicBezTo>
                  <a:cubicBezTo>
                    <a:pt x="438" y="1355"/>
                    <a:pt x="532" y="1564"/>
                    <a:pt x="642" y="1564"/>
                  </a:cubicBezTo>
                  <a:cubicBezTo>
                    <a:pt x="679" y="1564"/>
                    <a:pt x="717" y="1541"/>
                    <a:pt x="757" y="1481"/>
                  </a:cubicBezTo>
                  <a:cubicBezTo>
                    <a:pt x="836" y="1340"/>
                    <a:pt x="883" y="1182"/>
                    <a:pt x="899" y="1024"/>
                  </a:cubicBezTo>
                  <a:cubicBezTo>
                    <a:pt x="914" y="694"/>
                    <a:pt x="914" y="363"/>
                    <a:pt x="899" y="32"/>
                  </a:cubicBezTo>
                  <a:lnTo>
                    <a:pt x="8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44"/>
            <p:cNvSpPr/>
            <p:nvPr/>
          </p:nvSpPr>
          <p:spPr>
            <a:xfrm>
              <a:off x="2355838" y="2204675"/>
              <a:ext cx="25600" cy="34050"/>
            </a:xfrm>
            <a:custGeom>
              <a:avLst/>
              <a:gdLst/>
              <a:ahLst/>
              <a:cxnLst/>
              <a:rect l="l" t="t" r="r" b="b"/>
              <a:pathLst>
                <a:path w="1024" h="1362" extrusionOk="0">
                  <a:moveTo>
                    <a:pt x="0" y="0"/>
                  </a:moveTo>
                  <a:cubicBezTo>
                    <a:pt x="16" y="142"/>
                    <a:pt x="16" y="299"/>
                    <a:pt x="32" y="441"/>
                  </a:cubicBezTo>
                  <a:cubicBezTo>
                    <a:pt x="47" y="677"/>
                    <a:pt x="95" y="914"/>
                    <a:pt x="158" y="1150"/>
                  </a:cubicBezTo>
                  <a:cubicBezTo>
                    <a:pt x="189" y="1213"/>
                    <a:pt x="221" y="1323"/>
                    <a:pt x="284" y="1355"/>
                  </a:cubicBezTo>
                  <a:cubicBezTo>
                    <a:pt x="294" y="1360"/>
                    <a:pt x="304" y="1362"/>
                    <a:pt x="316" y="1362"/>
                  </a:cubicBezTo>
                  <a:cubicBezTo>
                    <a:pt x="376" y="1362"/>
                    <a:pt x="451" y="1300"/>
                    <a:pt x="504" y="1260"/>
                  </a:cubicBezTo>
                  <a:cubicBezTo>
                    <a:pt x="693" y="1008"/>
                    <a:pt x="851" y="740"/>
                    <a:pt x="961" y="441"/>
                  </a:cubicBezTo>
                  <a:lnTo>
                    <a:pt x="1024" y="299"/>
                  </a:lnTo>
                  <a:cubicBezTo>
                    <a:pt x="709" y="126"/>
                    <a:pt x="362" y="1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44"/>
            <p:cNvSpPr/>
            <p:nvPr/>
          </p:nvSpPr>
          <p:spPr>
            <a:xfrm>
              <a:off x="2314863" y="2325125"/>
              <a:ext cx="111475" cy="85975"/>
            </a:xfrm>
            <a:custGeom>
              <a:avLst/>
              <a:gdLst/>
              <a:ahLst/>
              <a:cxnLst/>
              <a:rect l="l" t="t" r="r" b="b"/>
              <a:pathLst>
                <a:path w="4459" h="3439" extrusionOk="0">
                  <a:moveTo>
                    <a:pt x="3685" y="1"/>
                  </a:moveTo>
                  <a:cubicBezTo>
                    <a:pt x="3106" y="1"/>
                    <a:pt x="2534" y="113"/>
                    <a:pt x="1986" y="333"/>
                  </a:cubicBezTo>
                  <a:cubicBezTo>
                    <a:pt x="1371" y="585"/>
                    <a:pt x="820" y="963"/>
                    <a:pt x="379" y="1436"/>
                  </a:cubicBezTo>
                  <a:cubicBezTo>
                    <a:pt x="237" y="1577"/>
                    <a:pt x="127" y="1719"/>
                    <a:pt x="1" y="1877"/>
                  </a:cubicBezTo>
                  <a:cubicBezTo>
                    <a:pt x="80" y="2050"/>
                    <a:pt x="158" y="2239"/>
                    <a:pt x="269" y="2412"/>
                  </a:cubicBezTo>
                  <a:cubicBezTo>
                    <a:pt x="645" y="3057"/>
                    <a:pt x="1331" y="3439"/>
                    <a:pt x="2053" y="3439"/>
                  </a:cubicBezTo>
                  <a:cubicBezTo>
                    <a:pt x="2177" y="3439"/>
                    <a:pt x="2302" y="3428"/>
                    <a:pt x="2427" y="3404"/>
                  </a:cubicBezTo>
                  <a:cubicBezTo>
                    <a:pt x="3088" y="3278"/>
                    <a:pt x="3639" y="2853"/>
                    <a:pt x="3955" y="2270"/>
                  </a:cubicBezTo>
                  <a:cubicBezTo>
                    <a:pt x="4285" y="1577"/>
                    <a:pt x="4459" y="837"/>
                    <a:pt x="4443" y="65"/>
                  </a:cubicBezTo>
                  <a:cubicBezTo>
                    <a:pt x="4190" y="22"/>
                    <a:pt x="3937" y="1"/>
                    <a:pt x="36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44"/>
            <p:cNvSpPr/>
            <p:nvPr/>
          </p:nvSpPr>
          <p:spPr>
            <a:xfrm>
              <a:off x="2387338" y="2218450"/>
              <a:ext cx="30350" cy="88400"/>
            </a:xfrm>
            <a:custGeom>
              <a:avLst/>
              <a:gdLst/>
              <a:ahLst/>
              <a:cxnLst/>
              <a:rect l="l" t="t" r="r" b="b"/>
              <a:pathLst>
                <a:path w="1214" h="3536" extrusionOk="0">
                  <a:moveTo>
                    <a:pt x="126" y="0"/>
                  </a:moveTo>
                  <a:lnTo>
                    <a:pt x="126" y="0"/>
                  </a:lnTo>
                  <a:cubicBezTo>
                    <a:pt x="158" y="678"/>
                    <a:pt x="126" y="1355"/>
                    <a:pt x="47" y="2017"/>
                  </a:cubicBezTo>
                  <a:cubicBezTo>
                    <a:pt x="0" y="2332"/>
                    <a:pt x="0" y="2631"/>
                    <a:pt x="16" y="2946"/>
                  </a:cubicBezTo>
                  <a:cubicBezTo>
                    <a:pt x="32" y="3151"/>
                    <a:pt x="79" y="3466"/>
                    <a:pt x="315" y="3529"/>
                  </a:cubicBezTo>
                  <a:cubicBezTo>
                    <a:pt x="336" y="3533"/>
                    <a:pt x="357" y="3536"/>
                    <a:pt x="377" y="3536"/>
                  </a:cubicBezTo>
                  <a:cubicBezTo>
                    <a:pt x="703" y="3536"/>
                    <a:pt x="903" y="2963"/>
                    <a:pt x="992" y="2725"/>
                  </a:cubicBezTo>
                  <a:cubicBezTo>
                    <a:pt x="1071" y="2458"/>
                    <a:pt x="1150" y="2206"/>
                    <a:pt x="1213" y="1938"/>
                  </a:cubicBezTo>
                  <a:cubicBezTo>
                    <a:pt x="1024" y="1198"/>
                    <a:pt x="725" y="489"/>
                    <a:pt x="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0" name="Google Shape;2390;p5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Vocales</a:t>
            </a:r>
            <a:endParaRPr/>
          </a:p>
        </p:txBody>
      </p:sp>
      <p:grpSp>
        <p:nvGrpSpPr>
          <p:cNvPr id="2391" name="Google Shape;2391;p50"/>
          <p:cNvGrpSpPr/>
          <p:nvPr/>
        </p:nvGrpSpPr>
        <p:grpSpPr>
          <a:xfrm>
            <a:off x="963857" y="3180658"/>
            <a:ext cx="576030" cy="420034"/>
            <a:chOff x="1757232" y="3887282"/>
            <a:chExt cx="570101" cy="415711"/>
          </a:xfrm>
        </p:grpSpPr>
        <p:grpSp>
          <p:nvGrpSpPr>
            <p:cNvPr id="2392" name="Google Shape;2392;p50"/>
            <p:cNvGrpSpPr/>
            <p:nvPr/>
          </p:nvGrpSpPr>
          <p:grpSpPr>
            <a:xfrm>
              <a:off x="1757232" y="3887282"/>
              <a:ext cx="319019" cy="415711"/>
              <a:chOff x="-15781426" y="-338210"/>
              <a:chExt cx="354112" cy="461439"/>
            </a:xfrm>
          </p:grpSpPr>
          <p:sp>
            <p:nvSpPr>
              <p:cNvPr id="2393" name="Google Shape;2393;p50"/>
              <p:cNvSpPr/>
              <p:nvPr/>
            </p:nvSpPr>
            <p:spPr>
              <a:xfrm>
                <a:off x="-15781426" y="80234"/>
                <a:ext cx="32738" cy="4299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1203" extrusionOk="0">
                    <a:moveTo>
                      <a:pt x="560" y="1"/>
                    </a:moveTo>
                    <a:cubicBezTo>
                      <a:pt x="438" y="1"/>
                      <a:pt x="325" y="87"/>
                      <a:pt x="279" y="208"/>
                    </a:cubicBezTo>
                    <a:lnTo>
                      <a:pt x="61" y="785"/>
                    </a:lnTo>
                    <a:cubicBezTo>
                      <a:pt x="1" y="944"/>
                      <a:pt x="80" y="1123"/>
                      <a:pt x="240" y="1183"/>
                    </a:cubicBezTo>
                    <a:cubicBezTo>
                      <a:pt x="279" y="1202"/>
                      <a:pt x="319" y="1202"/>
                      <a:pt x="359" y="1202"/>
                    </a:cubicBezTo>
                    <a:cubicBezTo>
                      <a:pt x="478" y="1202"/>
                      <a:pt x="598" y="1123"/>
                      <a:pt x="637" y="1003"/>
                    </a:cubicBezTo>
                    <a:lnTo>
                      <a:pt x="856" y="427"/>
                    </a:lnTo>
                    <a:cubicBezTo>
                      <a:pt x="916" y="267"/>
                      <a:pt x="836" y="69"/>
                      <a:pt x="677" y="29"/>
                    </a:cubicBezTo>
                    <a:cubicBezTo>
                      <a:pt x="639" y="10"/>
                      <a:pt x="599" y="1"/>
                      <a:pt x="5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50"/>
              <p:cNvSpPr/>
              <p:nvPr/>
            </p:nvSpPr>
            <p:spPr>
              <a:xfrm>
                <a:off x="-15659838" y="-273521"/>
                <a:ext cx="41280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871" extrusionOk="0">
                    <a:moveTo>
                      <a:pt x="808" y="1"/>
                    </a:moveTo>
                    <a:cubicBezTo>
                      <a:pt x="683" y="1"/>
                      <a:pt x="564" y="80"/>
                      <a:pt x="518" y="219"/>
                    </a:cubicBezTo>
                    <a:lnTo>
                      <a:pt x="60" y="1452"/>
                    </a:lnTo>
                    <a:cubicBezTo>
                      <a:pt x="0" y="1612"/>
                      <a:pt x="80" y="1791"/>
                      <a:pt x="239" y="1850"/>
                    </a:cubicBezTo>
                    <a:cubicBezTo>
                      <a:pt x="279" y="1870"/>
                      <a:pt x="319" y="1870"/>
                      <a:pt x="359" y="1870"/>
                    </a:cubicBezTo>
                    <a:cubicBezTo>
                      <a:pt x="478" y="1870"/>
                      <a:pt x="597" y="1791"/>
                      <a:pt x="637" y="1671"/>
                    </a:cubicBezTo>
                    <a:lnTo>
                      <a:pt x="1095" y="418"/>
                    </a:lnTo>
                    <a:cubicBezTo>
                      <a:pt x="1154" y="259"/>
                      <a:pt x="1075" y="80"/>
                      <a:pt x="916" y="20"/>
                    </a:cubicBezTo>
                    <a:cubicBezTo>
                      <a:pt x="880" y="7"/>
                      <a:pt x="844" y="1"/>
                      <a:pt x="8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50"/>
              <p:cNvSpPr/>
              <p:nvPr/>
            </p:nvSpPr>
            <p:spPr>
              <a:xfrm>
                <a:off x="-15725242" y="-97215"/>
                <a:ext cx="43424" cy="67584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891" extrusionOk="0">
                    <a:moveTo>
                      <a:pt x="805" y="0"/>
                    </a:moveTo>
                    <a:cubicBezTo>
                      <a:pt x="686" y="0"/>
                      <a:pt x="569" y="65"/>
                      <a:pt x="518" y="219"/>
                    </a:cubicBezTo>
                    <a:lnTo>
                      <a:pt x="60" y="1453"/>
                    </a:lnTo>
                    <a:cubicBezTo>
                      <a:pt x="0" y="1612"/>
                      <a:pt x="80" y="1791"/>
                      <a:pt x="259" y="1871"/>
                    </a:cubicBezTo>
                    <a:cubicBezTo>
                      <a:pt x="279" y="1871"/>
                      <a:pt x="319" y="1871"/>
                      <a:pt x="358" y="1890"/>
                    </a:cubicBezTo>
                    <a:cubicBezTo>
                      <a:pt x="498" y="1871"/>
                      <a:pt x="597" y="1791"/>
                      <a:pt x="657" y="1672"/>
                    </a:cubicBezTo>
                    <a:lnTo>
                      <a:pt x="1114" y="438"/>
                    </a:lnTo>
                    <a:cubicBezTo>
                      <a:pt x="1215" y="188"/>
                      <a:pt x="1007" y="0"/>
                      <a:pt x="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50"/>
              <p:cNvSpPr/>
              <p:nvPr/>
            </p:nvSpPr>
            <p:spPr>
              <a:xfrm>
                <a:off x="-15692540" y="-184671"/>
                <a:ext cx="41280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871" extrusionOk="0">
                    <a:moveTo>
                      <a:pt x="807" y="1"/>
                    </a:moveTo>
                    <a:cubicBezTo>
                      <a:pt x="682" y="1"/>
                      <a:pt x="564" y="76"/>
                      <a:pt x="518" y="200"/>
                    </a:cubicBezTo>
                    <a:lnTo>
                      <a:pt x="60" y="1453"/>
                    </a:lnTo>
                    <a:cubicBezTo>
                      <a:pt x="0" y="1612"/>
                      <a:pt x="80" y="1791"/>
                      <a:pt x="239" y="1851"/>
                    </a:cubicBezTo>
                    <a:cubicBezTo>
                      <a:pt x="279" y="1851"/>
                      <a:pt x="319" y="1871"/>
                      <a:pt x="358" y="1871"/>
                    </a:cubicBezTo>
                    <a:cubicBezTo>
                      <a:pt x="478" y="1871"/>
                      <a:pt x="597" y="1791"/>
                      <a:pt x="637" y="1652"/>
                    </a:cubicBezTo>
                    <a:lnTo>
                      <a:pt x="1095" y="419"/>
                    </a:lnTo>
                    <a:cubicBezTo>
                      <a:pt x="1154" y="259"/>
                      <a:pt x="1075" y="80"/>
                      <a:pt x="915" y="21"/>
                    </a:cubicBezTo>
                    <a:cubicBezTo>
                      <a:pt x="880" y="7"/>
                      <a:pt x="843" y="1"/>
                      <a:pt x="8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7" name="Google Shape;2397;p50"/>
              <p:cNvSpPr/>
              <p:nvPr/>
            </p:nvSpPr>
            <p:spPr>
              <a:xfrm>
                <a:off x="-15627851" y="-338210"/>
                <a:ext cx="41280" cy="43388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214" extrusionOk="0">
                    <a:moveTo>
                      <a:pt x="578" y="0"/>
                    </a:moveTo>
                    <a:cubicBezTo>
                      <a:pt x="438" y="0"/>
                      <a:pt x="339" y="80"/>
                      <a:pt x="279" y="199"/>
                    </a:cubicBezTo>
                    <a:lnTo>
                      <a:pt x="80" y="796"/>
                    </a:lnTo>
                    <a:cubicBezTo>
                      <a:pt x="1" y="955"/>
                      <a:pt x="100" y="1134"/>
                      <a:pt x="259" y="1194"/>
                    </a:cubicBezTo>
                    <a:cubicBezTo>
                      <a:pt x="299" y="1213"/>
                      <a:pt x="339" y="1213"/>
                      <a:pt x="359" y="1213"/>
                    </a:cubicBezTo>
                    <a:cubicBezTo>
                      <a:pt x="458" y="1213"/>
                      <a:pt x="518" y="1174"/>
                      <a:pt x="578" y="1114"/>
                    </a:cubicBezTo>
                    <a:cubicBezTo>
                      <a:pt x="646" y="1182"/>
                      <a:pt x="723" y="1213"/>
                      <a:pt x="803" y="1213"/>
                    </a:cubicBezTo>
                    <a:cubicBezTo>
                      <a:pt x="840" y="1213"/>
                      <a:pt x="878" y="1206"/>
                      <a:pt x="916" y="1194"/>
                    </a:cubicBezTo>
                    <a:cubicBezTo>
                      <a:pt x="1075" y="1134"/>
                      <a:pt x="1154" y="955"/>
                      <a:pt x="1095" y="796"/>
                    </a:cubicBezTo>
                    <a:lnTo>
                      <a:pt x="876" y="199"/>
                    </a:lnTo>
                    <a:cubicBezTo>
                      <a:pt x="816" y="80"/>
                      <a:pt x="697" y="0"/>
                      <a:pt x="5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8" name="Google Shape;2398;p50"/>
              <p:cNvSpPr/>
              <p:nvPr/>
            </p:nvSpPr>
            <p:spPr>
              <a:xfrm>
                <a:off x="-15596149" y="-273449"/>
                <a:ext cx="42995" cy="66798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1869" extrusionOk="0">
                    <a:moveTo>
                      <a:pt x="398" y="1"/>
                    </a:moveTo>
                    <a:cubicBezTo>
                      <a:pt x="200" y="1"/>
                      <a:pt x="0" y="176"/>
                      <a:pt x="88" y="416"/>
                    </a:cubicBezTo>
                    <a:lnTo>
                      <a:pt x="566" y="1669"/>
                    </a:lnTo>
                    <a:cubicBezTo>
                      <a:pt x="606" y="1789"/>
                      <a:pt x="725" y="1868"/>
                      <a:pt x="864" y="1868"/>
                    </a:cubicBezTo>
                    <a:cubicBezTo>
                      <a:pt x="904" y="1868"/>
                      <a:pt x="944" y="1868"/>
                      <a:pt x="964" y="1848"/>
                    </a:cubicBezTo>
                    <a:cubicBezTo>
                      <a:pt x="1123" y="1789"/>
                      <a:pt x="1202" y="1610"/>
                      <a:pt x="1143" y="1450"/>
                    </a:cubicBezTo>
                    <a:lnTo>
                      <a:pt x="685" y="197"/>
                    </a:lnTo>
                    <a:cubicBezTo>
                      <a:pt x="627" y="59"/>
                      <a:pt x="513" y="1"/>
                      <a:pt x="3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9" name="Google Shape;2399;p50"/>
              <p:cNvSpPr/>
              <p:nvPr/>
            </p:nvSpPr>
            <p:spPr>
              <a:xfrm>
                <a:off x="-15562518" y="-185243"/>
                <a:ext cx="43496" cy="66727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1867" extrusionOk="0">
                    <a:moveTo>
                      <a:pt x="405" y="0"/>
                    </a:moveTo>
                    <a:cubicBezTo>
                      <a:pt x="206" y="0"/>
                      <a:pt x="1" y="181"/>
                      <a:pt x="102" y="435"/>
                    </a:cubicBezTo>
                    <a:lnTo>
                      <a:pt x="580" y="1668"/>
                    </a:lnTo>
                    <a:cubicBezTo>
                      <a:pt x="619" y="1787"/>
                      <a:pt x="739" y="1867"/>
                      <a:pt x="858" y="1867"/>
                    </a:cubicBezTo>
                    <a:cubicBezTo>
                      <a:pt x="898" y="1867"/>
                      <a:pt x="938" y="1867"/>
                      <a:pt x="978" y="1847"/>
                    </a:cubicBezTo>
                    <a:cubicBezTo>
                      <a:pt x="1137" y="1787"/>
                      <a:pt x="1216" y="1608"/>
                      <a:pt x="1157" y="1449"/>
                    </a:cubicBezTo>
                    <a:lnTo>
                      <a:pt x="679" y="196"/>
                    </a:lnTo>
                    <a:cubicBezTo>
                      <a:pt x="629" y="59"/>
                      <a:pt x="518" y="0"/>
                      <a:pt x="4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0" name="Google Shape;2400;p50"/>
              <p:cNvSpPr/>
              <p:nvPr/>
            </p:nvSpPr>
            <p:spPr>
              <a:xfrm>
                <a:off x="-15495363" y="-8759"/>
                <a:ext cx="43889" cy="67298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883" extrusionOk="0">
                    <a:moveTo>
                      <a:pt x="402" y="1"/>
                    </a:moveTo>
                    <a:cubicBezTo>
                      <a:pt x="202" y="1"/>
                      <a:pt x="1" y="180"/>
                      <a:pt x="113" y="430"/>
                    </a:cubicBezTo>
                    <a:lnTo>
                      <a:pt x="571" y="1683"/>
                    </a:lnTo>
                    <a:cubicBezTo>
                      <a:pt x="630" y="1803"/>
                      <a:pt x="730" y="1882"/>
                      <a:pt x="869" y="1882"/>
                    </a:cubicBezTo>
                    <a:cubicBezTo>
                      <a:pt x="909" y="1882"/>
                      <a:pt x="949" y="1882"/>
                      <a:pt x="988" y="1862"/>
                    </a:cubicBezTo>
                    <a:cubicBezTo>
                      <a:pt x="1147" y="1803"/>
                      <a:pt x="1227" y="1624"/>
                      <a:pt x="1167" y="1464"/>
                    </a:cubicBezTo>
                    <a:lnTo>
                      <a:pt x="690" y="211"/>
                    </a:lnTo>
                    <a:cubicBezTo>
                      <a:pt x="638" y="63"/>
                      <a:pt x="521" y="1"/>
                      <a:pt x="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1" name="Google Shape;2401;p50"/>
              <p:cNvSpPr/>
              <p:nvPr/>
            </p:nvSpPr>
            <p:spPr>
              <a:xfrm>
                <a:off x="-15527600" y="-96500"/>
                <a:ext cx="41995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1175" h="1871" extrusionOk="0">
                    <a:moveTo>
                      <a:pt x="348" y="1"/>
                    </a:moveTo>
                    <a:cubicBezTo>
                      <a:pt x="312" y="1"/>
                      <a:pt x="275" y="7"/>
                      <a:pt x="239" y="20"/>
                    </a:cubicBezTo>
                    <a:cubicBezTo>
                      <a:pt x="80" y="80"/>
                      <a:pt x="1" y="259"/>
                      <a:pt x="60" y="418"/>
                    </a:cubicBezTo>
                    <a:lnTo>
                      <a:pt x="538" y="1672"/>
                    </a:lnTo>
                    <a:cubicBezTo>
                      <a:pt x="577" y="1791"/>
                      <a:pt x="697" y="1870"/>
                      <a:pt x="836" y="1870"/>
                    </a:cubicBezTo>
                    <a:cubicBezTo>
                      <a:pt x="856" y="1870"/>
                      <a:pt x="896" y="1870"/>
                      <a:pt x="935" y="1851"/>
                    </a:cubicBezTo>
                    <a:cubicBezTo>
                      <a:pt x="1095" y="1791"/>
                      <a:pt x="1174" y="1612"/>
                      <a:pt x="1115" y="1453"/>
                    </a:cubicBezTo>
                    <a:lnTo>
                      <a:pt x="637" y="199"/>
                    </a:lnTo>
                    <a:cubicBezTo>
                      <a:pt x="591" y="76"/>
                      <a:pt x="473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2" name="Google Shape;2402;p50"/>
              <p:cNvSpPr/>
              <p:nvPr/>
            </p:nvSpPr>
            <p:spPr>
              <a:xfrm>
                <a:off x="-15461052" y="80127"/>
                <a:ext cx="33739" cy="43102"/>
              </a:xfrm>
              <a:custGeom>
                <a:avLst/>
                <a:gdLst/>
                <a:ahLst/>
                <a:cxnLst/>
                <a:rect l="l" t="t" r="r" b="b"/>
                <a:pathLst>
                  <a:path w="944" h="1206" extrusionOk="0">
                    <a:moveTo>
                      <a:pt x="393" y="0"/>
                    </a:moveTo>
                    <a:cubicBezTo>
                      <a:pt x="196" y="0"/>
                      <a:pt x="0" y="180"/>
                      <a:pt x="88" y="430"/>
                    </a:cubicBezTo>
                    <a:lnTo>
                      <a:pt x="307" y="1006"/>
                    </a:lnTo>
                    <a:cubicBezTo>
                      <a:pt x="366" y="1126"/>
                      <a:pt x="486" y="1205"/>
                      <a:pt x="605" y="1205"/>
                    </a:cubicBezTo>
                    <a:cubicBezTo>
                      <a:pt x="645" y="1205"/>
                      <a:pt x="685" y="1205"/>
                      <a:pt x="725" y="1186"/>
                    </a:cubicBezTo>
                    <a:cubicBezTo>
                      <a:pt x="864" y="1126"/>
                      <a:pt x="943" y="947"/>
                      <a:pt x="884" y="788"/>
                    </a:cubicBezTo>
                    <a:lnTo>
                      <a:pt x="685" y="211"/>
                    </a:lnTo>
                    <a:cubicBezTo>
                      <a:pt x="626" y="63"/>
                      <a:pt x="509" y="0"/>
                      <a:pt x="3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3" name="Google Shape;2403;p50"/>
              <p:cNvSpPr/>
              <p:nvPr/>
            </p:nvSpPr>
            <p:spPr>
              <a:xfrm>
                <a:off x="-15757944" y="-26807"/>
                <a:ext cx="95283" cy="85347"/>
              </a:xfrm>
              <a:custGeom>
                <a:avLst/>
                <a:gdLst/>
                <a:ahLst/>
                <a:cxnLst/>
                <a:rect l="l" t="t" r="r" b="b"/>
                <a:pathLst>
                  <a:path w="2666" h="2388" extrusionOk="0">
                    <a:moveTo>
                      <a:pt x="1015" y="0"/>
                    </a:moveTo>
                    <a:cubicBezTo>
                      <a:pt x="836" y="0"/>
                      <a:pt x="697" y="139"/>
                      <a:pt x="697" y="318"/>
                    </a:cubicBezTo>
                    <a:cubicBezTo>
                      <a:pt x="697" y="398"/>
                      <a:pt x="736" y="477"/>
                      <a:pt x="776" y="537"/>
                    </a:cubicBezTo>
                    <a:cubicBezTo>
                      <a:pt x="677" y="537"/>
                      <a:pt x="557" y="617"/>
                      <a:pt x="517" y="736"/>
                    </a:cubicBezTo>
                    <a:lnTo>
                      <a:pt x="80" y="1969"/>
                    </a:lnTo>
                    <a:cubicBezTo>
                      <a:pt x="0" y="2129"/>
                      <a:pt x="100" y="2308"/>
                      <a:pt x="259" y="2367"/>
                    </a:cubicBezTo>
                    <a:cubicBezTo>
                      <a:pt x="279" y="2387"/>
                      <a:pt x="319" y="2387"/>
                      <a:pt x="358" y="2387"/>
                    </a:cubicBezTo>
                    <a:cubicBezTo>
                      <a:pt x="498" y="2387"/>
                      <a:pt x="617" y="2308"/>
                      <a:pt x="657" y="2188"/>
                    </a:cubicBezTo>
                    <a:lnTo>
                      <a:pt x="1114" y="935"/>
                    </a:lnTo>
                    <a:cubicBezTo>
                      <a:pt x="1154" y="836"/>
                      <a:pt x="1114" y="716"/>
                      <a:pt x="1035" y="617"/>
                    </a:cubicBezTo>
                    <a:lnTo>
                      <a:pt x="2248" y="617"/>
                    </a:lnTo>
                    <a:cubicBezTo>
                      <a:pt x="2666" y="617"/>
                      <a:pt x="2666" y="0"/>
                      <a:pt x="2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4" name="Google Shape;2404;p50"/>
              <p:cNvSpPr/>
              <p:nvPr/>
            </p:nvSpPr>
            <p:spPr>
              <a:xfrm>
                <a:off x="-15558873" y="-26807"/>
                <a:ext cx="70408" cy="22052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617" extrusionOk="0">
                    <a:moveTo>
                      <a:pt x="418" y="0"/>
                    </a:moveTo>
                    <a:cubicBezTo>
                      <a:pt x="0" y="0"/>
                      <a:pt x="0" y="617"/>
                      <a:pt x="418" y="617"/>
                    </a:cubicBezTo>
                    <a:lnTo>
                      <a:pt x="1651" y="617"/>
                    </a:lnTo>
                    <a:cubicBezTo>
                      <a:pt x="1830" y="617"/>
                      <a:pt x="1970" y="477"/>
                      <a:pt x="1970" y="318"/>
                    </a:cubicBezTo>
                    <a:cubicBezTo>
                      <a:pt x="1970" y="139"/>
                      <a:pt x="1830" y="0"/>
                      <a:pt x="1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5" name="Google Shape;2405;p50"/>
              <p:cNvSpPr/>
              <p:nvPr/>
            </p:nvSpPr>
            <p:spPr>
              <a:xfrm>
                <a:off x="-15647758" y="-26807"/>
                <a:ext cx="73982" cy="22052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17" extrusionOk="0">
                    <a:moveTo>
                      <a:pt x="418" y="0"/>
                    </a:moveTo>
                    <a:cubicBezTo>
                      <a:pt x="1" y="0"/>
                      <a:pt x="1" y="617"/>
                      <a:pt x="418" y="617"/>
                    </a:cubicBezTo>
                    <a:lnTo>
                      <a:pt x="1652" y="617"/>
                    </a:lnTo>
                    <a:cubicBezTo>
                      <a:pt x="2069" y="617"/>
                      <a:pt x="2069" y="0"/>
                      <a:pt x="16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06" name="Google Shape;2406;p50"/>
            <p:cNvGrpSpPr/>
            <p:nvPr/>
          </p:nvGrpSpPr>
          <p:grpSpPr>
            <a:xfrm>
              <a:off x="2121039" y="4085172"/>
              <a:ext cx="206294" cy="217821"/>
              <a:chOff x="-15377599" y="-118552"/>
              <a:chExt cx="228986" cy="241781"/>
            </a:xfrm>
          </p:grpSpPr>
          <p:sp>
            <p:nvSpPr>
              <p:cNvPr id="2407" name="Google Shape;2407;p50"/>
              <p:cNvSpPr/>
              <p:nvPr/>
            </p:nvSpPr>
            <p:spPr>
              <a:xfrm>
                <a:off x="-15244646" y="66474"/>
                <a:ext cx="67013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875" h="1250" extrusionOk="0">
                    <a:moveTo>
                      <a:pt x="1408" y="1"/>
                    </a:moveTo>
                    <a:cubicBezTo>
                      <a:pt x="1336" y="1"/>
                      <a:pt x="1261" y="29"/>
                      <a:pt x="1194" y="95"/>
                    </a:cubicBezTo>
                    <a:cubicBezTo>
                      <a:pt x="916" y="354"/>
                      <a:pt x="598" y="533"/>
                      <a:pt x="240" y="652"/>
                    </a:cubicBezTo>
                    <a:cubicBezTo>
                      <a:pt x="80" y="712"/>
                      <a:pt x="1" y="871"/>
                      <a:pt x="41" y="1050"/>
                    </a:cubicBezTo>
                    <a:cubicBezTo>
                      <a:pt x="80" y="1170"/>
                      <a:pt x="200" y="1249"/>
                      <a:pt x="339" y="1249"/>
                    </a:cubicBezTo>
                    <a:lnTo>
                      <a:pt x="438" y="1249"/>
                    </a:lnTo>
                    <a:cubicBezTo>
                      <a:pt x="876" y="1110"/>
                      <a:pt x="1274" y="871"/>
                      <a:pt x="1612" y="553"/>
                    </a:cubicBezTo>
                    <a:cubicBezTo>
                      <a:pt x="1875" y="337"/>
                      <a:pt x="1658" y="1"/>
                      <a:pt x="14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8" name="Google Shape;2408;p50"/>
              <p:cNvSpPr/>
              <p:nvPr/>
            </p:nvSpPr>
            <p:spPr>
              <a:xfrm>
                <a:off x="-15328171" y="-118552"/>
                <a:ext cx="74089" cy="34739"/>
              </a:xfrm>
              <a:custGeom>
                <a:avLst/>
                <a:gdLst/>
                <a:ahLst/>
                <a:cxnLst/>
                <a:rect l="l" t="t" r="r" b="b"/>
                <a:pathLst>
                  <a:path w="2073" h="972" extrusionOk="0">
                    <a:moveTo>
                      <a:pt x="1641" y="0"/>
                    </a:moveTo>
                    <a:cubicBezTo>
                      <a:pt x="1635" y="0"/>
                      <a:pt x="1628" y="1"/>
                      <a:pt x="1622" y="1"/>
                    </a:cubicBezTo>
                    <a:cubicBezTo>
                      <a:pt x="1164" y="41"/>
                      <a:pt x="726" y="160"/>
                      <a:pt x="309" y="379"/>
                    </a:cubicBezTo>
                    <a:cubicBezTo>
                      <a:pt x="1" y="550"/>
                      <a:pt x="179" y="972"/>
                      <a:pt x="463" y="972"/>
                    </a:cubicBezTo>
                    <a:cubicBezTo>
                      <a:pt x="509" y="972"/>
                      <a:pt x="557" y="961"/>
                      <a:pt x="607" y="936"/>
                    </a:cubicBezTo>
                    <a:cubicBezTo>
                      <a:pt x="925" y="757"/>
                      <a:pt x="1303" y="637"/>
                      <a:pt x="1661" y="637"/>
                    </a:cubicBezTo>
                    <a:cubicBezTo>
                      <a:pt x="2073" y="598"/>
                      <a:pt x="2041" y="0"/>
                      <a:pt x="16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9" name="Google Shape;2409;p50"/>
              <p:cNvSpPr/>
              <p:nvPr/>
            </p:nvSpPr>
            <p:spPr>
              <a:xfrm>
                <a:off x="-15376170" y="-77844"/>
                <a:ext cx="43424" cy="62438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747" extrusionOk="0">
                    <a:moveTo>
                      <a:pt x="880" y="0"/>
                    </a:moveTo>
                    <a:cubicBezTo>
                      <a:pt x="780" y="0"/>
                      <a:pt x="679" y="48"/>
                      <a:pt x="617" y="135"/>
                    </a:cubicBezTo>
                    <a:cubicBezTo>
                      <a:pt x="339" y="493"/>
                      <a:pt x="140" y="911"/>
                      <a:pt x="40" y="1368"/>
                    </a:cubicBezTo>
                    <a:cubicBezTo>
                      <a:pt x="1" y="1528"/>
                      <a:pt x="100" y="1707"/>
                      <a:pt x="279" y="1746"/>
                    </a:cubicBezTo>
                    <a:lnTo>
                      <a:pt x="339" y="1746"/>
                    </a:lnTo>
                    <a:cubicBezTo>
                      <a:pt x="498" y="1746"/>
                      <a:pt x="617" y="1627"/>
                      <a:pt x="637" y="1488"/>
                    </a:cubicBezTo>
                    <a:cubicBezTo>
                      <a:pt x="737" y="1130"/>
                      <a:pt x="896" y="791"/>
                      <a:pt x="1115" y="493"/>
                    </a:cubicBezTo>
                    <a:cubicBezTo>
                      <a:pt x="1214" y="354"/>
                      <a:pt x="1194" y="175"/>
                      <a:pt x="1055" y="55"/>
                    </a:cubicBezTo>
                    <a:cubicBezTo>
                      <a:pt x="1002" y="18"/>
                      <a:pt x="94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0" name="Google Shape;2410;p50"/>
              <p:cNvSpPr/>
              <p:nvPr/>
            </p:nvSpPr>
            <p:spPr>
              <a:xfrm>
                <a:off x="-15377599" y="6502"/>
                <a:ext cx="41995" cy="63403"/>
              </a:xfrm>
              <a:custGeom>
                <a:avLst/>
                <a:gdLst/>
                <a:ahLst/>
                <a:cxnLst/>
                <a:rect l="l" t="t" r="r" b="b"/>
                <a:pathLst>
                  <a:path w="1175" h="1774" extrusionOk="0">
                    <a:moveTo>
                      <a:pt x="324" y="0"/>
                    </a:moveTo>
                    <a:cubicBezTo>
                      <a:pt x="309" y="0"/>
                      <a:pt x="295" y="1"/>
                      <a:pt x="279" y="3"/>
                    </a:cubicBezTo>
                    <a:cubicBezTo>
                      <a:pt x="120" y="43"/>
                      <a:pt x="1" y="202"/>
                      <a:pt x="41" y="361"/>
                    </a:cubicBezTo>
                    <a:cubicBezTo>
                      <a:pt x="120" y="819"/>
                      <a:pt x="279" y="1236"/>
                      <a:pt x="538" y="1634"/>
                    </a:cubicBezTo>
                    <a:cubicBezTo>
                      <a:pt x="598" y="1714"/>
                      <a:pt x="677" y="1773"/>
                      <a:pt x="777" y="1773"/>
                    </a:cubicBezTo>
                    <a:cubicBezTo>
                      <a:pt x="1035" y="1754"/>
                      <a:pt x="1175" y="1495"/>
                      <a:pt x="1035" y="1296"/>
                    </a:cubicBezTo>
                    <a:cubicBezTo>
                      <a:pt x="836" y="978"/>
                      <a:pt x="697" y="620"/>
                      <a:pt x="657" y="262"/>
                    </a:cubicBezTo>
                    <a:cubicBezTo>
                      <a:pt x="621" y="98"/>
                      <a:pt x="484" y="0"/>
                      <a:pt x="3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50"/>
              <p:cNvSpPr/>
              <p:nvPr/>
            </p:nvSpPr>
            <p:spPr>
              <a:xfrm>
                <a:off x="-15334211" y="77947"/>
                <a:ext cx="73267" cy="37456"/>
              </a:xfrm>
              <a:custGeom>
                <a:avLst/>
                <a:gdLst/>
                <a:ahLst/>
                <a:cxnLst/>
                <a:rect l="l" t="t" r="r" b="b"/>
                <a:pathLst>
                  <a:path w="2050" h="1048" extrusionOk="0">
                    <a:moveTo>
                      <a:pt x="461" y="0"/>
                    </a:moveTo>
                    <a:cubicBezTo>
                      <a:pt x="185" y="0"/>
                      <a:pt x="1" y="391"/>
                      <a:pt x="299" y="590"/>
                    </a:cubicBezTo>
                    <a:cubicBezTo>
                      <a:pt x="677" y="829"/>
                      <a:pt x="1114" y="988"/>
                      <a:pt x="1572" y="1048"/>
                    </a:cubicBezTo>
                    <a:lnTo>
                      <a:pt x="1612" y="1048"/>
                    </a:lnTo>
                    <a:cubicBezTo>
                      <a:pt x="2009" y="1048"/>
                      <a:pt x="2049" y="471"/>
                      <a:pt x="1651" y="431"/>
                    </a:cubicBezTo>
                    <a:cubicBezTo>
                      <a:pt x="1293" y="391"/>
                      <a:pt x="935" y="252"/>
                      <a:pt x="637" y="53"/>
                    </a:cubicBezTo>
                    <a:cubicBezTo>
                      <a:pt x="577" y="16"/>
                      <a:pt x="517" y="0"/>
                      <a:pt x="4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50"/>
              <p:cNvSpPr/>
              <p:nvPr/>
            </p:nvSpPr>
            <p:spPr>
              <a:xfrm>
                <a:off x="-15181351" y="-49788"/>
                <a:ext cx="32738" cy="103324"/>
              </a:xfrm>
              <a:custGeom>
                <a:avLst/>
                <a:gdLst/>
                <a:ahLst/>
                <a:cxnLst/>
                <a:rect l="l" t="t" r="r" b="b"/>
                <a:pathLst>
                  <a:path w="916" h="2891" extrusionOk="0">
                    <a:moveTo>
                      <a:pt x="432" y="1"/>
                    </a:moveTo>
                    <a:cubicBezTo>
                      <a:pt x="233" y="1"/>
                      <a:pt x="28" y="184"/>
                      <a:pt x="140" y="444"/>
                    </a:cubicBezTo>
                    <a:cubicBezTo>
                      <a:pt x="358" y="1101"/>
                      <a:pt x="338" y="1817"/>
                      <a:pt x="60" y="2453"/>
                    </a:cubicBezTo>
                    <a:cubicBezTo>
                      <a:pt x="0" y="2612"/>
                      <a:pt x="80" y="2791"/>
                      <a:pt x="239" y="2851"/>
                    </a:cubicBezTo>
                    <a:cubicBezTo>
                      <a:pt x="259" y="2871"/>
                      <a:pt x="319" y="2891"/>
                      <a:pt x="358" y="2891"/>
                    </a:cubicBezTo>
                    <a:cubicBezTo>
                      <a:pt x="478" y="2891"/>
                      <a:pt x="597" y="2811"/>
                      <a:pt x="637" y="2692"/>
                    </a:cubicBezTo>
                    <a:cubicBezTo>
                      <a:pt x="677" y="2593"/>
                      <a:pt x="716" y="2493"/>
                      <a:pt x="756" y="2394"/>
                    </a:cubicBezTo>
                    <a:cubicBezTo>
                      <a:pt x="856" y="2334"/>
                      <a:pt x="915" y="2234"/>
                      <a:pt x="915" y="2115"/>
                    </a:cubicBezTo>
                    <a:lnTo>
                      <a:pt x="915" y="882"/>
                    </a:lnTo>
                    <a:cubicBezTo>
                      <a:pt x="915" y="802"/>
                      <a:pt x="895" y="743"/>
                      <a:pt x="836" y="683"/>
                    </a:cubicBezTo>
                    <a:cubicBezTo>
                      <a:pt x="816" y="524"/>
                      <a:pt x="776" y="384"/>
                      <a:pt x="716" y="225"/>
                    </a:cubicBezTo>
                    <a:cubicBezTo>
                      <a:pt x="671" y="68"/>
                      <a:pt x="553" y="1"/>
                      <a:pt x="4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50"/>
              <p:cNvSpPr/>
              <p:nvPr/>
            </p:nvSpPr>
            <p:spPr>
              <a:xfrm>
                <a:off x="-15238249" y="-111440"/>
                <a:ext cx="61187" cy="46962"/>
              </a:xfrm>
              <a:custGeom>
                <a:avLst/>
                <a:gdLst/>
                <a:ahLst/>
                <a:cxnLst/>
                <a:rect l="l" t="t" r="r" b="b"/>
                <a:pathLst>
                  <a:path w="1712" h="1314" extrusionOk="0">
                    <a:moveTo>
                      <a:pt x="349" y="1"/>
                    </a:moveTo>
                    <a:cubicBezTo>
                      <a:pt x="225" y="1"/>
                      <a:pt x="107" y="76"/>
                      <a:pt x="61" y="200"/>
                    </a:cubicBezTo>
                    <a:cubicBezTo>
                      <a:pt x="1" y="359"/>
                      <a:pt x="80" y="538"/>
                      <a:pt x="240" y="598"/>
                    </a:cubicBezTo>
                    <a:cubicBezTo>
                      <a:pt x="578" y="737"/>
                      <a:pt x="896" y="956"/>
                      <a:pt x="1155" y="1234"/>
                    </a:cubicBezTo>
                    <a:cubicBezTo>
                      <a:pt x="1194" y="1294"/>
                      <a:pt x="1274" y="1314"/>
                      <a:pt x="1373" y="1314"/>
                    </a:cubicBezTo>
                    <a:cubicBezTo>
                      <a:pt x="1453" y="1314"/>
                      <a:pt x="1533" y="1294"/>
                      <a:pt x="1592" y="1234"/>
                    </a:cubicBezTo>
                    <a:cubicBezTo>
                      <a:pt x="1712" y="1115"/>
                      <a:pt x="1712" y="916"/>
                      <a:pt x="1592" y="797"/>
                    </a:cubicBezTo>
                    <a:cubicBezTo>
                      <a:pt x="1274" y="458"/>
                      <a:pt x="896" y="200"/>
                      <a:pt x="458" y="21"/>
                    </a:cubicBezTo>
                    <a:cubicBezTo>
                      <a:pt x="423" y="7"/>
                      <a:pt x="386" y="1"/>
                      <a:pt x="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50"/>
              <p:cNvSpPr/>
              <p:nvPr/>
            </p:nvSpPr>
            <p:spPr>
              <a:xfrm>
                <a:off x="-15170700" y="-118552"/>
                <a:ext cx="22087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866" extrusionOk="0">
                    <a:moveTo>
                      <a:pt x="299" y="1"/>
                    </a:moveTo>
                    <a:cubicBezTo>
                      <a:pt x="140" y="1"/>
                      <a:pt x="1" y="140"/>
                      <a:pt x="1" y="319"/>
                    </a:cubicBezTo>
                    <a:lnTo>
                      <a:pt x="1" y="1553"/>
                    </a:lnTo>
                    <a:cubicBezTo>
                      <a:pt x="1" y="1761"/>
                      <a:pt x="155" y="1866"/>
                      <a:pt x="309" y="1866"/>
                    </a:cubicBezTo>
                    <a:cubicBezTo>
                      <a:pt x="463" y="1866"/>
                      <a:pt x="617" y="1761"/>
                      <a:pt x="617" y="1553"/>
                    </a:cubicBezTo>
                    <a:lnTo>
                      <a:pt x="617" y="319"/>
                    </a:lnTo>
                    <a:cubicBezTo>
                      <a:pt x="617" y="140"/>
                      <a:pt x="478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5" name="Google Shape;2415;p50"/>
              <p:cNvSpPr/>
              <p:nvPr/>
            </p:nvSpPr>
            <p:spPr>
              <a:xfrm>
                <a:off x="-15170700" y="59219"/>
                <a:ext cx="22087" cy="6401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791" extrusionOk="0">
                    <a:moveTo>
                      <a:pt x="299" y="0"/>
                    </a:moveTo>
                    <a:cubicBezTo>
                      <a:pt x="140" y="0"/>
                      <a:pt x="1" y="139"/>
                      <a:pt x="1" y="318"/>
                    </a:cubicBezTo>
                    <a:lnTo>
                      <a:pt x="1" y="1492"/>
                    </a:lnTo>
                    <a:cubicBezTo>
                      <a:pt x="1" y="1691"/>
                      <a:pt x="155" y="1790"/>
                      <a:pt x="309" y="1790"/>
                    </a:cubicBezTo>
                    <a:cubicBezTo>
                      <a:pt x="463" y="1790"/>
                      <a:pt x="617" y="1691"/>
                      <a:pt x="617" y="1492"/>
                    </a:cubicBezTo>
                    <a:lnTo>
                      <a:pt x="617" y="318"/>
                    </a:lnTo>
                    <a:cubicBezTo>
                      <a:pt x="617" y="139"/>
                      <a:pt x="478" y="0"/>
                      <a:pt x="2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16" name="Google Shape;2416;p50"/>
          <p:cNvGrpSpPr/>
          <p:nvPr/>
        </p:nvGrpSpPr>
        <p:grpSpPr>
          <a:xfrm>
            <a:off x="2697029" y="3180658"/>
            <a:ext cx="526807" cy="420034"/>
            <a:chOff x="1879649" y="5048382"/>
            <a:chExt cx="521385" cy="415711"/>
          </a:xfrm>
        </p:grpSpPr>
        <p:grpSp>
          <p:nvGrpSpPr>
            <p:cNvPr id="2417" name="Google Shape;2417;p50"/>
            <p:cNvGrpSpPr/>
            <p:nvPr/>
          </p:nvGrpSpPr>
          <p:grpSpPr>
            <a:xfrm>
              <a:off x="1879649" y="5048382"/>
              <a:ext cx="239587" cy="415711"/>
              <a:chOff x="-12213072" y="-338210"/>
              <a:chExt cx="265941" cy="461439"/>
            </a:xfrm>
          </p:grpSpPr>
          <p:sp>
            <p:nvSpPr>
              <p:cNvPr id="2418" name="Google Shape;2418;p50"/>
              <p:cNvSpPr/>
              <p:nvPr/>
            </p:nvSpPr>
            <p:spPr>
              <a:xfrm>
                <a:off x="-12213072" y="43565"/>
                <a:ext cx="22052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66" extrusionOk="0">
                    <a:moveTo>
                      <a:pt x="319" y="0"/>
                    </a:moveTo>
                    <a:cubicBezTo>
                      <a:pt x="139" y="0"/>
                      <a:pt x="0" y="140"/>
                      <a:pt x="0" y="299"/>
                    </a:cubicBezTo>
                    <a:lnTo>
                      <a:pt x="0" y="1552"/>
                    </a:lnTo>
                    <a:cubicBezTo>
                      <a:pt x="0" y="1761"/>
                      <a:pt x="154" y="1865"/>
                      <a:pt x="309" y="1865"/>
                    </a:cubicBezTo>
                    <a:cubicBezTo>
                      <a:pt x="463" y="1865"/>
                      <a:pt x="617" y="1761"/>
                      <a:pt x="617" y="1552"/>
                    </a:cubicBezTo>
                    <a:lnTo>
                      <a:pt x="617" y="299"/>
                    </a:lnTo>
                    <a:cubicBezTo>
                      <a:pt x="617" y="140"/>
                      <a:pt x="47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9" name="Google Shape;2419;p50"/>
              <p:cNvSpPr/>
              <p:nvPr/>
            </p:nvSpPr>
            <p:spPr>
              <a:xfrm>
                <a:off x="-12213072" y="-311905"/>
                <a:ext cx="22052" cy="66834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70" extrusionOk="0">
                    <a:moveTo>
                      <a:pt x="309" y="0"/>
                    </a:moveTo>
                    <a:cubicBezTo>
                      <a:pt x="154" y="0"/>
                      <a:pt x="0" y="100"/>
                      <a:pt x="0" y="298"/>
                    </a:cubicBezTo>
                    <a:lnTo>
                      <a:pt x="0" y="1552"/>
                    </a:lnTo>
                    <a:cubicBezTo>
                      <a:pt x="0" y="1731"/>
                      <a:pt x="139" y="1870"/>
                      <a:pt x="319" y="1870"/>
                    </a:cubicBezTo>
                    <a:cubicBezTo>
                      <a:pt x="478" y="1870"/>
                      <a:pt x="617" y="1731"/>
                      <a:pt x="617" y="1552"/>
                    </a:cubicBezTo>
                    <a:lnTo>
                      <a:pt x="617" y="298"/>
                    </a:lnTo>
                    <a:cubicBezTo>
                      <a:pt x="617" y="100"/>
                      <a:pt x="463" y="0"/>
                      <a:pt x="3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0" name="Google Shape;2420;p50"/>
              <p:cNvSpPr/>
              <p:nvPr/>
            </p:nvSpPr>
            <p:spPr>
              <a:xfrm>
                <a:off x="-12021113" y="-338210"/>
                <a:ext cx="73982" cy="22766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37" extrusionOk="0">
                    <a:moveTo>
                      <a:pt x="418" y="0"/>
                    </a:moveTo>
                    <a:cubicBezTo>
                      <a:pt x="0" y="0"/>
                      <a:pt x="0" y="637"/>
                      <a:pt x="418" y="637"/>
                    </a:cubicBezTo>
                    <a:lnTo>
                      <a:pt x="1671" y="637"/>
                    </a:lnTo>
                    <a:cubicBezTo>
                      <a:pt x="2069" y="637"/>
                      <a:pt x="2069" y="0"/>
                      <a:pt x="1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1" name="Google Shape;2421;p50"/>
              <p:cNvSpPr/>
              <p:nvPr/>
            </p:nvSpPr>
            <p:spPr>
              <a:xfrm>
                <a:off x="-12198848" y="-338210"/>
                <a:ext cx="73946" cy="22766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637" extrusionOk="0">
                    <a:moveTo>
                      <a:pt x="418" y="0"/>
                    </a:moveTo>
                    <a:cubicBezTo>
                      <a:pt x="0" y="0"/>
                      <a:pt x="0" y="637"/>
                      <a:pt x="418" y="637"/>
                    </a:cubicBezTo>
                    <a:lnTo>
                      <a:pt x="1671" y="637"/>
                    </a:lnTo>
                    <a:cubicBezTo>
                      <a:pt x="2069" y="637"/>
                      <a:pt x="2069" y="0"/>
                      <a:pt x="1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2" name="Google Shape;2422;p50"/>
              <p:cNvSpPr/>
              <p:nvPr/>
            </p:nvSpPr>
            <p:spPr>
              <a:xfrm>
                <a:off x="-12213072" y="-45321"/>
                <a:ext cx="22052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66" extrusionOk="0">
                    <a:moveTo>
                      <a:pt x="319" y="1"/>
                    </a:moveTo>
                    <a:cubicBezTo>
                      <a:pt x="139" y="1"/>
                      <a:pt x="0" y="140"/>
                      <a:pt x="0" y="299"/>
                    </a:cubicBezTo>
                    <a:lnTo>
                      <a:pt x="0" y="1552"/>
                    </a:lnTo>
                    <a:cubicBezTo>
                      <a:pt x="0" y="1761"/>
                      <a:pt x="154" y="1866"/>
                      <a:pt x="309" y="1866"/>
                    </a:cubicBezTo>
                    <a:cubicBezTo>
                      <a:pt x="463" y="1866"/>
                      <a:pt x="617" y="1761"/>
                      <a:pt x="617" y="1552"/>
                    </a:cubicBezTo>
                    <a:lnTo>
                      <a:pt x="617" y="299"/>
                    </a:lnTo>
                    <a:cubicBezTo>
                      <a:pt x="617" y="140"/>
                      <a:pt x="478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3" name="Google Shape;2423;p50"/>
              <p:cNvSpPr/>
              <p:nvPr/>
            </p:nvSpPr>
            <p:spPr>
              <a:xfrm>
                <a:off x="-12109998" y="-338210"/>
                <a:ext cx="73982" cy="22766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37" extrusionOk="0">
                    <a:moveTo>
                      <a:pt x="418" y="0"/>
                    </a:moveTo>
                    <a:cubicBezTo>
                      <a:pt x="1" y="0"/>
                      <a:pt x="1" y="637"/>
                      <a:pt x="418" y="637"/>
                    </a:cubicBezTo>
                    <a:lnTo>
                      <a:pt x="1672" y="637"/>
                    </a:lnTo>
                    <a:cubicBezTo>
                      <a:pt x="2069" y="637"/>
                      <a:pt x="2069" y="0"/>
                      <a:pt x="16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4" name="Google Shape;2424;p50"/>
              <p:cNvSpPr/>
              <p:nvPr/>
            </p:nvSpPr>
            <p:spPr>
              <a:xfrm>
                <a:off x="-12213072" y="-223056"/>
                <a:ext cx="22052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71" extrusionOk="0">
                    <a:moveTo>
                      <a:pt x="309" y="1"/>
                    </a:moveTo>
                    <a:cubicBezTo>
                      <a:pt x="154" y="1"/>
                      <a:pt x="0" y="100"/>
                      <a:pt x="0" y="299"/>
                    </a:cubicBezTo>
                    <a:lnTo>
                      <a:pt x="0" y="1552"/>
                    </a:lnTo>
                    <a:cubicBezTo>
                      <a:pt x="0" y="1731"/>
                      <a:pt x="139" y="1871"/>
                      <a:pt x="319" y="1871"/>
                    </a:cubicBezTo>
                    <a:cubicBezTo>
                      <a:pt x="478" y="1871"/>
                      <a:pt x="617" y="1731"/>
                      <a:pt x="617" y="1552"/>
                    </a:cubicBezTo>
                    <a:lnTo>
                      <a:pt x="617" y="299"/>
                    </a:lnTo>
                    <a:cubicBezTo>
                      <a:pt x="617" y="100"/>
                      <a:pt x="463" y="1"/>
                      <a:pt x="3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5" name="Google Shape;2425;p50"/>
              <p:cNvSpPr/>
              <p:nvPr/>
            </p:nvSpPr>
            <p:spPr>
              <a:xfrm>
                <a:off x="-12097203" y="101142"/>
                <a:ext cx="73982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18" extrusionOk="0">
                    <a:moveTo>
                      <a:pt x="418" y="1"/>
                    </a:moveTo>
                    <a:cubicBezTo>
                      <a:pt x="1" y="1"/>
                      <a:pt x="1" y="617"/>
                      <a:pt x="418" y="617"/>
                    </a:cubicBezTo>
                    <a:lnTo>
                      <a:pt x="1652" y="617"/>
                    </a:lnTo>
                    <a:cubicBezTo>
                      <a:pt x="2070" y="617"/>
                      <a:pt x="2070" y="1"/>
                      <a:pt x="1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6" name="Google Shape;2426;p50"/>
              <p:cNvSpPr/>
              <p:nvPr/>
            </p:nvSpPr>
            <p:spPr>
              <a:xfrm>
                <a:off x="-12008318" y="101142"/>
                <a:ext cx="61187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1712" h="618" extrusionOk="0">
                    <a:moveTo>
                      <a:pt x="418" y="1"/>
                    </a:moveTo>
                    <a:cubicBezTo>
                      <a:pt x="0" y="1"/>
                      <a:pt x="0" y="617"/>
                      <a:pt x="418" y="617"/>
                    </a:cubicBezTo>
                    <a:lnTo>
                      <a:pt x="1313" y="617"/>
                    </a:lnTo>
                    <a:cubicBezTo>
                      <a:pt x="1711" y="617"/>
                      <a:pt x="1711" y="1"/>
                      <a:pt x="13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7" name="Google Shape;2427;p50"/>
              <p:cNvSpPr/>
              <p:nvPr/>
            </p:nvSpPr>
            <p:spPr>
              <a:xfrm>
                <a:off x="-12186053" y="101142"/>
                <a:ext cx="73946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618" extrusionOk="0">
                    <a:moveTo>
                      <a:pt x="418" y="1"/>
                    </a:moveTo>
                    <a:cubicBezTo>
                      <a:pt x="0" y="1"/>
                      <a:pt x="0" y="617"/>
                      <a:pt x="418" y="617"/>
                    </a:cubicBezTo>
                    <a:lnTo>
                      <a:pt x="1651" y="617"/>
                    </a:lnTo>
                    <a:cubicBezTo>
                      <a:pt x="2069" y="617"/>
                      <a:pt x="2069" y="1"/>
                      <a:pt x="1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8" name="Google Shape;2428;p50"/>
              <p:cNvSpPr/>
              <p:nvPr/>
            </p:nvSpPr>
            <p:spPr>
              <a:xfrm>
                <a:off x="-12039591" y="-118552"/>
                <a:ext cx="70408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618" extrusionOk="0">
                    <a:moveTo>
                      <a:pt x="418" y="1"/>
                    </a:moveTo>
                    <a:cubicBezTo>
                      <a:pt x="0" y="1"/>
                      <a:pt x="0" y="618"/>
                      <a:pt x="418" y="618"/>
                    </a:cubicBezTo>
                    <a:lnTo>
                      <a:pt x="1671" y="618"/>
                    </a:lnTo>
                    <a:cubicBezTo>
                      <a:pt x="1830" y="618"/>
                      <a:pt x="1969" y="478"/>
                      <a:pt x="1969" y="319"/>
                    </a:cubicBezTo>
                    <a:cubicBezTo>
                      <a:pt x="1969" y="140"/>
                      <a:pt x="1830" y="1"/>
                      <a:pt x="1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50"/>
              <p:cNvSpPr/>
              <p:nvPr/>
            </p:nvSpPr>
            <p:spPr>
              <a:xfrm>
                <a:off x="-12213072" y="-134170"/>
                <a:ext cx="70408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1866" extrusionOk="0">
                    <a:moveTo>
                      <a:pt x="309" y="0"/>
                    </a:moveTo>
                    <a:cubicBezTo>
                      <a:pt x="154" y="0"/>
                      <a:pt x="0" y="100"/>
                      <a:pt x="0" y="299"/>
                    </a:cubicBezTo>
                    <a:lnTo>
                      <a:pt x="0" y="1552"/>
                    </a:lnTo>
                    <a:cubicBezTo>
                      <a:pt x="0" y="1761"/>
                      <a:pt x="154" y="1865"/>
                      <a:pt x="309" y="1865"/>
                    </a:cubicBezTo>
                    <a:cubicBezTo>
                      <a:pt x="463" y="1865"/>
                      <a:pt x="617" y="1761"/>
                      <a:pt x="617" y="1552"/>
                    </a:cubicBezTo>
                    <a:lnTo>
                      <a:pt x="617" y="1055"/>
                    </a:lnTo>
                    <a:lnTo>
                      <a:pt x="1552" y="1055"/>
                    </a:lnTo>
                    <a:cubicBezTo>
                      <a:pt x="1970" y="1055"/>
                      <a:pt x="1970" y="438"/>
                      <a:pt x="1552" y="438"/>
                    </a:cubicBezTo>
                    <a:lnTo>
                      <a:pt x="617" y="438"/>
                    </a:lnTo>
                    <a:lnTo>
                      <a:pt x="617" y="299"/>
                    </a:lnTo>
                    <a:cubicBezTo>
                      <a:pt x="617" y="100"/>
                      <a:pt x="463" y="0"/>
                      <a:pt x="3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0" name="Google Shape;2430;p50"/>
              <p:cNvSpPr/>
              <p:nvPr/>
            </p:nvSpPr>
            <p:spPr>
              <a:xfrm>
                <a:off x="-12128476" y="-118552"/>
                <a:ext cx="70408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618" extrusionOk="0">
                    <a:moveTo>
                      <a:pt x="418" y="1"/>
                    </a:moveTo>
                    <a:cubicBezTo>
                      <a:pt x="0" y="1"/>
                      <a:pt x="0" y="618"/>
                      <a:pt x="418" y="618"/>
                    </a:cubicBezTo>
                    <a:lnTo>
                      <a:pt x="1671" y="618"/>
                    </a:lnTo>
                    <a:cubicBezTo>
                      <a:pt x="1831" y="618"/>
                      <a:pt x="1970" y="478"/>
                      <a:pt x="1970" y="319"/>
                    </a:cubicBezTo>
                    <a:cubicBezTo>
                      <a:pt x="1970" y="140"/>
                      <a:pt x="1831" y="1"/>
                      <a:pt x="1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1" name="Google Shape;2431;p50"/>
            <p:cNvGrpSpPr/>
            <p:nvPr/>
          </p:nvGrpSpPr>
          <p:grpSpPr>
            <a:xfrm>
              <a:off x="2194128" y="5253066"/>
              <a:ext cx="206905" cy="211027"/>
              <a:chOff x="-11864000" y="-111011"/>
              <a:chExt cx="229665" cy="234240"/>
            </a:xfrm>
          </p:grpSpPr>
          <p:sp>
            <p:nvSpPr>
              <p:cNvPr id="2432" name="Google Shape;2432;p50"/>
              <p:cNvSpPr/>
              <p:nvPr/>
            </p:nvSpPr>
            <p:spPr>
              <a:xfrm>
                <a:off x="-11864000" y="-9009"/>
                <a:ext cx="70408" cy="66119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1850" extrusionOk="0">
                    <a:moveTo>
                      <a:pt x="324" y="0"/>
                    </a:moveTo>
                    <a:cubicBezTo>
                      <a:pt x="167" y="0"/>
                      <a:pt x="20" y="114"/>
                      <a:pt x="20" y="298"/>
                    </a:cubicBezTo>
                    <a:lnTo>
                      <a:pt x="20" y="417"/>
                    </a:lnTo>
                    <a:cubicBezTo>
                      <a:pt x="1" y="835"/>
                      <a:pt x="80" y="1253"/>
                      <a:pt x="239" y="1650"/>
                    </a:cubicBezTo>
                    <a:cubicBezTo>
                      <a:pt x="279" y="1770"/>
                      <a:pt x="398" y="1849"/>
                      <a:pt x="538" y="1849"/>
                    </a:cubicBezTo>
                    <a:cubicBezTo>
                      <a:pt x="756" y="1849"/>
                      <a:pt x="896" y="1611"/>
                      <a:pt x="816" y="1412"/>
                    </a:cubicBezTo>
                    <a:cubicBezTo>
                      <a:pt x="737" y="1193"/>
                      <a:pt x="677" y="954"/>
                      <a:pt x="657" y="735"/>
                    </a:cubicBezTo>
                    <a:lnTo>
                      <a:pt x="1572" y="735"/>
                    </a:lnTo>
                    <a:cubicBezTo>
                      <a:pt x="1970" y="735"/>
                      <a:pt x="1970" y="99"/>
                      <a:pt x="1572" y="99"/>
                    </a:cubicBezTo>
                    <a:lnTo>
                      <a:pt x="558" y="99"/>
                    </a:lnTo>
                    <a:cubicBezTo>
                      <a:pt x="490" y="31"/>
                      <a:pt x="405" y="0"/>
                      <a:pt x="3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3" name="Google Shape;2433;p50"/>
              <p:cNvSpPr/>
              <p:nvPr/>
            </p:nvSpPr>
            <p:spPr>
              <a:xfrm>
                <a:off x="-11689803" y="-20874"/>
                <a:ext cx="55468" cy="38170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1068" extrusionOk="0">
                    <a:moveTo>
                      <a:pt x="1215" y="0"/>
                    </a:moveTo>
                    <a:cubicBezTo>
                      <a:pt x="1037" y="0"/>
                      <a:pt x="861" y="133"/>
                      <a:pt x="915" y="371"/>
                    </a:cubicBezTo>
                    <a:lnTo>
                      <a:pt x="915" y="431"/>
                    </a:lnTo>
                    <a:lnTo>
                      <a:pt x="418" y="431"/>
                    </a:lnTo>
                    <a:cubicBezTo>
                      <a:pt x="0" y="431"/>
                      <a:pt x="0" y="1067"/>
                      <a:pt x="418" y="1067"/>
                    </a:cubicBezTo>
                    <a:lnTo>
                      <a:pt x="1234" y="1067"/>
                    </a:lnTo>
                    <a:cubicBezTo>
                      <a:pt x="1413" y="1067"/>
                      <a:pt x="1552" y="928"/>
                      <a:pt x="1552" y="749"/>
                    </a:cubicBezTo>
                    <a:cubicBezTo>
                      <a:pt x="1552" y="590"/>
                      <a:pt x="1532" y="451"/>
                      <a:pt x="1532" y="292"/>
                    </a:cubicBezTo>
                    <a:cubicBezTo>
                      <a:pt x="1514" y="92"/>
                      <a:pt x="1364" y="0"/>
                      <a:pt x="12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4" name="Google Shape;2434;p50"/>
              <p:cNvSpPr/>
              <p:nvPr/>
            </p:nvSpPr>
            <p:spPr>
              <a:xfrm>
                <a:off x="-11791483" y="-111011"/>
                <a:ext cx="73553" cy="25912"/>
              </a:xfrm>
              <a:custGeom>
                <a:avLst/>
                <a:gdLst/>
                <a:ahLst/>
                <a:cxnLst/>
                <a:rect l="l" t="t" r="r" b="b"/>
                <a:pathLst>
                  <a:path w="2058" h="725" extrusionOk="0">
                    <a:moveTo>
                      <a:pt x="1157" y="1"/>
                    </a:moveTo>
                    <a:cubicBezTo>
                      <a:pt x="878" y="1"/>
                      <a:pt x="601" y="37"/>
                      <a:pt x="339" y="108"/>
                    </a:cubicBezTo>
                    <a:cubicBezTo>
                      <a:pt x="1" y="208"/>
                      <a:pt x="60" y="725"/>
                      <a:pt x="418" y="725"/>
                    </a:cubicBezTo>
                    <a:lnTo>
                      <a:pt x="498" y="725"/>
                    </a:lnTo>
                    <a:cubicBezTo>
                      <a:pt x="727" y="648"/>
                      <a:pt x="965" y="613"/>
                      <a:pt x="1206" y="613"/>
                    </a:cubicBezTo>
                    <a:cubicBezTo>
                      <a:pt x="1341" y="613"/>
                      <a:pt x="1476" y="624"/>
                      <a:pt x="1612" y="645"/>
                    </a:cubicBezTo>
                    <a:cubicBezTo>
                      <a:pt x="1625" y="647"/>
                      <a:pt x="1638" y="647"/>
                      <a:pt x="1650" y="647"/>
                    </a:cubicBezTo>
                    <a:cubicBezTo>
                      <a:pt x="1995" y="647"/>
                      <a:pt x="2057" y="125"/>
                      <a:pt x="1711" y="48"/>
                    </a:cubicBezTo>
                    <a:cubicBezTo>
                      <a:pt x="1528" y="17"/>
                      <a:pt x="1342" y="1"/>
                      <a:pt x="11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5" name="Google Shape;2435;p50"/>
              <p:cNvSpPr/>
              <p:nvPr/>
            </p:nvSpPr>
            <p:spPr>
              <a:xfrm>
                <a:off x="-11707137" y="-93927"/>
                <a:ext cx="58578" cy="5432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520" extrusionOk="0">
                    <a:moveTo>
                      <a:pt x="441" y="1"/>
                    </a:moveTo>
                    <a:cubicBezTo>
                      <a:pt x="178" y="1"/>
                      <a:pt x="1" y="366"/>
                      <a:pt x="266" y="565"/>
                    </a:cubicBezTo>
                    <a:cubicBezTo>
                      <a:pt x="565" y="784"/>
                      <a:pt x="823" y="1062"/>
                      <a:pt x="1022" y="1381"/>
                    </a:cubicBezTo>
                    <a:cubicBezTo>
                      <a:pt x="1082" y="1460"/>
                      <a:pt x="1181" y="1520"/>
                      <a:pt x="1281" y="1520"/>
                    </a:cubicBezTo>
                    <a:cubicBezTo>
                      <a:pt x="1341" y="1520"/>
                      <a:pt x="1400" y="1500"/>
                      <a:pt x="1440" y="1480"/>
                    </a:cubicBezTo>
                    <a:cubicBezTo>
                      <a:pt x="1599" y="1381"/>
                      <a:pt x="1639" y="1202"/>
                      <a:pt x="1540" y="1043"/>
                    </a:cubicBezTo>
                    <a:cubicBezTo>
                      <a:pt x="1301" y="665"/>
                      <a:pt x="983" y="326"/>
                      <a:pt x="605" y="48"/>
                    </a:cubicBezTo>
                    <a:cubicBezTo>
                      <a:pt x="549" y="15"/>
                      <a:pt x="493" y="1"/>
                      <a:pt x="4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6" name="Google Shape;2436;p50"/>
              <p:cNvSpPr/>
              <p:nvPr/>
            </p:nvSpPr>
            <p:spPr>
              <a:xfrm>
                <a:off x="-11854743" y="-87637"/>
                <a:ext cx="56469" cy="58113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626" extrusionOk="0">
                    <a:moveTo>
                      <a:pt x="1124" y="1"/>
                    </a:moveTo>
                    <a:cubicBezTo>
                      <a:pt x="1055" y="1"/>
                      <a:pt x="983" y="27"/>
                      <a:pt x="915" y="91"/>
                    </a:cubicBezTo>
                    <a:cubicBezTo>
                      <a:pt x="557" y="389"/>
                      <a:pt x="279" y="767"/>
                      <a:pt x="80" y="1185"/>
                    </a:cubicBezTo>
                    <a:cubicBezTo>
                      <a:pt x="0" y="1344"/>
                      <a:pt x="80" y="1523"/>
                      <a:pt x="239" y="1603"/>
                    </a:cubicBezTo>
                    <a:cubicBezTo>
                      <a:pt x="274" y="1618"/>
                      <a:pt x="314" y="1625"/>
                      <a:pt x="354" y="1625"/>
                    </a:cubicBezTo>
                    <a:cubicBezTo>
                      <a:pt x="471" y="1625"/>
                      <a:pt x="592" y="1562"/>
                      <a:pt x="637" y="1443"/>
                    </a:cubicBezTo>
                    <a:cubicBezTo>
                      <a:pt x="796" y="1105"/>
                      <a:pt x="1035" y="807"/>
                      <a:pt x="1313" y="568"/>
                    </a:cubicBezTo>
                    <a:cubicBezTo>
                      <a:pt x="1579" y="365"/>
                      <a:pt x="1377" y="1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50"/>
              <p:cNvSpPr/>
              <p:nvPr/>
            </p:nvSpPr>
            <p:spPr>
              <a:xfrm>
                <a:off x="-11836730" y="70942"/>
                <a:ext cx="68049" cy="4589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1284" extrusionOk="0">
                    <a:moveTo>
                      <a:pt x="458" y="1"/>
                    </a:moveTo>
                    <a:cubicBezTo>
                      <a:pt x="212" y="1"/>
                      <a:pt x="1" y="316"/>
                      <a:pt x="232" y="547"/>
                    </a:cubicBezTo>
                    <a:cubicBezTo>
                      <a:pt x="550" y="866"/>
                      <a:pt x="948" y="1104"/>
                      <a:pt x="1386" y="1263"/>
                    </a:cubicBezTo>
                    <a:cubicBezTo>
                      <a:pt x="1406" y="1283"/>
                      <a:pt x="1446" y="1283"/>
                      <a:pt x="1485" y="1283"/>
                    </a:cubicBezTo>
                    <a:cubicBezTo>
                      <a:pt x="1824" y="1283"/>
                      <a:pt x="1903" y="806"/>
                      <a:pt x="1605" y="687"/>
                    </a:cubicBezTo>
                    <a:cubicBezTo>
                      <a:pt x="1247" y="567"/>
                      <a:pt x="928" y="368"/>
                      <a:pt x="670" y="90"/>
                    </a:cubicBezTo>
                    <a:cubicBezTo>
                      <a:pt x="603" y="27"/>
                      <a:pt x="529" y="1"/>
                      <a:pt x="4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8" name="Google Shape;2438;p50"/>
              <p:cNvSpPr/>
              <p:nvPr/>
            </p:nvSpPr>
            <p:spPr>
              <a:xfrm>
                <a:off x="-11754493" y="87239"/>
                <a:ext cx="72695" cy="3599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1007" extrusionOk="0">
                    <a:moveTo>
                      <a:pt x="1601" y="0"/>
                    </a:moveTo>
                    <a:cubicBezTo>
                      <a:pt x="1548" y="0"/>
                      <a:pt x="1491" y="16"/>
                      <a:pt x="1432" y="52"/>
                    </a:cubicBezTo>
                    <a:cubicBezTo>
                      <a:pt x="1114" y="231"/>
                      <a:pt x="756" y="350"/>
                      <a:pt x="378" y="370"/>
                    </a:cubicBezTo>
                    <a:cubicBezTo>
                      <a:pt x="0" y="430"/>
                      <a:pt x="20" y="987"/>
                      <a:pt x="418" y="1006"/>
                    </a:cubicBezTo>
                    <a:lnTo>
                      <a:pt x="438" y="1006"/>
                    </a:lnTo>
                    <a:cubicBezTo>
                      <a:pt x="895" y="947"/>
                      <a:pt x="1333" y="807"/>
                      <a:pt x="1751" y="589"/>
                    </a:cubicBezTo>
                    <a:cubicBezTo>
                      <a:pt x="2033" y="406"/>
                      <a:pt x="1871" y="0"/>
                      <a:pt x="16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9" name="Google Shape;2439;p50"/>
              <p:cNvSpPr/>
              <p:nvPr/>
            </p:nvSpPr>
            <p:spPr>
              <a:xfrm>
                <a:off x="-11677723" y="51356"/>
                <a:ext cx="29164" cy="28342"/>
              </a:xfrm>
              <a:custGeom>
                <a:avLst/>
                <a:gdLst/>
                <a:ahLst/>
                <a:cxnLst/>
                <a:rect l="l" t="t" r="r" b="b"/>
                <a:pathLst>
                  <a:path w="816" h="793" extrusionOk="0">
                    <a:moveTo>
                      <a:pt x="460" y="0"/>
                    </a:moveTo>
                    <a:cubicBezTo>
                      <a:pt x="355" y="0"/>
                      <a:pt x="252" y="49"/>
                      <a:pt x="199" y="140"/>
                    </a:cubicBezTo>
                    <a:cubicBezTo>
                      <a:pt x="160" y="200"/>
                      <a:pt x="140" y="260"/>
                      <a:pt x="100" y="300"/>
                    </a:cubicBezTo>
                    <a:cubicBezTo>
                      <a:pt x="0" y="439"/>
                      <a:pt x="20" y="638"/>
                      <a:pt x="160" y="737"/>
                    </a:cubicBezTo>
                    <a:cubicBezTo>
                      <a:pt x="212" y="775"/>
                      <a:pt x="273" y="793"/>
                      <a:pt x="334" y="793"/>
                    </a:cubicBezTo>
                    <a:cubicBezTo>
                      <a:pt x="435" y="793"/>
                      <a:pt x="535" y="744"/>
                      <a:pt x="597" y="658"/>
                    </a:cubicBezTo>
                    <a:cubicBezTo>
                      <a:pt x="637" y="598"/>
                      <a:pt x="697" y="538"/>
                      <a:pt x="717" y="479"/>
                    </a:cubicBezTo>
                    <a:cubicBezTo>
                      <a:pt x="816" y="320"/>
                      <a:pt x="776" y="140"/>
                      <a:pt x="617" y="41"/>
                    </a:cubicBezTo>
                    <a:cubicBezTo>
                      <a:pt x="569" y="14"/>
                      <a:pt x="514" y="0"/>
                      <a:pt x="4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0" name="Google Shape;2440;p50"/>
              <p:cNvSpPr/>
              <p:nvPr/>
            </p:nvSpPr>
            <p:spPr>
              <a:xfrm>
                <a:off x="-11778689" y="-5506"/>
                <a:ext cx="70444" cy="22802"/>
              </a:xfrm>
              <a:custGeom>
                <a:avLst/>
                <a:gdLst/>
                <a:ahLst/>
                <a:cxnLst/>
                <a:rect l="l" t="t" r="r" b="b"/>
                <a:pathLst>
                  <a:path w="1971" h="638" extrusionOk="0">
                    <a:moveTo>
                      <a:pt x="418" y="1"/>
                    </a:moveTo>
                    <a:cubicBezTo>
                      <a:pt x="1" y="1"/>
                      <a:pt x="1" y="637"/>
                      <a:pt x="418" y="637"/>
                    </a:cubicBezTo>
                    <a:lnTo>
                      <a:pt x="1672" y="637"/>
                    </a:lnTo>
                    <a:cubicBezTo>
                      <a:pt x="1831" y="637"/>
                      <a:pt x="1970" y="498"/>
                      <a:pt x="1970" y="319"/>
                    </a:cubicBezTo>
                    <a:cubicBezTo>
                      <a:pt x="1970" y="140"/>
                      <a:pt x="1831" y="1"/>
                      <a:pt x="16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41" name="Google Shape;2441;p50"/>
          <p:cNvGrpSpPr/>
          <p:nvPr/>
        </p:nvGrpSpPr>
        <p:grpSpPr>
          <a:xfrm>
            <a:off x="4380979" y="3185993"/>
            <a:ext cx="165073" cy="414698"/>
            <a:chOff x="2036447" y="6023285"/>
            <a:chExt cx="163373" cy="410430"/>
          </a:xfrm>
        </p:grpSpPr>
        <p:grpSp>
          <p:nvGrpSpPr>
            <p:cNvPr id="2442" name="Google Shape;2442;p50"/>
            <p:cNvGrpSpPr/>
            <p:nvPr/>
          </p:nvGrpSpPr>
          <p:grpSpPr>
            <a:xfrm>
              <a:off x="2036447" y="6023285"/>
              <a:ext cx="20510" cy="407371"/>
              <a:chOff x="-12658143" y="635097"/>
              <a:chExt cx="22766" cy="452182"/>
            </a:xfrm>
          </p:grpSpPr>
          <p:sp>
            <p:nvSpPr>
              <p:cNvPr id="2443" name="Google Shape;2443;p50"/>
              <p:cNvSpPr/>
              <p:nvPr/>
            </p:nvSpPr>
            <p:spPr>
              <a:xfrm>
                <a:off x="-12658143" y="920910"/>
                <a:ext cx="22766" cy="70944"/>
              </a:xfrm>
              <a:custGeom>
                <a:avLst/>
                <a:gdLst/>
                <a:ahLst/>
                <a:cxnLst/>
                <a:rect l="l" t="t" r="r" b="b"/>
                <a:pathLst>
                  <a:path w="637" h="1985" extrusionOk="0">
                    <a:moveTo>
                      <a:pt x="319" y="0"/>
                    </a:moveTo>
                    <a:cubicBezTo>
                      <a:pt x="140" y="20"/>
                      <a:pt x="0" y="159"/>
                      <a:pt x="0" y="338"/>
                    </a:cubicBezTo>
                    <a:lnTo>
                      <a:pt x="0" y="1671"/>
                    </a:lnTo>
                    <a:cubicBezTo>
                      <a:pt x="0" y="1880"/>
                      <a:pt x="155" y="1984"/>
                      <a:pt x="309" y="1984"/>
                    </a:cubicBezTo>
                    <a:cubicBezTo>
                      <a:pt x="463" y="1984"/>
                      <a:pt x="617" y="1880"/>
                      <a:pt x="617" y="1671"/>
                    </a:cubicBezTo>
                    <a:lnTo>
                      <a:pt x="617" y="338"/>
                    </a:lnTo>
                    <a:cubicBezTo>
                      <a:pt x="637" y="159"/>
                      <a:pt x="498" y="2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4" name="Google Shape;2444;p50"/>
              <p:cNvSpPr/>
              <p:nvPr/>
            </p:nvSpPr>
            <p:spPr>
              <a:xfrm>
                <a:off x="-12658143" y="1016872"/>
                <a:ext cx="22766" cy="70408"/>
              </a:xfrm>
              <a:custGeom>
                <a:avLst/>
                <a:gdLst/>
                <a:ahLst/>
                <a:cxnLst/>
                <a:rect l="l" t="t" r="r" b="b"/>
                <a:pathLst>
                  <a:path w="637" h="1970" extrusionOk="0">
                    <a:moveTo>
                      <a:pt x="319" y="1"/>
                    </a:moveTo>
                    <a:cubicBezTo>
                      <a:pt x="140" y="1"/>
                      <a:pt x="0" y="160"/>
                      <a:pt x="0" y="339"/>
                    </a:cubicBezTo>
                    <a:lnTo>
                      <a:pt x="0" y="1672"/>
                    </a:lnTo>
                    <a:cubicBezTo>
                      <a:pt x="0" y="1870"/>
                      <a:pt x="155" y="1970"/>
                      <a:pt x="309" y="1970"/>
                    </a:cubicBezTo>
                    <a:cubicBezTo>
                      <a:pt x="463" y="1970"/>
                      <a:pt x="617" y="1870"/>
                      <a:pt x="617" y="1672"/>
                    </a:cubicBezTo>
                    <a:lnTo>
                      <a:pt x="617" y="339"/>
                    </a:lnTo>
                    <a:cubicBezTo>
                      <a:pt x="637" y="160"/>
                      <a:pt x="498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5" name="Google Shape;2445;p50"/>
              <p:cNvSpPr/>
              <p:nvPr/>
            </p:nvSpPr>
            <p:spPr>
              <a:xfrm>
                <a:off x="-12658143" y="825627"/>
                <a:ext cx="22766" cy="70944"/>
              </a:xfrm>
              <a:custGeom>
                <a:avLst/>
                <a:gdLst/>
                <a:ahLst/>
                <a:cxnLst/>
                <a:rect l="l" t="t" r="r" b="b"/>
                <a:pathLst>
                  <a:path w="637" h="1985" extrusionOk="0">
                    <a:moveTo>
                      <a:pt x="319" y="0"/>
                    </a:moveTo>
                    <a:cubicBezTo>
                      <a:pt x="140" y="0"/>
                      <a:pt x="0" y="160"/>
                      <a:pt x="0" y="339"/>
                    </a:cubicBezTo>
                    <a:lnTo>
                      <a:pt x="0" y="1671"/>
                    </a:lnTo>
                    <a:cubicBezTo>
                      <a:pt x="0" y="1880"/>
                      <a:pt x="155" y="1985"/>
                      <a:pt x="309" y="1985"/>
                    </a:cubicBezTo>
                    <a:cubicBezTo>
                      <a:pt x="463" y="1985"/>
                      <a:pt x="617" y="1880"/>
                      <a:pt x="617" y="1671"/>
                    </a:cubicBezTo>
                    <a:lnTo>
                      <a:pt x="617" y="339"/>
                    </a:lnTo>
                    <a:cubicBezTo>
                      <a:pt x="637" y="160"/>
                      <a:pt x="49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6" name="Google Shape;2446;p50"/>
              <p:cNvSpPr/>
              <p:nvPr/>
            </p:nvSpPr>
            <p:spPr>
              <a:xfrm>
                <a:off x="-12658143" y="635097"/>
                <a:ext cx="22766" cy="70229"/>
              </a:xfrm>
              <a:custGeom>
                <a:avLst/>
                <a:gdLst/>
                <a:ahLst/>
                <a:cxnLst/>
                <a:rect l="l" t="t" r="r" b="b"/>
                <a:pathLst>
                  <a:path w="637" h="1965" extrusionOk="0">
                    <a:moveTo>
                      <a:pt x="319" y="0"/>
                    </a:moveTo>
                    <a:cubicBezTo>
                      <a:pt x="140" y="0"/>
                      <a:pt x="0" y="139"/>
                      <a:pt x="0" y="318"/>
                    </a:cubicBezTo>
                    <a:lnTo>
                      <a:pt x="0" y="1651"/>
                    </a:lnTo>
                    <a:cubicBezTo>
                      <a:pt x="0" y="1860"/>
                      <a:pt x="155" y="1965"/>
                      <a:pt x="309" y="1965"/>
                    </a:cubicBezTo>
                    <a:cubicBezTo>
                      <a:pt x="463" y="1965"/>
                      <a:pt x="617" y="1860"/>
                      <a:pt x="617" y="1651"/>
                    </a:cubicBezTo>
                    <a:lnTo>
                      <a:pt x="617" y="318"/>
                    </a:lnTo>
                    <a:cubicBezTo>
                      <a:pt x="637" y="139"/>
                      <a:pt x="49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7" name="Google Shape;2447;p50"/>
              <p:cNvSpPr/>
              <p:nvPr/>
            </p:nvSpPr>
            <p:spPr>
              <a:xfrm>
                <a:off x="-12658143" y="730345"/>
                <a:ext cx="22766" cy="70980"/>
              </a:xfrm>
              <a:custGeom>
                <a:avLst/>
                <a:gdLst/>
                <a:ahLst/>
                <a:cxnLst/>
                <a:rect l="l" t="t" r="r" b="b"/>
                <a:pathLst>
                  <a:path w="637" h="1986" extrusionOk="0">
                    <a:moveTo>
                      <a:pt x="319" y="1"/>
                    </a:moveTo>
                    <a:cubicBezTo>
                      <a:pt x="140" y="1"/>
                      <a:pt x="0" y="160"/>
                      <a:pt x="0" y="339"/>
                    </a:cubicBezTo>
                    <a:lnTo>
                      <a:pt x="0" y="1672"/>
                    </a:lnTo>
                    <a:cubicBezTo>
                      <a:pt x="0" y="1881"/>
                      <a:pt x="155" y="1985"/>
                      <a:pt x="309" y="1985"/>
                    </a:cubicBezTo>
                    <a:cubicBezTo>
                      <a:pt x="463" y="1985"/>
                      <a:pt x="617" y="1881"/>
                      <a:pt x="617" y="1672"/>
                    </a:cubicBezTo>
                    <a:lnTo>
                      <a:pt x="617" y="339"/>
                    </a:lnTo>
                    <a:cubicBezTo>
                      <a:pt x="637" y="160"/>
                      <a:pt x="498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48" name="Google Shape;2448;p50"/>
            <p:cNvGrpSpPr/>
            <p:nvPr/>
          </p:nvGrpSpPr>
          <p:grpSpPr>
            <a:xfrm>
              <a:off x="2179923" y="6143062"/>
              <a:ext cx="19898" cy="290653"/>
              <a:chOff x="-12498885" y="768050"/>
              <a:chExt cx="22087" cy="322625"/>
            </a:xfrm>
          </p:grpSpPr>
          <p:sp>
            <p:nvSpPr>
              <p:cNvPr id="2449" name="Google Shape;2449;p50"/>
              <p:cNvSpPr/>
              <p:nvPr/>
            </p:nvSpPr>
            <p:spPr>
              <a:xfrm>
                <a:off x="-12498885" y="1028952"/>
                <a:ext cx="22087" cy="61723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727" extrusionOk="0">
                    <a:moveTo>
                      <a:pt x="319" y="1"/>
                    </a:moveTo>
                    <a:cubicBezTo>
                      <a:pt x="140" y="1"/>
                      <a:pt x="0" y="140"/>
                      <a:pt x="0" y="319"/>
                    </a:cubicBezTo>
                    <a:lnTo>
                      <a:pt x="0" y="1413"/>
                    </a:lnTo>
                    <a:cubicBezTo>
                      <a:pt x="0" y="1622"/>
                      <a:pt x="155" y="1726"/>
                      <a:pt x="309" y="1726"/>
                    </a:cubicBezTo>
                    <a:cubicBezTo>
                      <a:pt x="463" y="1726"/>
                      <a:pt x="617" y="1622"/>
                      <a:pt x="617" y="1413"/>
                    </a:cubicBezTo>
                    <a:lnTo>
                      <a:pt x="617" y="319"/>
                    </a:lnTo>
                    <a:cubicBezTo>
                      <a:pt x="617" y="140"/>
                      <a:pt x="478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0" name="Google Shape;2450;p50"/>
              <p:cNvSpPr/>
              <p:nvPr/>
            </p:nvSpPr>
            <p:spPr>
              <a:xfrm>
                <a:off x="-12498885" y="940103"/>
                <a:ext cx="22087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871" extrusionOk="0">
                    <a:moveTo>
                      <a:pt x="319" y="0"/>
                    </a:moveTo>
                    <a:cubicBezTo>
                      <a:pt x="140" y="0"/>
                      <a:pt x="0" y="139"/>
                      <a:pt x="0" y="318"/>
                    </a:cubicBezTo>
                    <a:lnTo>
                      <a:pt x="0" y="1572"/>
                    </a:lnTo>
                    <a:cubicBezTo>
                      <a:pt x="0" y="1771"/>
                      <a:pt x="155" y="1870"/>
                      <a:pt x="309" y="1870"/>
                    </a:cubicBezTo>
                    <a:cubicBezTo>
                      <a:pt x="463" y="1870"/>
                      <a:pt x="617" y="1771"/>
                      <a:pt x="617" y="1572"/>
                    </a:cubicBezTo>
                    <a:lnTo>
                      <a:pt x="617" y="318"/>
                    </a:lnTo>
                    <a:cubicBezTo>
                      <a:pt x="617" y="139"/>
                      <a:pt x="47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1" name="Google Shape;2451;p50"/>
              <p:cNvSpPr/>
              <p:nvPr/>
            </p:nvSpPr>
            <p:spPr>
              <a:xfrm>
                <a:off x="-12498885" y="851217"/>
                <a:ext cx="22087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871" extrusionOk="0">
                    <a:moveTo>
                      <a:pt x="319" y="1"/>
                    </a:moveTo>
                    <a:cubicBezTo>
                      <a:pt x="140" y="1"/>
                      <a:pt x="0" y="140"/>
                      <a:pt x="0" y="319"/>
                    </a:cubicBezTo>
                    <a:lnTo>
                      <a:pt x="0" y="1572"/>
                    </a:lnTo>
                    <a:cubicBezTo>
                      <a:pt x="0" y="1771"/>
                      <a:pt x="155" y="1870"/>
                      <a:pt x="309" y="1870"/>
                    </a:cubicBezTo>
                    <a:cubicBezTo>
                      <a:pt x="463" y="1870"/>
                      <a:pt x="617" y="1771"/>
                      <a:pt x="617" y="1572"/>
                    </a:cubicBezTo>
                    <a:lnTo>
                      <a:pt x="617" y="319"/>
                    </a:lnTo>
                    <a:cubicBezTo>
                      <a:pt x="617" y="140"/>
                      <a:pt x="478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2" name="Google Shape;2452;p50"/>
              <p:cNvSpPr/>
              <p:nvPr/>
            </p:nvSpPr>
            <p:spPr>
              <a:xfrm>
                <a:off x="-12498885" y="768050"/>
                <a:ext cx="22087" cy="48892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368" extrusionOk="0">
                    <a:moveTo>
                      <a:pt x="319" y="0"/>
                    </a:moveTo>
                    <a:cubicBezTo>
                      <a:pt x="140" y="0"/>
                      <a:pt x="0" y="139"/>
                      <a:pt x="0" y="318"/>
                    </a:cubicBezTo>
                    <a:lnTo>
                      <a:pt x="0" y="1054"/>
                    </a:lnTo>
                    <a:cubicBezTo>
                      <a:pt x="0" y="1263"/>
                      <a:pt x="155" y="1368"/>
                      <a:pt x="309" y="1368"/>
                    </a:cubicBezTo>
                    <a:cubicBezTo>
                      <a:pt x="463" y="1368"/>
                      <a:pt x="617" y="1263"/>
                      <a:pt x="617" y="1054"/>
                    </a:cubicBezTo>
                    <a:lnTo>
                      <a:pt x="617" y="318"/>
                    </a:lnTo>
                    <a:cubicBezTo>
                      <a:pt x="617" y="139"/>
                      <a:pt x="47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53" name="Google Shape;2453;p50"/>
          <p:cNvGrpSpPr/>
          <p:nvPr/>
        </p:nvGrpSpPr>
        <p:grpSpPr>
          <a:xfrm>
            <a:off x="5703194" y="3188247"/>
            <a:ext cx="700257" cy="412445"/>
            <a:chOff x="3961394" y="6979853"/>
            <a:chExt cx="693049" cy="408200"/>
          </a:xfrm>
        </p:grpSpPr>
        <p:sp>
          <p:nvSpPr>
            <p:cNvPr id="2454" name="Google Shape;2454;p50"/>
            <p:cNvSpPr/>
            <p:nvPr/>
          </p:nvSpPr>
          <p:spPr>
            <a:xfrm>
              <a:off x="3961394" y="6979853"/>
              <a:ext cx="406751" cy="406944"/>
            </a:xfrm>
            <a:custGeom>
              <a:avLst/>
              <a:gdLst/>
              <a:ahLst/>
              <a:cxnLst/>
              <a:rect l="l" t="t" r="r" b="b"/>
              <a:pathLst>
                <a:path w="12633" h="12639" extrusionOk="0">
                  <a:moveTo>
                    <a:pt x="6353" y="1"/>
                  </a:moveTo>
                  <a:cubicBezTo>
                    <a:pt x="5992" y="1"/>
                    <a:pt x="5632" y="36"/>
                    <a:pt x="5272" y="85"/>
                  </a:cubicBezTo>
                  <a:cubicBezTo>
                    <a:pt x="4914" y="145"/>
                    <a:pt x="4954" y="702"/>
                    <a:pt x="5332" y="702"/>
                  </a:cubicBezTo>
                  <a:lnTo>
                    <a:pt x="5392" y="702"/>
                  </a:lnTo>
                  <a:cubicBezTo>
                    <a:pt x="5769" y="642"/>
                    <a:pt x="6167" y="623"/>
                    <a:pt x="6565" y="623"/>
                  </a:cubicBezTo>
                  <a:cubicBezTo>
                    <a:pt x="6575" y="624"/>
                    <a:pt x="6586" y="624"/>
                    <a:pt x="6596" y="624"/>
                  </a:cubicBezTo>
                  <a:cubicBezTo>
                    <a:pt x="6742" y="624"/>
                    <a:pt x="6865" y="492"/>
                    <a:pt x="6883" y="324"/>
                  </a:cubicBezTo>
                  <a:cubicBezTo>
                    <a:pt x="6883" y="165"/>
                    <a:pt x="6744" y="6"/>
                    <a:pt x="6585" y="6"/>
                  </a:cubicBezTo>
                  <a:cubicBezTo>
                    <a:pt x="6508" y="2"/>
                    <a:pt x="6430" y="1"/>
                    <a:pt x="6353" y="1"/>
                  </a:cubicBezTo>
                  <a:close/>
                  <a:moveTo>
                    <a:pt x="7779" y="209"/>
                  </a:moveTo>
                  <a:cubicBezTo>
                    <a:pt x="7457" y="209"/>
                    <a:pt x="7356" y="731"/>
                    <a:pt x="7719" y="821"/>
                  </a:cubicBezTo>
                  <a:cubicBezTo>
                    <a:pt x="8097" y="921"/>
                    <a:pt x="8475" y="1040"/>
                    <a:pt x="8833" y="1199"/>
                  </a:cubicBezTo>
                  <a:cubicBezTo>
                    <a:pt x="8873" y="1219"/>
                    <a:pt x="8913" y="1239"/>
                    <a:pt x="8952" y="1239"/>
                  </a:cubicBezTo>
                  <a:lnTo>
                    <a:pt x="8972" y="1259"/>
                  </a:lnTo>
                  <a:cubicBezTo>
                    <a:pt x="9290" y="1259"/>
                    <a:pt x="9390" y="821"/>
                    <a:pt x="9111" y="662"/>
                  </a:cubicBezTo>
                  <a:cubicBezTo>
                    <a:pt x="8714" y="483"/>
                    <a:pt x="8296" y="324"/>
                    <a:pt x="7878" y="225"/>
                  </a:cubicBezTo>
                  <a:cubicBezTo>
                    <a:pt x="7843" y="214"/>
                    <a:pt x="7810" y="209"/>
                    <a:pt x="7779" y="209"/>
                  </a:cubicBezTo>
                  <a:close/>
                  <a:moveTo>
                    <a:pt x="4139" y="402"/>
                  </a:moveTo>
                  <a:cubicBezTo>
                    <a:pt x="4101" y="402"/>
                    <a:pt x="4061" y="409"/>
                    <a:pt x="4019" y="424"/>
                  </a:cubicBezTo>
                  <a:cubicBezTo>
                    <a:pt x="3621" y="583"/>
                    <a:pt x="3223" y="782"/>
                    <a:pt x="2865" y="1020"/>
                  </a:cubicBezTo>
                  <a:cubicBezTo>
                    <a:pt x="2607" y="1199"/>
                    <a:pt x="2726" y="1597"/>
                    <a:pt x="3024" y="1597"/>
                  </a:cubicBezTo>
                  <a:lnTo>
                    <a:pt x="3044" y="1617"/>
                  </a:lnTo>
                  <a:cubicBezTo>
                    <a:pt x="3104" y="1617"/>
                    <a:pt x="3164" y="1597"/>
                    <a:pt x="3203" y="1577"/>
                  </a:cubicBezTo>
                  <a:cubicBezTo>
                    <a:pt x="3542" y="1339"/>
                    <a:pt x="3880" y="1160"/>
                    <a:pt x="4238" y="1020"/>
                  </a:cubicBezTo>
                  <a:cubicBezTo>
                    <a:pt x="4593" y="878"/>
                    <a:pt x="4456" y="402"/>
                    <a:pt x="4139" y="402"/>
                  </a:cubicBezTo>
                  <a:close/>
                  <a:moveTo>
                    <a:pt x="9995" y="1266"/>
                  </a:moveTo>
                  <a:cubicBezTo>
                    <a:pt x="9739" y="1266"/>
                    <a:pt x="9536" y="1628"/>
                    <a:pt x="9808" y="1836"/>
                  </a:cubicBezTo>
                  <a:cubicBezTo>
                    <a:pt x="10126" y="2075"/>
                    <a:pt x="10404" y="2353"/>
                    <a:pt x="10663" y="2652"/>
                  </a:cubicBezTo>
                  <a:cubicBezTo>
                    <a:pt x="10721" y="2709"/>
                    <a:pt x="10797" y="2748"/>
                    <a:pt x="10892" y="2751"/>
                  </a:cubicBezTo>
                  <a:lnTo>
                    <a:pt x="10892" y="2751"/>
                  </a:lnTo>
                  <a:cubicBezTo>
                    <a:pt x="11164" y="2744"/>
                    <a:pt x="11298" y="2450"/>
                    <a:pt x="11141" y="2234"/>
                  </a:cubicBezTo>
                  <a:cubicBezTo>
                    <a:pt x="10842" y="1896"/>
                    <a:pt x="10544" y="1597"/>
                    <a:pt x="10186" y="1339"/>
                  </a:cubicBezTo>
                  <a:cubicBezTo>
                    <a:pt x="10123" y="1288"/>
                    <a:pt x="10058" y="1266"/>
                    <a:pt x="9995" y="1266"/>
                  </a:cubicBezTo>
                  <a:close/>
                  <a:moveTo>
                    <a:pt x="10892" y="2751"/>
                  </a:moveTo>
                  <a:cubicBezTo>
                    <a:pt x="10889" y="2751"/>
                    <a:pt x="10885" y="2751"/>
                    <a:pt x="10882" y="2751"/>
                  </a:cubicBezTo>
                  <a:lnTo>
                    <a:pt x="10902" y="2751"/>
                  </a:lnTo>
                  <a:cubicBezTo>
                    <a:pt x="10899" y="2751"/>
                    <a:pt x="10895" y="2751"/>
                    <a:pt x="10892" y="2751"/>
                  </a:cubicBezTo>
                  <a:close/>
                  <a:moveTo>
                    <a:pt x="2072" y="1761"/>
                  </a:moveTo>
                  <a:cubicBezTo>
                    <a:pt x="1999" y="1761"/>
                    <a:pt x="1922" y="1789"/>
                    <a:pt x="1851" y="1856"/>
                  </a:cubicBezTo>
                  <a:cubicBezTo>
                    <a:pt x="1552" y="2154"/>
                    <a:pt x="1274" y="2492"/>
                    <a:pt x="1035" y="2870"/>
                  </a:cubicBezTo>
                  <a:cubicBezTo>
                    <a:pt x="896" y="3069"/>
                    <a:pt x="1035" y="3328"/>
                    <a:pt x="1274" y="3348"/>
                  </a:cubicBezTo>
                  <a:lnTo>
                    <a:pt x="1294" y="3368"/>
                  </a:lnTo>
                  <a:cubicBezTo>
                    <a:pt x="1393" y="3368"/>
                    <a:pt x="1493" y="3308"/>
                    <a:pt x="1552" y="3228"/>
                  </a:cubicBezTo>
                  <a:cubicBezTo>
                    <a:pt x="1771" y="2890"/>
                    <a:pt x="2010" y="2592"/>
                    <a:pt x="2288" y="2313"/>
                  </a:cubicBezTo>
                  <a:cubicBezTo>
                    <a:pt x="2535" y="2097"/>
                    <a:pt x="2327" y="1761"/>
                    <a:pt x="2072" y="1761"/>
                  </a:cubicBezTo>
                  <a:close/>
                  <a:moveTo>
                    <a:pt x="11606" y="3136"/>
                  </a:moveTo>
                  <a:cubicBezTo>
                    <a:pt x="11388" y="3136"/>
                    <a:pt x="11165" y="3372"/>
                    <a:pt x="11339" y="3626"/>
                  </a:cubicBezTo>
                  <a:cubicBezTo>
                    <a:pt x="11518" y="3965"/>
                    <a:pt x="11678" y="4323"/>
                    <a:pt x="11777" y="4701"/>
                  </a:cubicBezTo>
                  <a:cubicBezTo>
                    <a:pt x="11817" y="4840"/>
                    <a:pt x="11936" y="4919"/>
                    <a:pt x="12075" y="4919"/>
                  </a:cubicBezTo>
                  <a:lnTo>
                    <a:pt x="12095" y="4939"/>
                  </a:lnTo>
                  <a:cubicBezTo>
                    <a:pt x="12115" y="4939"/>
                    <a:pt x="12135" y="4919"/>
                    <a:pt x="12175" y="4919"/>
                  </a:cubicBezTo>
                  <a:cubicBezTo>
                    <a:pt x="12334" y="4860"/>
                    <a:pt x="12434" y="4701"/>
                    <a:pt x="12374" y="4522"/>
                  </a:cubicBezTo>
                  <a:cubicBezTo>
                    <a:pt x="12255" y="4104"/>
                    <a:pt x="12095" y="3706"/>
                    <a:pt x="11877" y="3328"/>
                  </a:cubicBezTo>
                  <a:cubicBezTo>
                    <a:pt x="11818" y="3191"/>
                    <a:pt x="11713" y="3136"/>
                    <a:pt x="11606" y="3136"/>
                  </a:cubicBezTo>
                  <a:close/>
                  <a:moveTo>
                    <a:pt x="715" y="3811"/>
                  </a:moveTo>
                  <a:cubicBezTo>
                    <a:pt x="601" y="3811"/>
                    <a:pt x="488" y="3874"/>
                    <a:pt x="438" y="4024"/>
                  </a:cubicBezTo>
                  <a:cubicBezTo>
                    <a:pt x="279" y="4442"/>
                    <a:pt x="160" y="4860"/>
                    <a:pt x="100" y="5297"/>
                  </a:cubicBezTo>
                  <a:cubicBezTo>
                    <a:pt x="60" y="5456"/>
                    <a:pt x="180" y="5616"/>
                    <a:pt x="339" y="5636"/>
                  </a:cubicBezTo>
                  <a:lnTo>
                    <a:pt x="398" y="5636"/>
                  </a:lnTo>
                  <a:lnTo>
                    <a:pt x="398" y="5655"/>
                  </a:lnTo>
                  <a:cubicBezTo>
                    <a:pt x="558" y="5655"/>
                    <a:pt x="697" y="5536"/>
                    <a:pt x="697" y="5397"/>
                  </a:cubicBezTo>
                  <a:cubicBezTo>
                    <a:pt x="776" y="4999"/>
                    <a:pt x="876" y="4621"/>
                    <a:pt x="1015" y="4263"/>
                  </a:cubicBezTo>
                  <a:cubicBezTo>
                    <a:pt x="1130" y="4008"/>
                    <a:pt x="919" y="3811"/>
                    <a:pt x="715" y="3811"/>
                  </a:cubicBezTo>
                  <a:close/>
                  <a:moveTo>
                    <a:pt x="12274" y="5536"/>
                  </a:moveTo>
                  <a:cubicBezTo>
                    <a:pt x="12115" y="5556"/>
                    <a:pt x="11976" y="5715"/>
                    <a:pt x="11996" y="5874"/>
                  </a:cubicBezTo>
                  <a:cubicBezTo>
                    <a:pt x="12016" y="6033"/>
                    <a:pt x="12016" y="6193"/>
                    <a:pt x="12016" y="6332"/>
                  </a:cubicBezTo>
                  <a:cubicBezTo>
                    <a:pt x="12016" y="6730"/>
                    <a:pt x="11976" y="7127"/>
                    <a:pt x="11896" y="7505"/>
                  </a:cubicBezTo>
                  <a:cubicBezTo>
                    <a:pt x="11857" y="7684"/>
                    <a:pt x="11976" y="7844"/>
                    <a:pt x="12155" y="7883"/>
                  </a:cubicBezTo>
                  <a:lnTo>
                    <a:pt x="12215" y="7883"/>
                  </a:lnTo>
                  <a:cubicBezTo>
                    <a:pt x="12354" y="7883"/>
                    <a:pt x="12473" y="7784"/>
                    <a:pt x="12513" y="7645"/>
                  </a:cubicBezTo>
                  <a:cubicBezTo>
                    <a:pt x="12593" y="7207"/>
                    <a:pt x="12632" y="6789"/>
                    <a:pt x="12632" y="6352"/>
                  </a:cubicBezTo>
                  <a:cubicBezTo>
                    <a:pt x="12632" y="6173"/>
                    <a:pt x="12613" y="5994"/>
                    <a:pt x="12613" y="5834"/>
                  </a:cubicBezTo>
                  <a:cubicBezTo>
                    <a:pt x="12593" y="5655"/>
                    <a:pt x="12453" y="5536"/>
                    <a:pt x="12274" y="5536"/>
                  </a:cubicBezTo>
                  <a:close/>
                  <a:moveTo>
                    <a:pt x="299" y="6272"/>
                  </a:moveTo>
                  <a:cubicBezTo>
                    <a:pt x="140" y="6292"/>
                    <a:pt x="1" y="6431"/>
                    <a:pt x="1" y="6610"/>
                  </a:cubicBezTo>
                  <a:cubicBezTo>
                    <a:pt x="21" y="7048"/>
                    <a:pt x="80" y="7466"/>
                    <a:pt x="200" y="7883"/>
                  </a:cubicBezTo>
                  <a:cubicBezTo>
                    <a:pt x="219" y="8023"/>
                    <a:pt x="359" y="8122"/>
                    <a:pt x="498" y="8122"/>
                  </a:cubicBezTo>
                  <a:lnTo>
                    <a:pt x="578" y="8122"/>
                  </a:lnTo>
                  <a:cubicBezTo>
                    <a:pt x="737" y="8082"/>
                    <a:pt x="836" y="7903"/>
                    <a:pt x="796" y="7744"/>
                  </a:cubicBezTo>
                  <a:cubicBezTo>
                    <a:pt x="697" y="7366"/>
                    <a:pt x="637" y="6968"/>
                    <a:pt x="637" y="6570"/>
                  </a:cubicBezTo>
                  <a:cubicBezTo>
                    <a:pt x="617" y="6411"/>
                    <a:pt x="478" y="6272"/>
                    <a:pt x="299" y="6272"/>
                  </a:cubicBezTo>
                  <a:close/>
                  <a:moveTo>
                    <a:pt x="11827" y="8449"/>
                  </a:moveTo>
                  <a:cubicBezTo>
                    <a:pt x="11710" y="8449"/>
                    <a:pt x="11602" y="8523"/>
                    <a:pt x="11558" y="8639"/>
                  </a:cubicBezTo>
                  <a:cubicBezTo>
                    <a:pt x="11399" y="8997"/>
                    <a:pt x="11200" y="9336"/>
                    <a:pt x="10961" y="9654"/>
                  </a:cubicBezTo>
                  <a:cubicBezTo>
                    <a:pt x="10822" y="9853"/>
                    <a:pt x="10961" y="10151"/>
                    <a:pt x="11220" y="10151"/>
                  </a:cubicBezTo>
                  <a:cubicBezTo>
                    <a:pt x="11320" y="10151"/>
                    <a:pt x="11419" y="10091"/>
                    <a:pt x="11479" y="10012"/>
                  </a:cubicBezTo>
                  <a:cubicBezTo>
                    <a:pt x="11737" y="9654"/>
                    <a:pt x="11936" y="9276"/>
                    <a:pt x="12115" y="8878"/>
                  </a:cubicBezTo>
                  <a:cubicBezTo>
                    <a:pt x="12195" y="8719"/>
                    <a:pt x="12115" y="8540"/>
                    <a:pt x="11956" y="8480"/>
                  </a:cubicBezTo>
                  <a:cubicBezTo>
                    <a:pt x="11913" y="8459"/>
                    <a:pt x="11869" y="8449"/>
                    <a:pt x="11827" y="8449"/>
                  </a:cubicBezTo>
                  <a:close/>
                  <a:moveTo>
                    <a:pt x="912" y="8676"/>
                  </a:moveTo>
                  <a:cubicBezTo>
                    <a:pt x="871" y="8676"/>
                    <a:pt x="832" y="8684"/>
                    <a:pt x="796" y="8699"/>
                  </a:cubicBezTo>
                  <a:cubicBezTo>
                    <a:pt x="637" y="8779"/>
                    <a:pt x="578" y="8958"/>
                    <a:pt x="657" y="9117"/>
                  </a:cubicBezTo>
                  <a:cubicBezTo>
                    <a:pt x="836" y="9515"/>
                    <a:pt x="1055" y="9873"/>
                    <a:pt x="1333" y="10231"/>
                  </a:cubicBezTo>
                  <a:cubicBezTo>
                    <a:pt x="1393" y="10310"/>
                    <a:pt x="1473" y="10350"/>
                    <a:pt x="1572" y="10350"/>
                  </a:cubicBezTo>
                  <a:cubicBezTo>
                    <a:pt x="1652" y="10350"/>
                    <a:pt x="1711" y="10330"/>
                    <a:pt x="1771" y="10271"/>
                  </a:cubicBezTo>
                  <a:cubicBezTo>
                    <a:pt x="1910" y="10171"/>
                    <a:pt x="1930" y="9972"/>
                    <a:pt x="1831" y="9853"/>
                  </a:cubicBezTo>
                  <a:cubicBezTo>
                    <a:pt x="1592" y="9534"/>
                    <a:pt x="1373" y="9196"/>
                    <a:pt x="1214" y="8858"/>
                  </a:cubicBezTo>
                  <a:cubicBezTo>
                    <a:pt x="1155" y="8740"/>
                    <a:pt x="1029" y="8676"/>
                    <a:pt x="912" y="8676"/>
                  </a:cubicBezTo>
                  <a:close/>
                  <a:moveTo>
                    <a:pt x="10401" y="10446"/>
                  </a:moveTo>
                  <a:cubicBezTo>
                    <a:pt x="10329" y="10446"/>
                    <a:pt x="10254" y="10476"/>
                    <a:pt x="10186" y="10549"/>
                  </a:cubicBezTo>
                  <a:cubicBezTo>
                    <a:pt x="9887" y="10808"/>
                    <a:pt x="9569" y="11046"/>
                    <a:pt x="9251" y="11245"/>
                  </a:cubicBezTo>
                  <a:cubicBezTo>
                    <a:pt x="9092" y="11325"/>
                    <a:pt x="9052" y="11524"/>
                    <a:pt x="9131" y="11663"/>
                  </a:cubicBezTo>
                  <a:cubicBezTo>
                    <a:pt x="9189" y="11760"/>
                    <a:pt x="9285" y="11819"/>
                    <a:pt x="9399" y="11822"/>
                  </a:cubicBezTo>
                  <a:lnTo>
                    <a:pt x="9399" y="11822"/>
                  </a:lnTo>
                  <a:cubicBezTo>
                    <a:pt x="9456" y="11820"/>
                    <a:pt x="9512" y="11801"/>
                    <a:pt x="9569" y="11782"/>
                  </a:cubicBezTo>
                  <a:cubicBezTo>
                    <a:pt x="9927" y="11564"/>
                    <a:pt x="10285" y="11285"/>
                    <a:pt x="10603" y="11007"/>
                  </a:cubicBezTo>
                  <a:cubicBezTo>
                    <a:pt x="10849" y="10792"/>
                    <a:pt x="10644" y="10446"/>
                    <a:pt x="10401" y="10446"/>
                  </a:cubicBezTo>
                  <a:close/>
                  <a:moveTo>
                    <a:pt x="9399" y="11822"/>
                  </a:moveTo>
                  <a:lnTo>
                    <a:pt x="9399" y="11822"/>
                  </a:lnTo>
                  <a:cubicBezTo>
                    <a:pt x="9396" y="11822"/>
                    <a:pt x="9393" y="11822"/>
                    <a:pt x="9390" y="11822"/>
                  </a:cubicBezTo>
                  <a:lnTo>
                    <a:pt x="9410" y="11822"/>
                  </a:lnTo>
                  <a:cubicBezTo>
                    <a:pt x="9406" y="11822"/>
                    <a:pt x="9403" y="11822"/>
                    <a:pt x="9399" y="11822"/>
                  </a:cubicBezTo>
                  <a:close/>
                  <a:moveTo>
                    <a:pt x="2431" y="10596"/>
                  </a:moveTo>
                  <a:cubicBezTo>
                    <a:pt x="2174" y="10596"/>
                    <a:pt x="1964" y="10948"/>
                    <a:pt x="2229" y="11166"/>
                  </a:cubicBezTo>
                  <a:cubicBezTo>
                    <a:pt x="2567" y="11444"/>
                    <a:pt x="2925" y="11703"/>
                    <a:pt x="3303" y="11902"/>
                  </a:cubicBezTo>
                  <a:cubicBezTo>
                    <a:pt x="3362" y="11922"/>
                    <a:pt x="3402" y="11942"/>
                    <a:pt x="3462" y="11942"/>
                  </a:cubicBezTo>
                  <a:cubicBezTo>
                    <a:pt x="3780" y="11942"/>
                    <a:pt x="3900" y="11504"/>
                    <a:pt x="3601" y="11345"/>
                  </a:cubicBezTo>
                  <a:cubicBezTo>
                    <a:pt x="3263" y="11166"/>
                    <a:pt x="2945" y="10947"/>
                    <a:pt x="2646" y="10688"/>
                  </a:cubicBezTo>
                  <a:cubicBezTo>
                    <a:pt x="2577" y="10623"/>
                    <a:pt x="2502" y="10596"/>
                    <a:pt x="2431" y="10596"/>
                  </a:cubicBezTo>
                  <a:close/>
                  <a:moveTo>
                    <a:pt x="8267" y="11730"/>
                  </a:moveTo>
                  <a:cubicBezTo>
                    <a:pt x="8238" y="11730"/>
                    <a:pt x="8208" y="11734"/>
                    <a:pt x="8177" y="11743"/>
                  </a:cubicBezTo>
                  <a:cubicBezTo>
                    <a:pt x="7799" y="11862"/>
                    <a:pt x="7421" y="11961"/>
                    <a:pt x="7023" y="12001"/>
                  </a:cubicBezTo>
                  <a:cubicBezTo>
                    <a:pt x="6645" y="12061"/>
                    <a:pt x="6685" y="12618"/>
                    <a:pt x="7063" y="12618"/>
                  </a:cubicBezTo>
                  <a:lnTo>
                    <a:pt x="7122" y="12618"/>
                  </a:lnTo>
                  <a:cubicBezTo>
                    <a:pt x="7540" y="12558"/>
                    <a:pt x="7958" y="12459"/>
                    <a:pt x="8375" y="12319"/>
                  </a:cubicBezTo>
                  <a:cubicBezTo>
                    <a:pt x="8703" y="12192"/>
                    <a:pt x="8581" y="11730"/>
                    <a:pt x="8267" y="11730"/>
                  </a:cubicBezTo>
                  <a:close/>
                  <a:moveTo>
                    <a:pt x="4593" y="11787"/>
                  </a:moveTo>
                  <a:cubicBezTo>
                    <a:pt x="4270" y="11787"/>
                    <a:pt x="4154" y="12290"/>
                    <a:pt x="4516" y="12399"/>
                  </a:cubicBezTo>
                  <a:cubicBezTo>
                    <a:pt x="4934" y="12518"/>
                    <a:pt x="5372" y="12618"/>
                    <a:pt x="5789" y="12638"/>
                  </a:cubicBezTo>
                  <a:lnTo>
                    <a:pt x="5829" y="12638"/>
                  </a:lnTo>
                  <a:cubicBezTo>
                    <a:pt x="5835" y="12638"/>
                    <a:pt x="5842" y="12638"/>
                    <a:pt x="5848" y="12638"/>
                  </a:cubicBezTo>
                  <a:cubicBezTo>
                    <a:pt x="6228" y="12638"/>
                    <a:pt x="6260" y="12041"/>
                    <a:pt x="5849" y="12021"/>
                  </a:cubicBezTo>
                  <a:cubicBezTo>
                    <a:pt x="5451" y="11981"/>
                    <a:pt x="5073" y="11922"/>
                    <a:pt x="4695" y="11802"/>
                  </a:cubicBezTo>
                  <a:cubicBezTo>
                    <a:pt x="4659" y="11792"/>
                    <a:pt x="4625" y="11787"/>
                    <a:pt x="4593" y="117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50"/>
            <p:cNvSpPr/>
            <p:nvPr/>
          </p:nvSpPr>
          <p:spPr>
            <a:xfrm>
              <a:off x="4428320" y="7161833"/>
              <a:ext cx="226123" cy="226220"/>
            </a:xfrm>
            <a:custGeom>
              <a:avLst/>
              <a:gdLst/>
              <a:ahLst/>
              <a:cxnLst/>
              <a:rect l="l" t="t" r="r" b="b"/>
              <a:pathLst>
                <a:path w="7023" h="7026" extrusionOk="0">
                  <a:moveTo>
                    <a:pt x="3645" y="0"/>
                  </a:moveTo>
                  <a:cubicBezTo>
                    <a:pt x="3604" y="0"/>
                    <a:pt x="3562" y="1"/>
                    <a:pt x="3521" y="3"/>
                  </a:cubicBezTo>
                  <a:lnTo>
                    <a:pt x="3342" y="3"/>
                  </a:lnTo>
                  <a:cubicBezTo>
                    <a:pt x="2931" y="23"/>
                    <a:pt x="2963" y="621"/>
                    <a:pt x="3363" y="621"/>
                  </a:cubicBezTo>
                  <a:cubicBezTo>
                    <a:pt x="3369" y="621"/>
                    <a:pt x="3376" y="620"/>
                    <a:pt x="3382" y="620"/>
                  </a:cubicBezTo>
                  <a:lnTo>
                    <a:pt x="3521" y="620"/>
                  </a:lnTo>
                  <a:cubicBezTo>
                    <a:pt x="3860" y="620"/>
                    <a:pt x="4178" y="660"/>
                    <a:pt x="4476" y="779"/>
                  </a:cubicBezTo>
                  <a:cubicBezTo>
                    <a:pt x="4516" y="779"/>
                    <a:pt x="4536" y="799"/>
                    <a:pt x="4576" y="799"/>
                  </a:cubicBezTo>
                  <a:cubicBezTo>
                    <a:pt x="4934" y="779"/>
                    <a:pt x="5013" y="302"/>
                    <a:pt x="4675" y="182"/>
                  </a:cubicBezTo>
                  <a:cubicBezTo>
                    <a:pt x="4354" y="75"/>
                    <a:pt x="4001" y="0"/>
                    <a:pt x="3645" y="0"/>
                  </a:cubicBezTo>
                  <a:close/>
                  <a:moveTo>
                    <a:pt x="2171" y="288"/>
                  </a:moveTo>
                  <a:cubicBezTo>
                    <a:pt x="2127" y="288"/>
                    <a:pt x="2079" y="298"/>
                    <a:pt x="2029" y="322"/>
                  </a:cubicBezTo>
                  <a:cubicBezTo>
                    <a:pt x="1612" y="521"/>
                    <a:pt x="1254" y="799"/>
                    <a:pt x="935" y="1137"/>
                  </a:cubicBezTo>
                  <a:cubicBezTo>
                    <a:pt x="758" y="1334"/>
                    <a:pt x="892" y="1647"/>
                    <a:pt x="1164" y="1654"/>
                  </a:cubicBezTo>
                  <a:lnTo>
                    <a:pt x="1164" y="1654"/>
                  </a:lnTo>
                  <a:cubicBezTo>
                    <a:pt x="1259" y="1652"/>
                    <a:pt x="1335" y="1613"/>
                    <a:pt x="1393" y="1555"/>
                  </a:cubicBezTo>
                  <a:cubicBezTo>
                    <a:pt x="1651" y="1277"/>
                    <a:pt x="1950" y="1058"/>
                    <a:pt x="2288" y="899"/>
                  </a:cubicBezTo>
                  <a:cubicBezTo>
                    <a:pt x="2616" y="743"/>
                    <a:pt x="2464" y="288"/>
                    <a:pt x="2171" y="288"/>
                  </a:cubicBezTo>
                  <a:close/>
                  <a:moveTo>
                    <a:pt x="1164" y="1654"/>
                  </a:moveTo>
                  <a:cubicBezTo>
                    <a:pt x="1161" y="1654"/>
                    <a:pt x="1158" y="1654"/>
                    <a:pt x="1154" y="1654"/>
                  </a:cubicBezTo>
                  <a:lnTo>
                    <a:pt x="1174" y="1654"/>
                  </a:lnTo>
                  <a:cubicBezTo>
                    <a:pt x="1171" y="1654"/>
                    <a:pt x="1167" y="1654"/>
                    <a:pt x="1164" y="1654"/>
                  </a:cubicBezTo>
                  <a:close/>
                  <a:moveTo>
                    <a:pt x="5635" y="798"/>
                  </a:moveTo>
                  <a:cubicBezTo>
                    <a:pt x="5548" y="798"/>
                    <a:pt x="5465" y="834"/>
                    <a:pt x="5411" y="899"/>
                  </a:cubicBezTo>
                  <a:cubicBezTo>
                    <a:pt x="5292" y="1038"/>
                    <a:pt x="5292" y="1217"/>
                    <a:pt x="5431" y="1336"/>
                  </a:cubicBezTo>
                  <a:cubicBezTo>
                    <a:pt x="5710" y="1595"/>
                    <a:pt x="5948" y="1893"/>
                    <a:pt x="6107" y="2231"/>
                  </a:cubicBezTo>
                  <a:cubicBezTo>
                    <a:pt x="6167" y="2331"/>
                    <a:pt x="6267" y="2410"/>
                    <a:pt x="6386" y="2410"/>
                  </a:cubicBezTo>
                  <a:cubicBezTo>
                    <a:pt x="6446" y="2410"/>
                    <a:pt x="6485" y="2391"/>
                    <a:pt x="6545" y="2391"/>
                  </a:cubicBezTo>
                  <a:cubicBezTo>
                    <a:pt x="6684" y="2291"/>
                    <a:pt x="6744" y="2112"/>
                    <a:pt x="6664" y="1953"/>
                  </a:cubicBezTo>
                  <a:cubicBezTo>
                    <a:pt x="6466" y="1535"/>
                    <a:pt x="6187" y="1177"/>
                    <a:pt x="5849" y="879"/>
                  </a:cubicBezTo>
                  <a:cubicBezTo>
                    <a:pt x="5785" y="824"/>
                    <a:pt x="5709" y="798"/>
                    <a:pt x="5635" y="798"/>
                  </a:cubicBezTo>
                  <a:close/>
                  <a:moveTo>
                    <a:pt x="506" y="2072"/>
                  </a:moveTo>
                  <a:cubicBezTo>
                    <a:pt x="388" y="2072"/>
                    <a:pt x="271" y="2136"/>
                    <a:pt x="219" y="2291"/>
                  </a:cubicBezTo>
                  <a:cubicBezTo>
                    <a:pt x="80" y="2669"/>
                    <a:pt x="0" y="3087"/>
                    <a:pt x="0" y="3505"/>
                  </a:cubicBezTo>
                  <a:lnTo>
                    <a:pt x="0" y="3624"/>
                  </a:lnTo>
                  <a:cubicBezTo>
                    <a:pt x="20" y="3803"/>
                    <a:pt x="160" y="3922"/>
                    <a:pt x="319" y="3922"/>
                  </a:cubicBezTo>
                  <a:lnTo>
                    <a:pt x="339" y="3922"/>
                  </a:lnTo>
                  <a:cubicBezTo>
                    <a:pt x="498" y="3922"/>
                    <a:pt x="637" y="3783"/>
                    <a:pt x="637" y="3604"/>
                  </a:cubicBezTo>
                  <a:lnTo>
                    <a:pt x="637" y="3505"/>
                  </a:lnTo>
                  <a:cubicBezTo>
                    <a:pt x="637" y="3166"/>
                    <a:pt x="697" y="2828"/>
                    <a:pt x="816" y="2510"/>
                  </a:cubicBezTo>
                  <a:cubicBezTo>
                    <a:pt x="916" y="2259"/>
                    <a:pt x="709" y="2072"/>
                    <a:pt x="506" y="2072"/>
                  </a:cubicBezTo>
                  <a:close/>
                  <a:moveTo>
                    <a:pt x="6704" y="2967"/>
                  </a:moveTo>
                  <a:cubicBezTo>
                    <a:pt x="6525" y="2987"/>
                    <a:pt x="6386" y="3127"/>
                    <a:pt x="6406" y="3306"/>
                  </a:cubicBezTo>
                  <a:lnTo>
                    <a:pt x="6406" y="3505"/>
                  </a:lnTo>
                  <a:cubicBezTo>
                    <a:pt x="6406" y="3882"/>
                    <a:pt x="6326" y="4260"/>
                    <a:pt x="6187" y="4599"/>
                  </a:cubicBezTo>
                  <a:cubicBezTo>
                    <a:pt x="6127" y="4758"/>
                    <a:pt x="6207" y="4937"/>
                    <a:pt x="6366" y="4996"/>
                  </a:cubicBezTo>
                  <a:cubicBezTo>
                    <a:pt x="6406" y="5016"/>
                    <a:pt x="6446" y="5036"/>
                    <a:pt x="6485" y="5036"/>
                  </a:cubicBezTo>
                  <a:cubicBezTo>
                    <a:pt x="6605" y="5036"/>
                    <a:pt x="6724" y="4957"/>
                    <a:pt x="6764" y="4837"/>
                  </a:cubicBezTo>
                  <a:cubicBezTo>
                    <a:pt x="6943" y="4420"/>
                    <a:pt x="7023" y="3962"/>
                    <a:pt x="7023" y="3505"/>
                  </a:cubicBezTo>
                  <a:lnTo>
                    <a:pt x="7023" y="3266"/>
                  </a:lnTo>
                  <a:cubicBezTo>
                    <a:pt x="7023" y="3087"/>
                    <a:pt x="6863" y="2967"/>
                    <a:pt x="6704" y="2967"/>
                  </a:cubicBezTo>
                  <a:close/>
                  <a:moveTo>
                    <a:pt x="611" y="4530"/>
                  </a:moveTo>
                  <a:cubicBezTo>
                    <a:pt x="424" y="4530"/>
                    <a:pt x="241" y="4704"/>
                    <a:pt x="319" y="4937"/>
                  </a:cubicBezTo>
                  <a:cubicBezTo>
                    <a:pt x="498" y="5355"/>
                    <a:pt x="776" y="5733"/>
                    <a:pt x="1094" y="6051"/>
                  </a:cubicBezTo>
                  <a:cubicBezTo>
                    <a:pt x="1154" y="6110"/>
                    <a:pt x="1234" y="6130"/>
                    <a:pt x="1313" y="6130"/>
                  </a:cubicBezTo>
                  <a:lnTo>
                    <a:pt x="1313" y="6150"/>
                  </a:lnTo>
                  <a:cubicBezTo>
                    <a:pt x="1592" y="6150"/>
                    <a:pt x="1731" y="5792"/>
                    <a:pt x="1532" y="5613"/>
                  </a:cubicBezTo>
                  <a:cubicBezTo>
                    <a:pt x="1254" y="5355"/>
                    <a:pt x="1035" y="5036"/>
                    <a:pt x="876" y="4698"/>
                  </a:cubicBezTo>
                  <a:cubicBezTo>
                    <a:pt x="813" y="4580"/>
                    <a:pt x="712" y="4530"/>
                    <a:pt x="611" y="4530"/>
                  </a:cubicBezTo>
                  <a:close/>
                  <a:moveTo>
                    <a:pt x="5811" y="5426"/>
                  </a:moveTo>
                  <a:cubicBezTo>
                    <a:pt x="5735" y="5426"/>
                    <a:pt x="5657" y="5457"/>
                    <a:pt x="5590" y="5534"/>
                  </a:cubicBezTo>
                  <a:cubicBezTo>
                    <a:pt x="5312" y="5812"/>
                    <a:pt x="5013" y="6031"/>
                    <a:pt x="4655" y="6170"/>
                  </a:cubicBezTo>
                  <a:cubicBezTo>
                    <a:pt x="4357" y="6309"/>
                    <a:pt x="4436" y="6767"/>
                    <a:pt x="4795" y="6767"/>
                  </a:cubicBezTo>
                  <a:cubicBezTo>
                    <a:pt x="4834" y="6767"/>
                    <a:pt x="4874" y="6747"/>
                    <a:pt x="4914" y="6747"/>
                  </a:cubicBezTo>
                  <a:cubicBezTo>
                    <a:pt x="5332" y="6568"/>
                    <a:pt x="5710" y="6309"/>
                    <a:pt x="6028" y="5971"/>
                  </a:cubicBezTo>
                  <a:cubicBezTo>
                    <a:pt x="6270" y="5744"/>
                    <a:pt x="6052" y="5426"/>
                    <a:pt x="5811" y="5426"/>
                  </a:cubicBezTo>
                  <a:close/>
                  <a:moveTo>
                    <a:pt x="2353" y="6169"/>
                  </a:moveTo>
                  <a:cubicBezTo>
                    <a:pt x="2049" y="6169"/>
                    <a:pt x="1910" y="6645"/>
                    <a:pt x="2248" y="6787"/>
                  </a:cubicBezTo>
                  <a:cubicBezTo>
                    <a:pt x="2646" y="6946"/>
                    <a:pt x="3084" y="7026"/>
                    <a:pt x="3521" y="7026"/>
                  </a:cubicBezTo>
                  <a:lnTo>
                    <a:pt x="3581" y="7006"/>
                  </a:lnTo>
                  <a:cubicBezTo>
                    <a:pt x="3760" y="7006"/>
                    <a:pt x="3899" y="6866"/>
                    <a:pt x="3879" y="6707"/>
                  </a:cubicBezTo>
                  <a:cubicBezTo>
                    <a:pt x="3879" y="6528"/>
                    <a:pt x="3740" y="6389"/>
                    <a:pt x="3561" y="6389"/>
                  </a:cubicBezTo>
                  <a:lnTo>
                    <a:pt x="3521" y="6389"/>
                  </a:lnTo>
                  <a:cubicBezTo>
                    <a:pt x="3163" y="6389"/>
                    <a:pt x="2805" y="6329"/>
                    <a:pt x="2467" y="6190"/>
                  </a:cubicBezTo>
                  <a:cubicBezTo>
                    <a:pt x="2427" y="6175"/>
                    <a:pt x="2389" y="6169"/>
                    <a:pt x="2353" y="61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6" name="Google Shape;2456;p50"/>
          <p:cNvGrpSpPr/>
          <p:nvPr/>
        </p:nvGrpSpPr>
        <p:grpSpPr>
          <a:xfrm>
            <a:off x="7560593" y="3189223"/>
            <a:ext cx="619349" cy="411469"/>
            <a:chOff x="1617348" y="9061477"/>
            <a:chExt cx="612974" cy="407234"/>
          </a:xfrm>
        </p:grpSpPr>
        <p:sp>
          <p:nvSpPr>
            <p:cNvPr id="2457" name="Google Shape;2457;p50"/>
            <p:cNvSpPr/>
            <p:nvPr/>
          </p:nvSpPr>
          <p:spPr>
            <a:xfrm>
              <a:off x="1617348" y="9061477"/>
              <a:ext cx="333083" cy="407234"/>
            </a:xfrm>
            <a:custGeom>
              <a:avLst/>
              <a:gdLst/>
              <a:ahLst/>
              <a:cxnLst/>
              <a:rect l="l" t="t" r="r" b="b"/>
              <a:pathLst>
                <a:path w="10345" h="12648" extrusionOk="0">
                  <a:moveTo>
                    <a:pt x="309" y="1"/>
                  </a:moveTo>
                  <a:cubicBezTo>
                    <a:pt x="155" y="1"/>
                    <a:pt x="1" y="105"/>
                    <a:pt x="1" y="314"/>
                  </a:cubicBezTo>
                  <a:lnTo>
                    <a:pt x="1" y="1567"/>
                  </a:lnTo>
                  <a:cubicBezTo>
                    <a:pt x="1" y="1727"/>
                    <a:pt x="140" y="1866"/>
                    <a:pt x="319" y="1866"/>
                  </a:cubicBezTo>
                  <a:cubicBezTo>
                    <a:pt x="478" y="1866"/>
                    <a:pt x="617" y="1727"/>
                    <a:pt x="617" y="1567"/>
                  </a:cubicBezTo>
                  <a:lnTo>
                    <a:pt x="617" y="314"/>
                  </a:lnTo>
                  <a:cubicBezTo>
                    <a:pt x="617" y="105"/>
                    <a:pt x="463" y="1"/>
                    <a:pt x="309" y="1"/>
                  </a:cubicBezTo>
                  <a:close/>
                  <a:moveTo>
                    <a:pt x="10026" y="1"/>
                  </a:moveTo>
                  <a:cubicBezTo>
                    <a:pt x="9867" y="1"/>
                    <a:pt x="9708" y="105"/>
                    <a:pt x="9708" y="314"/>
                  </a:cubicBezTo>
                  <a:lnTo>
                    <a:pt x="9708" y="2542"/>
                  </a:lnTo>
                  <a:cubicBezTo>
                    <a:pt x="9708" y="2721"/>
                    <a:pt x="9847" y="2860"/>
                    <a:pt x="10026" y="2860"/>
                  </a:cubicBezTo>
                  <a:lnTo>
                    <a:pt x="10026" y="2880"/>
                  </a:lnTo>
                  <a:cubicBezTo>
                    <a:pt x="10206" y="2880"/>
                    <a:pt x="10345" y="2721"/>
                    <a:pt x="10345" y="2542"/>
                  </a:cubicBezTo>
                  <a:lnTo>
                    <a:pt x="10345" y="314"/>
                  </a:lnTo>
                  <a:cubicBezTo>
                    <a:pt x="10345" y="105"/>
                    <a:pt x="10186" y="1"/>
                    <a:pt x="10026" y="1"/>
                  </a:cubicBezTo>
                  <a:close/>
                  <a:moveTo>
                    <a:pt x="309" y="2487"/>
                  </a:moveTo>
                  <a:cubicBezTo>
                    <a:pt x="155" y="2487"/>
                    <a:pt x="1" y="2592"/>
                    <a:pt x="1" y="2801"/>
                  </a:cubicBezTo>
                  <a:lnTo>
                    <a:pt x="1" y="4054"/>
                  </a:lnTo>
                  <a:cubicBezTo>
                    <a:pt x="1" y="4213"/>
                    <a:pt x="140" y="4352"/>
                    <a:pt x="319" y="4352"/>
                  </a:cubicBezTo>
                  <a:cubicBezTo>
                    <a:pt x="478" y="4352"/>
                    <a:pt x="617" y="4213"/>
                    <a:pt x="617" y="4054"/>
                  </a:cubicBezTo>
                  <a:lnTo>
                    <a:pt x="617" y="2801"/>
                  </a:lnTo>
                  <a:cubicBezTo>
                    <a:pt x="617" y="2592"/>
                    <a:pt x="463" y="2487"/>
                    <a:pt x="309" y="2487"/>
                  </a:cubicBezTo>
                  <a:close/>
                  <a:moveTo>
                    <a:pt x="10026" y="3482"/>
                  </a:moveTo>
                  <a:cubicBezTo>
                    <a:pt x="9867" y="3482"/>
                    <a:pt x="9708" y="3587"/>
                    <a:pt x="9708" y="3795"/>
                  </a:cubicBezTo>
                  <a:lnTo>
                    <a:pt x="9708" y="5049"/>
                  </a:lnTo>
                  <a:cubicBezTo>
                    <a:pt x="9708" y="5208"/>
                    <a:pt x="9847" y="5347"/>
                    <a:pt x="10026" y="5347"/>
                  </a:cubicBezTo>
                  <a:cubicBezTo>
                    <a:pt x="10206" y="5347"/>
                    <a:pt x="10345" y="5208"/>
                    <a:pt x="10345" y="5049"/>
                  </a:cubicBezTo>
                  <a:lnTo>
                    <a:pt x="10345" y="3795"/>
                  </a:lnTo>
                  <a:cubicBezTo>
                    <a:pt x="10345" y="3587"/>
                    <a:pt x="10186" y="3482"/>
                    <a:pt x="10026" y="3482"/>
                  </a:cubicBezTo>
                  <a:close/>
                  <a:moveTo>
                    <a:pt x="309" y="4974"/>
                  </a:moveTo>
                  <a:cubicBezTo>
                    <a:pt x="155" y="4974"/>
                    <a:pt x="1" y="5078"/>
                    <a:pt x="1" y="5287"/>
                  </a:cubicBezTo>
                  <a:lnTo>
                    <a:pt x="1" y="6541"/>
                  </a:lnTo>
                  <a:cubicBezTo>
                    <a:pt x="1" y="6700"/>
                    <a:pt x="140" y="6839"/>
                    <a:pt x="319" y="6839"/>
                  </a:cubicBezTo>
                  <a:cubicBezTo>
                    <a:pt x="478" y="6839"/>
                    <a:pt x="617" y="6700"/>
                    <a:pt x="617" y="6541"/>
                  </a:cubicBezTo>
                  <a:lnTo>
                    <a:pt x="617" y="5287"/>
                  </a:lnTo>
                  <a:cubicBezTo>
                    <a:pt x="617" y="5078"/>
                    <a:pt x="463" y="4974"/>
                    <a:pt x="309" y="4974"/>
                  </a:cubicBezTo>
                  <a:close/>
                  <a:moveTo>
                    <a:pt x="10026" y="5969"/>
                  </a:moveTo>
                  <a:cubicBezTo>
                    <a:pt x="9867" y="5969"/>
                    <a:pt x="9708" y="6073"/>
                    <a:pt x="9708" y="6282"/>
                  </a:cubicBezTo>
                  <a:lnTo>
                    <a:pt x="9708" y="7515"/>
                  </a:lnTo>
                  <a:cubicBezTo>
                    <a:pt x="9708" y="7694"/>
                    <a:pt x="9847" y="7834"/>
                    <a:pt x="10026" y="7834"/>
                  </a:cubicBezTo>
                  <a:lnTo>
                    <a:pt x="10026" y="7853"/>
                  </a:lnTo>
                  <a:cubicBezTo>
                    <a:pt x="10206" y="7853"/>
                    <a:pt x="10345" y="7694"/>
                    <a:pt x="10345" y="7515"/>
                  </a:cubicBezTo>
                  <a:lnTo>
                    <a:pt x="10345" y="6282"/>
                  </a:lnTo>
                  <a:cubicBezTo>
                    <a:pt x="10345" y="6073"/>
                    <a:pt x="10186" y="5969"/>
                    <a:pt x="10026" y="5969"/>
                  </a:cubicBezTo>
                  <a:close/>
                  <a:moveTo>
                    <a:pt x="299" y="7456"/>
                  </a:moveTo>
                  <a:cubicBezTo>
                    <a:pt x="120" y="7456"/>
                    <a:pt x="1" y="7615"/>
                    <a:pt x="1" y="7774"/>
                  </a:cubicBezTo>
                  <a:cubicBezTo>
                    <a:pt x="40" y="8231"/>
                    <a:pt x="120" y="8669"/>
                    <a:pt x="259" y="9087"/>
                  </a:cubicBezTo>
                  <a:cubicBezTo>
                    <a:pt x="299" y="9206"/>
                    <a:pt x="418" y="9286"/>
                    <a:pt x="558" y="9306"/>
                  </a:cubicBezTo>
                  <a:cubicBezTo>
                    <a:pt x="577" y="9286"/>
                    <a:pt x="617" y="9286"/>
                    <a:pt x="637" y="9286"/>
                  </a:cubicBezTo>
                  <a:cubicBezTo>
                    <a:pt x="816" y="9226"/>
                    <a:pt x="896" y="9047"/>
                    <a:pt x="836" y="8888"/>
                  </a:cubicBezTo>
                  <a:cubicBezTo>
                    <a:pt x="717" y="8510"/>
                    <a:pt x="657" y="8132"/>
                    <a:pt x="637" y="7754"/>
                  </a:cubicBezTo>
                  <a:cubicBezTo>
                    <a:pt x="617" y="7575"/>
                    <a:pt x="478" y="7456"/>
                    <a:pt x="299" y="7456"/>
                  </a:cubicBezTo>
                  <a:close/>
                  <a:moveTo>
                    <a:pt x="9836" y="8440"/>
                  </a:moveTo>
                  <a:cubicBezTo>
                    <a:pt x="9711" y="8440"/>
                    <a:pt x="9589" y="8510"/>
                    <a:pt x="9549" y="8669"/>
                  </a:cubicBezTo>
                  <a:cubicBezTo>
                    <a:pt x="9450" y="9047"/>
                    <a:pt x="9290" y="9405"/>
                    <a:pt x="9111" y="9743"/>
                  </a:cubicBezTo>
                  <a:cubicBezTo>
                    <a:pt x="9012" y="9902"/>
                    <a:pt x="9072" y="10081"/>
                    <a:pt x="9211" y="10181"/>
                  </a:cubicBezTo>
                  <a:cubicBezTo>
                    <a:pt x="9271" y="10201"/>
                    <a:pt x="9310" y="10221"/>
                    <a:pt x="9370" y="10221"/>
                  </a:cubicBezTo>
                  <a:lnTo>
                    <a:pt x="9390" y="10221"/>
                  </a:lnTo>
                  <a:cubicBezTo>
                    <a:pt x="9489" y="10221"/>
                    <a:pt x="9589" y="10161"/>
                    <a:pt x="9649" y="10062"/>
                  </a:cubicBezTo>
                  <a:cubicBezTo>
                    <a:pt x="9867" y="9684"/>
                    <a:pt x="10026" y="9266"/>
                    <a:pt x="10146" y="8848"/>
                  </a:cubicBezTo>
                  <a:cubicBezTo>
                    <a:pt x="10217" y="8597"/>
                    <a:pt x="10024" y="8440"/>
                    <a:pt x="9836" y="8440"/>
                  </a:cubicBezTo>
                  <a:close/>
                  <a:moveTo>
                    <a:pt x="1073" y="9802"/>
                  </a:moveTo>
                  <a:cubicBezTo>
                    <a:pt x="1018" y="9802"/>
                    <a:pt x="963" y="9815"/>
                    <a:pt x="916" y="9843"/>
                  </a:cubicBezTo>
                  <a:cubicBezTo>
                    <a:pt x="756" y="9942"/>
                    <a:pt x="717" y="10141"/>
                    <a:pt x="816" y="10280"/>
                  </a:cubicBezTo>
                  <a:cubicBezTo>
                    <a:pt x="1055" y="10658"/>
                    <a:pt x="1333" y="10997"/>
                    <a:pt x="1672" y="11295"/>
                  </a:cubicBezTo>
                  <a:cubicBezTo>
                    <a:pt x="1731" y="11335"/>
                    <a:pt x="1791" y="11375"/>
                    <a:pt x="1870" y="11375"/>
                  </a:cubicBezTo>
                  <a:cubicBezTo>
                    <a:pt x="2149" y="11375"/>
                    <a:pt x="2288" y="11016"/>
                    <a:pt x="2089" y="10837"/>
                  </a:cubicBezTo>
                  <a:cubicBezTo>
                    <a:pt x="1791" y="10559"/>
                    <a:pt x="1552" y="10261"/>
                    <a:pt x="1333" y="9942"/>
                  </a:cubicBezTo>
                  <a:cubicBezTo>
                    <a:pt x="1281" y="9851"/>
                    <a:pt x="1177" y="9802"/>
                    <a:pt x="1073" y="9802"/>
                  </a:cubicBezTo>
                  <a:close/>
                  <a:moveTo>
                    <a:pt x="8618" y="10578"/>
                  </a:moveTo>
                  <a:cubicBezTo>
                    <a:pt x="8544" y="10578"/>
                    <a:pt x="8466" y="10608"/>
                    <a:pt x="8395" y="10678"/>
                  </a:cubicBezTo>
                  <a:cubicBezTo>
                    <a:pt x="8117" y="10957"/>
                    <a:pt x="7818" y="11195"/>
                    <a:pt x="7480" y="11394"/>
                  </a:cubicBezTo>
                  <a:cubicBezTo>
                    <a:pt x="7341" y="11474"/>
                    <a:pt x="7281" y="11673"/>
                    <a:pt x="7381" y="11812"/>
                  </a:cubicBezTo>
                  <a:cubicBezTo>
                    <a:pt x="7440" y="11912"/>
                    <a:pt x="7540" y="11971"/>
                    <a:pt x="7639" y="11971"/>
                  </a:cubicBezTo>
                  <a:lnTo>
                    <a:pt x="7659" y="11971"/>
                  </a:lnTo>
                  <a:cubicBezTo>
                    <a:pt x="7699" y="11971"/>
                    <a:pt x="7759" y="11951"/>
                    <a:pt x="7798" y="11932"/>
                  </a:cubicBezTo>
                  <a:cubicBezTo>
                    <a:pt x="8176" y="11693"/>
                    <a:pt x="8535" y="11414"/>
                    <a:pt x="8833" y="11116"/>
                  </a:cubicBezTo>
                  <a:cubicBezTo>
                    <a:pt x="9061" y="10888"/>
                    <a:pt x="8859" y="10578"/>
                    <a:pt x="8618" y="10578"/>
                  </a:cubicBezTo>
                  <a:close/>
                  <a:moveTo>
                    <a:pt x="2871" y="11471"/>
                  </a:moveTo>
                  <a:cubicBezTo>
                    <a:pt x="2592" y="11471"/>
                    <a:pt x="2421" y="11898"/>
                    <a:pt x="2726" y="12051"/>
                  </a:cubicBezTo>
                  <a:cubicBezTo>
                    <a:pt x="3124" y="12270"/>
                    <a:pt x="3541" y="12429"/>
                    <a:pt x="3979" y="12528"/>
                  </a:cubicBezTo>
                  <a:lnTo>
                    <a:pt x="4039" y="12528"/>
                  </a:lnTo>
                  <a:cubicBezTo>
                    <a:pt x="4417" y="12528"/>
                    <a:pt x="4476" y="11991"/>
                    <a:pt x="4118" y="11912"/>
                  </a:cubicBezTo>
                  <a:cubicBezTo>
                    <a:pt x="3740" y="11832"/>
                    <a:pt x="3362" y="11693"/>
                    <a:pt x="3024" y="11514"/>
                  </a:cubicBezTo>
                  <a:cubicBezTo>
                    <a:pt x="2971" y="11484"/>
                    <a:pt x="2920" y="11471"/>
                    <a:pt x="2871" y="11471"/>
                  </a:cubicBezTo>
                  <a:close/>
                  <a:moveTo>
                    <a:pt x="6541" y="11832"/>
                  </a:moveTo>
                  <a:cubicBezTo>
                    <a:pt x="6505" y="11832"/>
                    <a:pt x="6467" y="11838"/>
                    <a:pt x="6426" y="11852"/>
                  </a:cubicBezTo>
                  <a:cubicBezTo>
                    <a:pt x="6068" y="11951"/>
                    <a:pt x="5670" y="12011"/>
                    <a:pt x="5292" y="12031"/>
                  </a:cubicBezTo>
                  <a:cubicBezTo>
                    <a:pt x="5113" y="12031"/>
                    <a:pt x="4974" y="12170"/>
                    <a:pt x="4974" y="12349"/>
                  </a:cubicBezTo>
                  <a:cubicBezTo>
                    <a:pt x="4994" y="12508"/>
                    <a:pt x="5133" y="12648"/>
                    <a:pt x="5292" y="12648"/>
                  </a:cubicBezTo>
                  <a:cubicBezTo>
                    <a:pt x="5750" y="12628"/>
                    <a:pt x="6187" y="12568"/>
                    <a:pt x="6605" y="12449"/>
                  </a:cubicBezTo>
                  <a:cubicBezTo>
                    <a:pt x="6982" y="12359"/>
                    <a:pt x="6873" y="11832"/>
                    <a:pt x="6541" y="118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50"/>
            <p:cNvSpPr/>
            <p:nvPr/>
          </p:nvSpPr>
          <p:spPr>
            <a:xfrm>
              <a:off x="2050338" y="9242587"/>
              <a:ext cx="179984" cy="226123"/>
            </a:xfrm>
            <a:custGeom>
              <a:avLst/>
              <a:gdLst/>
              <a:ahLst/>
              <a:cxnLst/>
              <a:rect l="l" t="t" r="r" b="b"/>
              <a:pathLst>
                <a:path w="5590" h="7023" extrusionOk="0">
                  <a:moveTo>
                    <a:pt x="5282" y="1"/>
                  </a:moveTo>
                  <a:cubicBezTo>
                    <a:pt x="5127" y="1"/>
                    <a:pt x="4973" y="100"/>
                    <a:pt x="4973" y="299"/>
                  </a:cubicBezTo>
                  <a:lnTo>
                    <a:pt x="4973" y="1015"/>
                  </a:lnTo>
                  <a:cubicBezTo>
                    <a:pt x="4973" y="1194"/>
                    <a:pt x="5112" y="1333"/>
                    <a:pt x="5272" y="1333"/>
                  </a:cubicBezTo>
                  <a:cubicBezTo>
                    <a:pt x="5451" y="1333"/>
                    <a:pt x="5590" y="1194"/>
                    <a:pt x="5590" y="1015"/>
                  </a:cubicBezTo>
                  <a:lnTo>
                    <a:pt x="5590" y="299"/>
                  </a:lnTo>
                  <a:cubicBezTo>
                    <a:pt x="5590" y="100"/>
                    <a:pt x="5436" y="1"/>
                    <a:pt x="5282" y="1"/>
                  </a:cubicBezTo>
                  <a:close/>
                  <a:moveTo>
                    <a:pt x="318" y="1"/>
                  </a:moveTo>
                  <a:cubicBezTo>
                    <a:pt x="159" y="1"/>
                    <a:pt x="0" y="100"/>
                    <a:pt x="0" y="299"/>
                  </a:cubicBezTo>
                  <a:lnTo>
                    <a:pt x="0" y="1552"/>
                  </a:lnTo>
                  <a:cubicBezTo>
                    <a:pt x="0" y="1731"/>
                    <a:pt x="139" y="1870"/>
                    <a:pt x="318" y="1870"/>
                  </a:cubicBezTo>
                  <a:cubicBezTo>
                    <a:pt x="497" y="1870"/>
                    <a:pt x="637" y="1731"/>
                    <a:pt x="637" y="1552"/>
                  </a:cubicBezTo>
                  <a:lnTo>
                    <a:pt x="637" y="299"/>
                  </a:lnTo>
                  <a:cubicBezTo>
                    <a:pt x="637" y="100"/>
                    <a:pt x="477" y="1"/>
                    <a:pt x="318" y="1"/>
                  </a:cubicBezTo>
                  <a:close/>
                  <a:moveTo>
                    <a:pt x="5282" y="1955"/>
                  </a:moveTo>
                  <a:cubicBezTo>
                    <a:pt x="5127" y="1955"/>
                    <a:pt x="4973" y="2059"/>
                    <a:pt x="4973" y="2268"/>
                  </a:cubicBezTo>
                  <a:lnTo>
                    <a:pt x="4973" y="3502"/>
                  </a:lnTo>
                  <a:cubicBezTo>
                    <a:pt x="4973" y="3681"/>
                    <a:pt x="5112" y="3820"/>
                    <a:pt x="5272" y="3820"/>
                  </a:cubicBezTo>
                  <a:cubicBezTo>
                    <a:pt x="5451" y="3820"/>
                    <a:pt x="5590" y="3681"/>
                    <a:pt x="5590" y="3502"/>
                  </a:cubicBezTo>
                  <a:lnTo>
                    <a:pt x="5590" y="2268"/>
                  </a:lnTo>
                  <a:cubicBezTo>
                    <a:pt x="5590" y="2059"/>
                    <a:pt x="5436" y="1955"/>
                    <a:pt x="5282" y="1955"/>
                  </a:cubicBezTo>
                  <a:close/>
                  <a:moveTo>
                    <a:pt x="318" y="2487"/>
                  </a:moveTo>
                  <a:cubicBezTo>
                    <a:pt x="159" y="2487"/>
                    <a:pt x="0" y="2587"/>
                    <a:pt x="0" y="2785"/>
                  </a:cubicBezTo>
                  <a:lnTo>
                    <a:pt x="0" y="4039"/>
                  </a:lnTo>
                  <a:cubicBezTo>
                    <a:pt x="0" y="4218"/>
                    <a:pt x="139" y="4357"/>
                    <a:pt x="318" y="4357"/>
                  </a:cubicBezTo>
                  <a:cubicBezTo>
                    <a:pt x="497" y="4357"/>
                    <a:pt x="637" y="4218"/>
                    <a:pt x="637" y="4039"/>
                  </a:cubicBezTo>
                  <a:lnTo>
                    <a:pt x="637" y="2785"/>
                  </a:lnTo>
                  <a:cubicBezTo>
                    <a:pt x="637" y="2587"/>
                    <a:pt x="477" y="2487"/>
                    <a:pt x="318" y="2487"/>
                  </a:cubicBezTo>
                  <a:close/>
                  <a:moveTo>
                    <a:pt x="5207" y="4451"/>
                  </a:moveTo>
                  <a:cubicBezTo>
                    <a:pt x="5077" y="4451"/>
                    <a:pt x="4947" y="4527"/>
                    <a:pt x="4914" y="4695"/>
                  </a:cubicBezTo>
                  <a:cubicBezTo>
                    <a:pt x="4834" y="5053"/>
                    <a:pt x="4655" y="5391"/>
                    <a:pt x="4436" y="5670"/>
                  </a:cubicBezTo>
                  <a:cubicBezTo>
                    <a:pt x="4337" y="5789"/>
                    <a:pt x="4357" y="5968"/>
                    <a:pt x="4476" y="6088"/>
                  </a:cubicBezTo>
                  <a:cubicBezTo>
                    <a:pt x="4536" y="6127"/>
                    <a:pt x="4595" y="6147"/>
                    <a:pt x="4675" y="6167"/>
                  </a:cubicBezTo>
                  <a:cubicBezTo>
                    <a:pt x="4754" y="6167"/>
                    <a:pt x="4834" y="6127"/>
                    <a:pt x="4894" y="6068"/>
                  </a:cubicBezTo>
                  <a:cubicBezTo>
                    <a:pt x="5212" y="5710"/>
                    <a:pt x="5411" y="5292"/>
                    <a:pt x="5510" y="4834"/>
                  </a:cubicBezTo>
                  <a:cubicBezTo>
                    <a:pt x="5568" y="4593"/>
                    <a:pt x="5386" y="4451"/>
                    <a:pt x="5207" y="4451"/>
                  </a:cubicBezTo>
                  <a:close/>
                  <a:moveTo>
                    <a:pt x="528" y="4942"/>
                  </a:moveTo>
                  <a:cubicBezTo>
                    <a:pt x="485" y="4942"/>
                    <a:pt x="441" y="4952"/>
                    <a:pt x="398" y="4974"/>
                  </a:cubicBezTo>
                  <a:cubicBezTo>
                    <a:pt x="239" y="5033"/>
                    <a:pt x="179" y="5232"/>
                    <a:pt x="239" y="5391"/>
                  </a:cubicBezTo>
                  <a:cubicBezTo>
                    <a:pt x="438" y="5809"/>
                    <a:pt x="736" y="6187"/>
                    <a:pt x="1114" y="6466"/>
                  </a:cubicBezTo>
                  <a:cubicBezTo>
                    <a:pt x="1174" y="6505"/>
                    <a:pt x="1233" y="6525"/>
                    <a:pt x="1293" y="6525"/>
                  </a:cubicBezTo>
                  <a:lnTo>
                    <a:pt x="1313" y="6525"/>
                  </a:lnTo>
                  <a:cubicBezTo>
                    <a:pt x="1393" y="6525"/>
                    <a:pt x="1492" y="6486"/>
                    <a:pt x="1552" y="6406"/>
                  </a:cubicBezTo>
                  <a:cubicBezTo>
                    <a:pt x="1651" y="6267"/>
                    <a:pt x="1631" y="6068"/>
                    <a:pt x="1492" y="5968"/>
                  </a:cubicBezTo>
                  <a:cubicBezTo>
                    <a:pt x="1194" y="5750"/>
                    <a:pt x="955" y="5451"/>
                    <a:pt x="816" y="5133"/>
                  </a:cubicBezTo>
                  <a:cubicBezTo>
                    <a:pt x="757" y="5016"/>
                    <a:pt x="646" y="4942"/>
                    <a:pt x="528" y="4942"/>
                  </a:cubicBezTo>
                  <a:close/>
                  <a:moveTo>
                    <a:pt x="3675" y="6245"/>
                  </a:moveTo>
                  <a:cubicBezTo>
                    <a:pt x="3639" y="6245"/>
                    <a:pt x="3601" y="6252"/>
                    <a:pt x="3561" y="6267"/>
                  </a:cubicBezTo>
                  <a:cubicBezTo>
                    <a:pt x="3302" y="6346"/>
                    <a:pt x="3063" y="6406"/>
                    <a:pt x="2805" y="6406"/>
                  </a:cubicBezTo>
                  <a:cubicBezTo>
                    <a:pt x="2686" y="6386"/>
                    <a:pt x="2586" y="6386"/>
                    <a:pt x="2487" y="6386"/>
                  </a:cubicBezTo>
                  <a:cubicBezTo>
                    <a:pt x="2467" y="6383"/>
                    <a:pt x="2449" y="6382"/>
                    <a:pt x="2431" y="6382"/>
                  </a:cubicBezTo>
                  <a:cubicBezTo>
                    <a:pt x="2063" y="6382"/>
                    <a:pt x="2008" y="6946"/>
                    <a:pt x="2387" y="7003"/>
                  </a:cubicBezTo>
                  <a:cubicBezTo>
                    <a:pt x="2526" y="7023"/>
                    <a:pt x="2666" y="7023"/>
                    <a:pt x="2785" y="7023"/>
                  </a:cubicBezTo>
                  <a:cubicBezTo>
                    <a:pt x="3123" y="7023"/>
                    <a:pt x="3461" y="6963"/>
                    <a:pt x="3780" y="6844"/>
                  </a:cubicBezTo>
                  <a:cubicBezTo>
                    <a:pt x="4117" y="6719"/>
                    <a:pt x="3979" y="6245"/>
                    <a:pt x="3675" y="6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9" name="Google Shape;2459;p50"/>
          <p:cNvGrpSpPr/>
          <p:nvPr/>
        </p:nvGrpSpPr>
        <p:grpSpPr>
          <a:xfrm>
            <a:off x="2603531" y="1850015"/>
            <a:ext cx="697987" cy="1034272"/>
            <a:chOff x="5473063" y="459825"/>
            <a:chExt cx="567100" cy="840325"/>
          </a:xfrm>
        </p:grpSpPr>
        <p:sp>
          <p:nvSpPr>
            <p:cNvPr id="2460" name="Google Shape;2460;p50"/>
            <p:cNvSpPr/>
            <p:nvPr/>
          </p:nvSpPr>
          <p:spPr>
            <a:xfrm>
              <a:off x="5473063" y="561775"/>
              <a:ext cx="567100" cy="738375"/>
            </a:xfrm>
            <a:custGeom>
              <a:avLst/>
              <a:gdLst/>
              <a:ahLst/>
              <a:cxnLst/>
              <a:rect l="l" t="t" r="r" b="b"/>
              <a:pathLst>
                <a:path w="22684" h="29535" extrusionOk="0">
                  <a:moveTo>
                    <a:pt x="521" y="29015"/>
                  </a:moveTo>
                  <a:cubicBezTo>
                    <a:pt x="836" y="29377"/>
                    <a:pt x="1371" y="29519"/>
                    <a:pt x="1859" y="29535"/>
                  </a:cubicBezTo>
                  <a:cubicBezTo>
                    <a:pt x="3167" y="29535"/>
                    <a:pt x="4506" y="29409"/>
                    <a:pt x="5829" y="29377"/>
                  </a:cubicBezTo>
                  <a:cubicBezTo>
                    <a:pt x="8648" y="29314"/>
                    <a:pt x="11468" y="29204"/>
                    <a:pt x="14287" y="29188"/>
                  </a:cubicBezTo>
                  <a:cubicBezTo>
                    <a:pt x="16319" y="29172"/>
                    <a:pt x="18351" y="29188"/>
                    <a:pt x="20368" y="29251"/>
                  </a:cubicBezTo>
                  <a:cubicBezTo>
                    <a:pt x="20824" y="29298"/>
                    <a:pt x="21281" y="29251"/>
                    <a:pt x="21707" y="29109"/>
                  </a:cubicBezTo>
                  <a:cubicBezTo>
                    <a:pt x="22636" y="28731"/>
                    <a:pt x="22541" y="27613"/>
                    <a:pt x="22526" y="26762"/>
                  </a:cubicBezTo>
                  <a:cubicBezTo>
                    <a:pt x="22510" y="25628"/>
                    <a:pt x="22384" y="24478"/>
                    <a:pt x="22400" y="23329"/>
                  </a:cubicBezTo>
                  <a:cubicBezTo>
                    <a:pt x="22400" y="22620"/>
                    <a:pt x="22683" y="21391"/>
                    <a:pt x="21896" y="20966"/>
                  </a:cubicBezTo>
                  <a:cubicBezTo>
                    <a:pt x="21691" y="20871"/>
                    <a:pt x="21470" y="20824"/>
                    <a:pt x="21250" y="20808"/>
                  </a:cubicBezTo>
                  <a:cubicBezTo>
                    <a:pt x="19958" y="20667"/>
                    <a:pt x="18619" y="20793"/>
                    <a:pt x="17312" y="20840"/>
                  </a:cubicBezTo>
                  <a:cubicBezTo>
                    <a:pt x="15941" y="20903"/>
                    <a:pt x="14540" y="20982"/>
                    <a:pt x="13153" y="21045"/>
                  </a:cubicBezTo>
                  <a:cubicBezTo>
                    <a:pt x="12838" y="21092"/>
                    <a:pt x="12508" y="21045"/>
                    <a:pt x="12208" y="20934"/>
                  </a:cubicBezTo>
                  <a:cubicBezTo>
                    <a:pt x="11531" y="20635"/>
                    <a:pt x="11484" y="19391"/>
                    <a:pt x="11704" y="18776"/>
                  </a:cubicBezTo>
                  <a:cubicBezTo>
                    <a:pt x="12019" y="17894"/>
                    <a:pt x="12854" y="17973"/>
                    <a:pt x="13610" y="17957"/>
                  </a:cubicBezTo>
                  <a:lnTo>
                    <a:pt x="20005" y="17910"/>
                  </a:lnTo>
                  <a:cubicBezTo>
                    <a:pt x="20462" y="17910"/>
                    <a:pt x="21029" y="17863"/>
                    <a:pt x="21202" y="17327"/>
                  </a:cubicBezTo>
                  <a:cubicBezTo>
                    <a:pt x="21265" y="17122"/>
                    <a:pt x="21281" y="16918"/>
                    <a:pt x="21265" y="16697"/>
                  </a:cubicBezTo>
                  <a:cubicBezTo>
                    <a:pt x="21265" y="15327"/>
                    <a:pt x="21297" y="13925"/>
                    <a:pt x="21250" y="12523"/>
                  </a:cubicBezTo>
                  <a:cubicBezTo>
                    <a:pt x="21202" y="11357"/>
                    <a:pt x="20494" y="10853"/>
                    <a:pt x="19423" y="10759"/>
                  </a:cubicBezTo>
                  <a:cubicBezTo>
                    <a:pt x="18178" y="10649"/>
                    <a:pt x="16934" y="10633"/>
                    <a:pt x="15705" y="10712"/>
                  </a:cubicBezTo>
                  <a:cubicBezTo>
                    <a:pt x="14603" y="10775"/>
                    <a:pt x="13453" y="11137"/>
                    <a:pt x="12350" y="10916"/>
                  </a:cubicBezTo>
                  <a:cubicBezTo>
                    <a:pt x="11247" y="10680"/>
                    <a:pt x="11326" y="9357"/>
                    <a:pt x="11941" y="8585"/>
                  </a:cubicBezTo>
                  <a:cubicBezTo>
                    <a:pt x="13185" y="6994"/>
                    <a:pt x="21108" y="7183"/>
                    <a:pt x="21707" y="6632"/>
                  </a:cubicBezTo>
                  <a:cubicBezTo>
                    <a:pt x="22368" y="6018"/>
                    <a:pt x="22226" y="5041"/>
                    <a:pt x="22211" y="4222"/>
                  </a:cubicBezTo>
                  <a:cubicBezTo>
                    <a:pt x="22211" y="3198"/>
                    <a:pt x="22683" y="694"/>
                    <a:pt x="21502" y="174"/>
                  </a:cubicBezTo>
                  <a:cubicBezTo>
                    <a:pt x="21155" y="48"/>
                    <a:pt x="20777" y="1"/>
                    <a:pt x="20415" y="32"/>
                  </a:cubicBezTo>
                  <a:cubicBezTo>
                    <a:pt x="15485" y="158"/>
                    <a:pt x="10570" y="190"/>
                    <a:pt x="5640" y="221"/>
                  </a:cubicBezTo>
                  <a:lnTo>
                    <a:pt x="2301" y="253"/>
                  </a:lnTo>
                  <a:cubicBezTo>
                    <a:pt x="1812" y="221"/>
                    <a:pt x="1324" y="284"/>
                    <a:pt x="867" y="457"/>
                  </a:cubicBezTo>
                  <a:cubicBezTo>
                    <a:pt x="1" y="851"/>
                    <a:pt x="32" y="1654"/>
                    <a:pt x="80" y="2474"/>
                  </a:cubicBezTo>
                  <a:cubicBezTo>
                    <a:pt x="237" y="4978"/>
                    <a:pt x="363" y="7435"/>
                    <a:pt x="347" y="9940"/>
                  </a:cubicBezTo>
                  <a:cubicBezTo>
                    <a:pt x="332" y="14996"/>
                    <a:pt x="221" y="20068"/>
                    <a:pt x="174" y="25124"/>
                  </a:cubicBezTo>
                  <a:cubicBezTo>
                    <a:pt x="174" y="26054"/>
                    <a:pt x="174" y="26967"/>
                    <a:pt x="221" y="27897"/>
                  </a:cubicBezTo>
                  <a:cubicBezTo>
                    <a:pt x="206" y="28180"/>
                    <a:pt x="269" y="28479"/>
                    <a:pt x="379" y="28747"/>
                  </a:cubicBezTo>
                  <a:cubicBezTo>
                    <a:pt x="410" y="28842"/>
                    <a:pt x="458" y="28920"/>
                    <a:pt x="521" y="290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50"/>
            <p:cNvSpPr/>
            <p:nvPr/>
          </p:nvSpPr>
          <p:spPr>
            <a:xfrm>
              <a:off x="5473063" y="567300"/>
              <a:ext cx="565900" cy="732500"/>
            </a:xfrm>
            <a:custGeom>
              <a:avLst/>
              <a:gdLst/>
              <a:ahLst/>
              <a:cxnLst/>
              <a:rect l="l" t="t" r="r" b="b"/>
              <a:pathLst>
                <a:path w="22636" h="29300" extrusionOk="0">
                  <a:moveTo>
                    <a:pt x="10113" y="0"/>
                  </a:moveTo>
                  <a:lnTo>
                    <a:pt x="5656" y="47"/>
                  </a:lnTo>
                  <a:lnTo>
                    <a:pt x="2301" y="79"/>
                  </a:lnTo>
                  <a:cubicBezTo>
                    <a:pt x="2222" y="74"/>
                    <a:pt x="2143" y="71"/>
                    <a:pt x="2063" y="71"/>
                  </a:cubicBezTo>
                  <a:cubicBezTo>
                    <a:pt x="1666" y="71"/>
                    <a:pt x="1264" y="137"/>
                    <a:pt x="883" y="268"/>
                  </a:cubicBezTo>
                  <a:cubicBezTo>
                    <a:pt x="1" y="662"/>
                    <a:pt x="48" y="1465"/>
                    <a:pt x="95" y="2300"/>
                  </a:cubicBezTo>
                  <a:cubicBezTo>
                    <a:pt x="253" y="4789"/>
                    <a:pt x="379" y="7262"/>
                    <a:pt x="363" y="9750"/>
                  </a:cubicBezTo>
                  <a:cubicBezTo>
                    <a:pt x="332" y="14822"/>
                    <a:pt x="237" y="19879"/>
                    <a:pt x="190" y="24951"/>
                  </a:cubicBezTo>
                  <a:cubicBezTo>
                    <a:pt x="190" y="25864"/>
                    <a:pt x="190" y="26793"/>
                    <a:pt x="221" y="27707"/>
                  </a:cubicBezTo>
                  <a:cubicBezTo>
                    <a:pt x="221" y="28006"/>
                    <a:pt x="269" y="28290"/>
                    <a:pt x="379" y="28558"/>
                  </a:cubicBezTo>
                  <a:cubicBezTo>
                    <a:pt x="426" y="28636"/>
                    <a:pt x="473" y="28715"/>
                    <a:pt x="536" y="28778"/>
                  </a:cubicBezTo>
                  <a:cubicBezTo>
                    <a:pt x="836" y="29140"/>
                    <a:pt x="1371" y="29298"/>
                    <a:pt x="1859" y="29298"/>
                  </a:cubicBezTo>
                  <a:cubicBezTo>
                    <a:pt x="1937" y="29299"/>
                    <a:pt x="2014" y="29299"/>
                    <a:pt x="2091" y="29299"/>
                  </a:cubicBezTo>
                  <a:cubicBezTo>
                    <a:pt x="3339" y="29299"/>
                    <a:pt x="4599" y="29186"/>
                    <a:pt x="5845" y="29156"/>
                  </a:cubicBezTo>
                  <a:cubicBezTo>
                    <a:pt x="8664" y="29077"/>
                    <a:pt x="11484" y="28983"/>
                    <a:pt x="14303" y="28951"/>
                  </a:cubicBezTo>
                  <a:cubicBezTo>
                    <a:pt x="14652" y="28949"/>
                    <a:pt x="15000" y="28947"/>
                    <a:pt x="15348" y="28947"/>
                  </a:cubicBezTo>
                  <a:cubicBezTo>
                    <a:pt x="17028" y="28947"/>
                    <a:pt x="18700" y="28978"/>
                    <a:pt x="20383" y="29030"/>
                  </a:cubicBezTo>
                  <a:cubicBezTo>
                    <a:pt x="20481" y="29041"/>
                    <a:pt x="20579" y="29046"/>
                    <a:pt x="20678" y="29046"/>
                  </a:cubicBezTo>
                  <a:cubicBezTo>
                    <a:pt x="21026" y="29046"/>
                    <a:pt x="21379" y="28983"/>
                    <a:pt x="21722" y="28873"/>
                  </a:cubicBezTo>
                  <a:cubicBezTo>
                    <a:pt x="22636" y="28495"/>
                    <a:pt x="22541" y="27376"/>
                    <a:pt x="22541" y="26541"/>
                  </a:cubicBezTo>
                  <a:cubicBezTo>
                    <a:pt x="22526" y="26226"/>
                    <a:pt x="22510" y="25880"/>
                    <a:pt x="22494" y="25549"/>
                  </a:cubicBezTo>
                  <a:cubicBezTo>
                    <a:pt x="21604" y="25058"/>
                    <a:pt x="20602" y="24869"/>
                    <a:pt x="19583" y="24869"/>
                  </a:cubicBezTo>
                  <a:cubicBezTo>
                    <a:pt x="19393" y="24869"/>
                    <a:pt x="19203" y="24875"/>
                    <a:pt x="19013" y="24888"/>
                  </a:cubicBezTo>
                  <a:cubicBezTo>
                    <a:pt x="16351" y="25029"/>
                    <a:pt x="14067" y="26148"/>
                    <a:pt x="11688" y="27266"/>
                  </a:cubicBezTo>
                  <a:cubicBezTo>
                    <a:pt x="10685" y="27736"/>
                    <a:pt x="9591" y="27972"/>
                    <a:pt x="8500" y="27972"/>
                  </a:cubicBezTo>
                  <a:cubicBezTo>
                    <a:pt x="6560" y="27972"/>
                    <a:pt x="4633" y="27225"/>
                    <a:pt x="3261" y="25722"/>
                  </a:cubicBezTo>
                  <a:cubicBezTo>
                    <a:pt x="1324" y="23643"/>
                    <a:pt x="851" y="20556"/>
                    <a:pt x="899" y="17784"/>
                  </a:cubicBezTo>
                  <a:cubicBezTo>
                    <a:pt x="946" y="14665"/>
                    <a:pt x="1481" y="10743"/>
                    <a:pt x="3183" y="8096"/>
                  </a:cubicBezTo>
                  <a:cubicBezTo>
                    <a:pt x="4269" y="6379"/>
                    <a:pt x="6018" y="6127"/>
                    <a:pt x="7703" y="5277"/>
                  </a:cubicBezTo>
                  <a:cubicBezTo>
                    <a:pt x="9751" y="4237"/>
                    <a:pt x="10728" y="2095"/>
                    <a:pt x="10113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50"/>
            <p:cNvSpPr/>
            <p:nvPr/>
          </p:nvSpPr>
          <p:spPr>
            <a:xfrm>
              <a:off x="5811338" y="459975"/>
              <a:ext cx="167375" cy="219125"/>
            </a:xfrm>
            <a:custGeom>
              <a:avLst/>
              <a:gdLst/>
              <a:ahLst/>
              <a:cxnLst/>
              <a:rect l="l" t="t" r="r" b="b"/>
              <a:pathLst>
                <a:path w="6695" h="8765" extrusionOk="0">
                  <a:moveTo>
                    <a:pt x="4275" y="1"/>
                  </a:moveTo>
                  <a:cubicBezTo>
                    <a:pt x="4190" y="1"/>
                    <a:pt x="4109" y="14"/>
                    <a:pt x="4033" y="40"/>
                  </a:cubicBezTo>
                  <a:cubicBezTo>
                    <a:pt x="3371" y="261"/>
                    <a:pt x="3497" y="1221"/>
                    <a:pt x="3545" y="1773"/>
                  </a:cubicBezTo>
                  <a:cubicBezTo>
                    <a:pt x="3592" y="2734"/>
                    <a:pt x="3340" y="3710"/>
                    <a:pt x="2599" y="4340"/>
                  </a:cubicBezTo>
                  <a:cubicBezTo>
                    <a:pt x="2237" y="4640"/>
                    <a:pt x="1812" y="4844"/>
                    <a:pt x="1418" y="5096"/>
                  </a:cubicBezTo>
                  <a:cubicBezTo>
                    <a:pt x="1150" y="5285"/>
                    <a:pt x="930" y="5506"/>
                    <a:pt x="756" y="5774"/>
                  </a:cubicBezTo>
                  <a:cubicBezTo>
                    <a:pt x="0" y="6955"/>
                    <a:pt x="883" y="8420"/>
                    <a:pt x="2111" y="8703"/>
                  </a:cubicBezTo>
                  <a:cubicBezTo>
                    <a:pt x="2324" y="8745"/>
                    <a:pt x="2538" y="8765"/>
                    <a:pt x="2751" y="8765"/>
                  </a:cubicBezTo>
                  <a:cubicBezTo>
                    <a:pt x="3598" y="8765"/>
                    <a:pt x="4428" y="8447"/>
                    <a:pt x="5057" y="7869"/>
                  </a:cubicBezTo>
                  <a:cubicBezTo>
                    <a:pt x="6081" y="6892"/>
                    <a:pt x="6679" y="5553"/>
                    <a:pt x="6695" y="4151"/>
                  </a:cubicBezTo>
                  <a:cubicBezTo>
                    <a:pt x="6663" y="2718"/>
                    <a:pt x="6096" y="1347"/>
                    <a:pt x="5072" y="355"/>
                  </a:cubicBezTo>
                  <a:cubicBezTo>
                    <a:pt x="4833" y="128"/>
                    <a:pt x="4540" y="1"/>
                    <a:pt x="42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50"/>
            <p:cNvSpPr/>
            <p:nvPr/>
          </p:nvSpPr>
          <p:spPr>
            <a:xfrm>
              <a:off x="5945213" y="532250"/>
              <a:ext cx="33500" cy="86650"/>
            </a:xfrm>
            <a:custGeom>
              <a:avLst/>
              <a:gdLst/>
              <a:ahLst/>
              <a:cxnLst/>
              <a:rect l="l" t="t" r="r" b="b"/>
              <a:pathLst>
                <a:path w="1340" h="3466" extrusionOk="0">
                  <a:moveTo>
                    <a:pt x="1182" y="0"/>
                  </a:moveTo>
                  <a:cubicBezTo>
                    <a:pt x="316" y="567"/>
                    <a:pt x="1" y="2142"/>
                    <a:pt x="458" y="3009"/>
                  </a:cubicBezTo>
                  <a:cubicBezTo>
                    <a:pt x="552" y="3182"/>
                    <a:pt x="663" y="3339"/>
                    <a:pt x="820" y="3465"/>
                  </a:cubicBezTo>
                  <a:cubicBezTo>
                    <a:pt x="1167" y="2788"/>
                    <a:pt x="1340" y="2032"/>
                    <a:pt x="1340" y="1260"/>
                  </a:cubicBezTo>
                  <a:cubicBezTo>
                    <a:pt x="1340" y="835"/>
                    <a:pt x="1277" y="410"/>
                    <a:pt x="1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50"/>
            <p:cNvSpPr/>
            <p:nvPr/>
          </p:nvSpPr>
          <p:spPr>
            <a:xfrm>
              <a:off x="5866063" y="624175"/>
              <a:ext cx="45325" cy="33200"/>
            </a:xfrm>
            <a:custGeom>
              <a:avLst/>
              <a:gdLst/>
              <a:ahLst/>
              <a:cxnLst/>
              <a:rect l="l" t="t" r="r" b="b"/>
              <a:pathLst>
                <a:path w="1813" h="1328" extrusionOk="0">
                  <a:moveTo>
                    <a:pt x="1073" y="1"/>
                  </a:moveTo>
                  <a:cubicBezTo>
                    <a:pt x="579" y="1"/>
                    <a:pt x="15" y="291"/>
                    <a:pt x="1" y="765"/>
                  </a:cubicBezTo>
                  <a:cubicBezTo>
                    <a:pt x="17" y="923"/>
                    <a:pt x="95" y="1080"/>
                    <a:pt x="237" y="1159"/>
                  </a:cubicBezTo>
                  <a:cubicBezTo>
                    <a:pt x="391" y="1272"/>
                    <a:pt x="604" y="1328"/>
                    <a:pt x="824" y="1328"/>
                  </a:cubicBezTo>
                  <a:cubicBezTo>
                    <a:pt x="1279" y="1328"/>
                    <a:pt x="1760" y="1086"/>
                    <a:pt x="1781" y="608"/>
                  </a:cubicBezTo>
                  <a:cubicBezTo>
                    <a:pt x="1812" y="230"/>
                    <a:pt x="1545" y="41"/>
                    <a:pt x="1214" y="9"/>
                  </a:cubicBezTo>
                  <a:cubicBezTo>
                    <a:pt x="1168" y="3"/>
                    <a:pt x="1121" y="1"/>
                    <a:pt x="1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50"/>
            <p:cNvSpPr/>
            <p:nvPr/>
          </p:nvSpPr>
          <p:spPr>
            <a:xfrm>
              <a:off x="5864113" y="542875"/>
              <a:ext cx="59075" cy="51675"/>
            </a:xfrm>
            <a:custGeom>
              <a:avLst/>
              <a:gdLst/>
              <a:ahLst/>
              <a:cxnLst/>
              <a:rect l="l" t="t" r="r" b="b"/>
              <a:pathLst>
                <a:path w="2363" h="2067" extrusionOk="0">
                  <a:moveTo>
                    <a:pt x="1197" y="0"/>
                  </a:moveTo>
                  <a:cubicBezTo>
                    <a:pt x="1055" y="394"/>
                    <a:pt x="803" y="757"/>
                    <a:pt x="488" y="1024"/>
                  </a:cubicBezTo>
                  <a:cubicBezTo>
                    <a:pt x="331" y="1150"/>
                    <a:pt x="173" y="1261"/>
                    <a:pt x="0" y="1371"/>
                  </a:cubicBezTo>
                  <a:cubicBezTo>
                    <a:pt x="0" y="1513"/>
                    <a:pt x="32" y="1654"/>
                    <a:pt x="110" y="1780"/>
                  </a:cubicBezTo>
                  <a:cubicBezTo>
                    <a:pt x="246" y="1987"/>
                    <a:pt x="454" y="2067"/>
                    <a:pt x="676" y="2067"/>
                  </a:cubicBezTo>
                  <a:cubicBezTo>
                    <a:pt x="996" y="2067"/>
                    <a:pt x="1346" y="1903"/>
                    <a:pt x="1560" y="1717"/>
                  </a:cubicBezTo>
                  <a:cubicBezTo>
                    <a:pt x="2363" y="961"/>
                    <a:pt x="1859" y="284"/>
                    <a:pt x="11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50"/>
            <p:cNvSpPr/>
            <p:nvPr/>
          </p:nvSpPr>
          <p:spPr>
            <a:xfrm>
              <a:off x="5895213" y="459825"/>
              <a:ext cx="47675" cy="49600"/>
            </a:xfrm>
            <a:custGeom>
              <a:avLst/>
              <a:gdLst/>
              <a:ahLst/>
              <a:cxnLst/>
              <a:rect l="l" t="t" r="r" b="b"/>
              <a:pathLst>
                <a:path w="1907" h="1984" extrusionOk="0">
                  <a:moveTo>
                    <a:pt x="913" y="0"/>
                  </a:moveTo>
                  <a:cubicBezTo>
                    <a:pt x="825" y="0"/>
                    <a:pt x="740" y="15"/>
                    <a:pt x="662" y="46"/>
                  </a:cubicBezTo>
                  <a:cubicBezTo>
                    <a:pt x="1" y="267"/>
                    <a:pt x="142" y="1227"/>
                    <a:pt x="174" y="1779"/>
                  </a:cubicBezTo>
                  <a:cubicBezTo>
                    <a:pt x="190" y="1842"/>
                    <a:pt x="190" y="1905"/>
                    <a:pt x="190" y="1968"/>
                  </a:cubicBezTo>
                  <a:cubicBezTo>
                    <a:pt x="237" y="1984"/>
                    <a:pt x="300" y="1984"/>
                    <a:pt x="316" y="1984"/>
                  </a:cubicBezTo>
                  <a:cubicBezTo>
                    <a:pt x="520" y="1984"/>
                    <a:pt x="741" y="1921"/>
                    <a:pt x="914" y="1810"/>
                  </a:cubicBezTo>
                  <a:cubicBezTo>
                    <a:pt x="1229" y="1606"/>
                    <a:pt x="1497" y="1338"/>
                    <a:pt x="1702" y="1023"/>
                  </a:cubicBezTo>
                  <a:cubicBezTo>
                    <a:pt x="1780" y="881"/>
                    <a:pt x="1843" y="739"/>
                    <a:pt x="1906" y="582"/>
                  </a:cubicBezTo>
                  <a:cubicBezTo>
                    <a:pt x="1843" y="519"/>
                    <a:pt x="1780" y="440"/>
                    <a:pt x="1717" y="361"/>
                  </a:cubicBezTo>
                  <a:cubicBezTo>
                    <a:pt x="1481" y="136"/>
                    <a:pt x="1181" y="0"/>
                    <a:pt x="9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50"/>
            <p:cNvSpPr/>
            <p:nvPr/>
          </p:nvSpPr>
          <p:spPr>
            <a:xfrm>
              <a:off x="5811738" y="562175"/>
              <a:ext cx="166975" cy="116925"/>
            </a:xfrm>
            <a:custGeom>
              <a:avLst/>
              <a:gdLst/>
              <a:ahLst/>
              <a:cxnLst/>
              <a:rect l="l" t="t" r="r" b="b"/>
              <a:pathLst>
                <a:path w="6679" h="4677" extrusionOk="0">
                  <a:moveTo>
                    <a:pt x="6679" y="0"/>
                  </a:moveTo>
                  <a:cubicBezTo>
                    <a:pt x="6348" y="1008"/>
                    <a:pt x="5671" y="1875"/>
                    <a:pt x="4789" y="2473"/>
                  </a:cubicBezTo>
                  <a:cubicBezTo>
                    <a:pt x="4226" y="2848"/>
                    <a:pt x="3568" y="3162"/>
                    <a:pt x="2898" y="3162"/>
                  </a:cubicBezTo>
                  <a:cubicBezTo>
                    <a:pt x="2667" y="3162"/>
                    <a:pt x="2435" y="3125"/>
                    <a:pt x="2205" y="3040"/>
                  </a:cubicBezTo>
                  <a:cubicBezTo>
                    <a:pt x="1497" y="2804"/>
                    <a:pt x="1008" y="2127"/>
                    <a:pt x="1008" y="1386"/>
                  </a:cubicBezTo>
                  <a:cubicBezTo>
                    <a:pt x="898" y="1481"/>
                    <a:pt x="819" y="1575"/>
                    <a:pt x="756" y="1686"/>
                  </a:cubicBezTo>
                  <a:cubicBezTo>
                    <a:pt x="0" y="2867"/>
                    <a:pt x="882" y="4332"/>
                    <a:pt x="2111" y="4615"/>
                  </a:cubicBezTo>
                  <a:cubicBezTo>
                    <a:pt x="2323" y="4657"/>
                    <a:pt x="2538" y="4677"/>
                    <a:pt x="2751" y="4677"/>
                  </a:cubicBezTo>
                  <a:cubicBezTo>
                    <a:pt x="3597" y="4677"/>
                    <a:pt x="4427" y="4359"/>
                    <a:pt x="5056" y="3781"/>
                  </a:cubicBezTo>
                  <a:cubicBezTo>
                    <a:pt x="6080" y="2804"/>
                    <a:pt x="6663" y="1465"/>
                    <a:pt x="6679" y="63"/>
                  </a:cubicBezTo>
                  <a:lnTo>
                    <a:pt x="6679" y="0"/>
                  </a:ln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50"/>
            <p:cNvSpPr/>
            <p:nvPr/>
          </p:nvSpPr>
          <p:spPr>
            <a:xfrm>
              <a:off x="5532138" y="459975"/>
              <a:ext cx="167375" cy="219325"/>
            </a:xfrm>
            <a:custGeom>
              <a:avLst/>
              <a:gdLst/>
              <a:ahLst/>
              <a:cxnLst/>
              <a:rect l="l" t="t" r="r" b="b"/>
              <a:pathLst>
                <a:path w="6695" h="8773" extrusionOk="0">
                  <a:moveTo>
                    <a:pt x="2436" y="1"/>
                  </a:moveTo>
                  <a:cubicBezTo>
                    <a:pt x="2170" y="1"/>
                    <a:pt x="1874" y="128"/>
                    <a:pt x="1623" y="355"/>
                  </a:cubicBezTo>
                  <a:cubicBezTo>
                    <a:pt x="615" y="1363"/>
                    <a:pt x="32" y="2734"/>
                    <a:pt x="1" y="4151"/>
                  </a:cubicBezTo>
                  <a:cubicBezTo>
                    <a:pt x="32" y="5569"/>
                    <a:pt x="615" y="6908"/>
                    <a:pt x="1639" y="7869"/>
                  </a:cubicBezTo>
                  <a:cubicBezTo>
                    <a:pt x="2261" y="8453"/>
                    <a:pt x="3079" y="8773"/>
                    <a:pt x="3915" y="8773"/>
                  </a:cubicBezTo>
                  <a:cubicBezTo>
                    <a:pt x="4138" y="8773"/>
                    <a:pt x="4362" y="8750"/>
                    <a:pt x="4584" y="8703"/>
                  </a:cubicBezTo>
                  <a:cubicBezTo>
                    <a:pt x="5813" y="8420"/>
                    <a:pt x="6695" y="6971"/>
                    <a:pt x="5939" y="5789"/>
                  </a:cubicBezTo>
                  <a:cubicBezTo>
                    <a:pt x="5766" y="5522"/>
                    <a:pt x="5545" y="5285"/>
                    <a:pt x="5277" y="5112"/>
                  </a:cubicBezTo>
                  <a:cubicBezTo>
                    <a:pt x="4884" y="4844"/>
                    <a:pt x="4458" y="4655"/>
                    <a:pt x="4096" y="4340"/>
                  </a:cubicBezTo>
                  <a:cubicBezTo>
                    <a:pt x="3356" y="3710"/>
                    <a:pt x="3119" y="2734"/>
                    <a:pt x="3167" y="1789"/>
                  </a:cubicBezTo>
                  <a:cubicBezTo>
                    <a:pt x="3198" y="1237"/>
                    <a:pt x="3340" y="276"/>
                    <a:pt x="2678" y="40"/>
                  </a:cubicBezTo>
                  <a:cubicBezTo>
                    <a:pt x="2602" y="14"/>
                    <a:pt x="2521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50"/>
            <p:cNvSpPr/>
            <p:nvPr/>
          </p:nvSpPr>
          <p:spPr>
            <a:xfrm>
              <a:off x="5532138" y="532250"/>
              <a:ext cx="33500" cy="86650"/>
            </a:xfrm>
            <a:custGeom>
              <a:avLst/>
              <a:gdLst/>
              <a:ahLst/>
              <a:cxnLst/>
              <a:rect l="l" t="t" r="r" b="b"/>
              <a:pathLst>
                <a:path w="1340" h="3466" extrusionOk="0">
                  <a:moveTo>
                    <a:pt x="174" y="0"/>
                  </a:moveTo>
                  <a:cubicBezTo>
                    <a:pt x="64" y="410"/>
                    <a:pt x="16" y="835"/>
                    <a:pt x="1" y="1260"/>
                  </a:cubicBezTo>
                  <a:cubicBezTo>
                    <a:pt x="1" y="2032"/>
                    <a:pt x="190" y="2788"/>
                    <a:pt x="536" y="3465"/>
                  </a:cubicBezTo>
                  <a:cubicBezTo>
                    <a:pt x="678" y="3339"/>
                    <a:pt x="804" y="3182"/>
                    <a:pt x="898" y="3009"/>
                  </a:cubicBezTo>
                  <a:cubicBezTo>
                    <a:pt x="1339" y="2142"/>
                    <a:pt x="1040" y="567"/>
                    <a:pt x="1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50"/>
            <p:cNvSpPr/>
            <p:nvPr/>
          </p:nvSpPr>
          <p:spPr>
            <a:xfrm>
              <a:off x="5599488" y="624175"/>
              <a:ext cx="45300" cy="33200"/>
            </a:xfrm>
            <a:custGeom>
              <a:avLst/>
              <a:gdLst/>
              <a:ahLst/>
              <a:cxnLst/>
              <a:rect l="l" t="t" r="r" b="b"/>
              <a:pathLst>
                <a:path w="1812" h="1328" extrusionOk="0">
                  <a:moveTo>
                    <a:pt x="740" y="1"/>
                  </a:moveTo>
                  <a:cubicBezTo>
                    <a:pt x="692" y="1"/>
                    <a:pt x="645" y="3"/>
                    <a:pt x="599" y="9"/>
                  </a:cubicBezTo>
                  <a:cubicBezTo>
                    <a:pt x="268" y="41"/>
                    <a:pt x="0" y="230"/>
                    <a:pt x="32" y="608"/>
                  </a:cubicBezTo>
                  <a:cubicBezTo>
                    <a:pt x="53" y="1086"/>
                    <a:pt x="533" y="1328"/>
                    <a:pt x="989" y="1328"/>
                  </a:cubicBezTo>
                  <a:cubicBezTo>
                    <a:pt x="1208" y="1328"/>
                    <a:pt x="1422" y="1272"/>
                    <a:pt x="1575" y="1159"/>
                  </a:cubicBezTo>
                  <a:cubicBezTo>
                    <a:pt x="1717" y="1080"/>
                    <a:pt x="1796" y="923"/>
                    <a:pt x="1811" y="765"/>
                  </a:cubicBezTo>
                  <a:cubicBezTo>
                    <a:pt x="1811" y="291"/>
                    <a:pt x="1236" y="1"/>
                    <a:pt x="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50"/>
            <p:cNvSpPr/>
            <p:nvPr/>
          </p:nvSpPr>
          <p:spPr>
            <a:xfrm>
              <a:off x="5587663" y="542875"/>
              <a:ext cx="59100" cy="51675"/>
            </a:xfrm>
            <a:custGeom>
              <a:avLst/>
              <a:gdLst/>
              <a:ahLst/>
              <a:cxnLst/>
              <a:rect l="l" t="t" r="r" b="b"/>
              <a:pathLst>
                <a:path w="2364" h="2067" extrusionOk="0">
                  <a:moveTo>
                    <a:pt x="1166" y="0"/>
                  </a:moveTo>
                  <a:cubicBezTo>
                    <a:pt x="505" y="284"/>
                    <a:pt x="1" y="961"/>
                    <a:pt x="820" y="1717"/>
                  </a:cubicBezTo>
                  <a:cubicBezTo>
                    <a:pt x="1024" y="1903"/>
                    <a:pt x="1370" y="2067"/>
                    <a:pt x="1688" y="2067"/>
                  </a:cubicBezTo>
                  <a:cubicBezTo>
                    <a:pt x="1910" y="2067"/>
                    <a:pt x="2117" y="1987"/>
                    <a:pt x="2253" y="1780"/>
                  </a:cubicBezTo>
                  <a:cubicBezTo>
                    <a:pt x="2332" y="1654"/>
                    <a:pt x="2363" y="1513"/>
                    <a:pt x="2347" y="1371"/>
                  </a:cubicBezTo>
                  <a:cubicBezTo>
                    <a:pt x="2190" y="1261"/>
                    <a:pt x="2032" y="1150"/>
                    <a:pt x="1875" y="1024"/>
                  </a:cubicBezTo>
                  <a:cubicBezTo>
                    <a:pt x="1560" y="757"/>
                    <a:pt x="1308" y="394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50"/>
            <p:cNvSpPr/>
            <p:nvPr/>
          </p:nvSpPr>
          <p:spPr>
            <a:xfrm>
              <a:off x="5567963" y="459825"/>
              <a:ext cx="47675" cy="49600"/>
            </a:xfrm>
            <a:custGeom>
              <a:avLst/>
              <a:gdLst/>
              <a:ahLst/>
              <a:cxnLst/>
              <a:rect l="l" t="t" r="r" b="b"/>
              <a:pathLst>
                <a:path w="1907" h="1984" extrusionOk="0">
                  <a:moveTo>
                    <a:pt x="996" y="0"/>
                  </a:moveTo>
                  <a:cubicBezTo>
                    <a:pt x="732" y="0"/>
                    <a:pt x="439" y="136"/>
                    <a:pt x="190" y="361"/>
                  </a:cubicBezTo>
                  <a:cubicBezTo>
                    <a:pt x="127" y="440"/>
                    <a:pt x="64" y="519"/>
                    <a:pt x="1" y="582"/>
                  </a:cubicBezTo>
                  <a:cubicBezTo>
                    <a:pt x="64" y="739"/>
                    <a:pt x="127" y="881"/>
                    <a:pt x="221" y="1023"/>
                  </a:cubicBezTo>
                  <a:cubicBezTo>
                    <a:pt x="410" y="1338"/>
                    <a:pt x="678" y="1606"/>
                    <a:pt x="1009" y="1810"/>
                  </a:cubicBezTo>
                  <a:cubicBezTo>
                    <a:pt x="1182" y="1921"/>
                    <a:pt x="1387" y="1984"/>
                    <a:pt x="1592" y="1984"/>
                  </a:cubicBezTo>
                  <a:cubicBezTo>
                    <a:pt x="1623" y="1984"/>
                    <a:pt x="1671" y="1984"/>
                    <a:pt x="1718" y="1968"/>
                  </a:cubicBezTo>
                  <a:cubicBezTo>
                    <a:pt x="1718" y="1905"/>
                    <a:pt x="1718" y="1842"/>
                    <a:pt x="1734" y="1779"/>
                  </a:cubicBezTo>
                  <a:cubicBezTo>
                    <a:pt x="1765" y="1227"/>
                    <a:pt x="1907" y="267"/>
                    <a:pt x="1245" y="46"/>
                  </a:cubicBezTo>
                  <a:cubicBezTo>
                    <a:pt x="1167" y="15"/>
                    <a:pt x="1083" y="0"/>
                    <a:pt x="9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50"/>
            <p:cNvSpPr/>
            <p:nvPr/>
          </p:nvSpPr>
          <p:spPr>
            <a:xfrm>
              <a:off x="5532538" y="561375"/>
              <a:ext cx="166975" cy="117925"/>
            </a:xfrm>
            <a:custGeom>
              <a:avLst/>
              <a:gdLst/>
              <a:ahLst/>
              <a:cxnLst/>
              <a:rect l="l" t="t" r="r" b="b"/>
              <a:pathLst>
                <a:path w="6679" h="4717" extrusionOk="0">
                  <a:moveTo>
                    <a:pt x="0" y="1"/>
                  </a:moveTo>
                  <a:lnTo>
                    <a:pt x="0" y="95"/>
                  </a:lnTo>
                  <a:cubicBezTo>
                    <a:pt x="16" y="1513"/>
                    <a:pt x="599" y="2852"/>
                    <a:pt x="1623" y="3813"/>
                  </a:cubicBezTo>
                  <a:cubicBezTo>
                    <a:pt x="2257" y="4397"/>
                    <a:pt x="3068" y="4717"/>
                    <a:pt x="3908" y="4717"/>
                  </a:cubicBezTo>
                  <a:cubicBezTo>
                    <a:pt x="4132" y="4717"/>
                    <a:pt x="4359" y="4694"/>
                    <a:pt x="4584" y="4647"/>
                  </a:cubicBezTo>
                  <a:cubicBezTo>
                    <a:pt x="5797" y="4364"/>
                    <a:pt x="6679" y="2915"/>
                    <a:pt x="5923" y="1733"/>
                  </a:cubicBezTo>
                  <a:cubicBezTo>
                    <a:pt x="5828" y="1592"/>
                    <a:pt x="5718" y="1450"/>
                    <a:pt x="5592" y="1340"/>
                  </a:cubicBezTo>
                  <a:cubicBezTo>
                    <a:pt x="5005" y="2306"/>
                    <a:pt x="4049" y="3062"/>
                    <a:pt x="2993" y="3062"/>
                  </a:cubicBezTo>
                  <a:cubicBezTo>
                    <a:pt x="2603" y="3062"/>
                    <a:pt x="2199" y="2959"/>
                    <a:pt x="1796" y="2726"/>
                  </a:cubicBezTo>
                  <a:cubicBezTo>
                    <a:pt x="882" y="2206"/>
                    <a:pt x="268" y="1151"/>
                    <a:pt x="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50"/>
            <p:cNvSpPr/>
            <p:nvPr/>
          </p:nvSpPr>
          <p:spPr>
            <a:xfrm>
              <a:off x="5532938" y="784800"/>
              <a:ext cx="189825" cy="236900"/>
            </a:xfrm>
            <a:custGeom>
              <a:avLst/>
              <a:gdLst/>
              <a:ahLst/>
              <a:cxnLst/>
              <a:rect l="l" t="t" r="r" b="b"/>
              <a:pathLst>
                <a:path w="7593" h="9476" extrusionOk="0">
                  <a:moveTo>
                    <a:pt x="3381" y="0"/>
                  </a:moveTo>
                  <a:cubicBezTo>
                    <a:pt x="2704" y="0"/>
                    <a:pt x="2023" y="225"/>
                    <a:pt x="1418" y="735"/>
                  </a:cubicBezTo>
                  <a:cubicBezTo>
                    <a:pt x="551" y="1460"/>
                    <a:pt x="331" y="2562"/>
                    <a:pt x="331" y="3665"/>
                  </a:cubicBezTo>
                  <a:cubicBezTo>
                    <a:pt x="331" y="4657"/>
                    <a:pt x="173" y="5587"/>
                    <a:pt x="95" y="6563"/>
                  </a:cubicBezTo>
                  <a:cubicBezTo>
                    <a:pt x="0" y="7760"/>
                    <a:pt x="583" y="8847"/>
                    <a:pt x="1685" y="9273"/>
                  </a:cubicBezTo>
                  <a:cubicBezTo>
                    <a:pt x="2053" y="9412"/>
                    <a:pt x="2427" y="9476"/>
                    <a:pt x="2796" y="9476"/>
                  </a:cubicBezTo>
                  <a:cubicBezTo>
                    <a:pt x="4262" y="9476"/>
                    <a:pt x="5675" y="8477"/>
                    <a:pt x="6505" y="7256"/>
                  </a:cubicBezTo>
                  <a:cubicBezTo>
                    <a:pt x="7529" y="5681"/>
                    <a:pt x="7592" y="3665"/>
                    <a:pt x="6663" y="2043"/>
                  </a:cubicBezTo>
                  <a:cubicBezTo>
                    <a:pt x="6631" y="1980"/>
                    <a:pt x="6584" y="1917"/>
                    <a:pt x="6553" y="1854"/>
                  </a:cubicBezTo>
                  <a:cubicBezTo>
                    <a:pt x="5822" y="737"/>
                    <a:pt x="4608" y="0"/>
                    <a:pt x="3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50"/>
            <p:cNvSpPr/>
            <p:nvPr/>
          </p:nvSpPr>
          <p:spPr>
            <a:xfrm>
              <a:off x="5562863" y="823050"/>
              <a:ext cx="126425" cy="140425"/>
            </a:xfrm>
            <a:custGeom>
              <a:avLst/>
              <a:gdLst/>
              <a:ahLst/>
              <a:cxnLst/>
              <a:rect l="l" t="t" r="r" b="b"/>
              <a:pathLst>
                <a:path w="5057" h="5617" extrusionOk="0">
                  <a:moveTo>
                    <a:pt x="2670" y="1"/>
                  </a:moveTo>
                  <a:cubicBezTo>
                    <a:pt x="2271" y="1"/>
                    <a:pt x="1836" y="164"/>
                    <a:pt x="1386" y="544"/>
                  </a:cubicBezTo>
                  <a:cubicBezTo>
                    <a:pt x="299" y="1473"/>
                    <a:pt x="0" y="2828"/>
                    <a:pt x="441" y="4183"/>
                  </a:cubicBezTo>
                  <a:cubicBezTo>
                    <a:pt x="754" y="5122"/>
                    <a:pt x="1511" y="5616"/>
                    <a:pt x="2352" y="5616"/>
                  </a:cubicBezTo>
                  <a:cubicBezTo>
                    <a:pt x="2696" y="5616"/>
                    <a:pt x="3055" y="5533"/>
                    <a:pt x="3402" y="5364"/>
                  </a:cubicBezTo>
                  <a:cubicBezTo>
                    <a:pt x="4978" y="4608"/>
                    <a:pt x="5056" y="2513"/>
                    <a:pt x="4316" y="1190"/>
                  </a:cubicBezTo>
                  <a:cubicBezTo>
                    <a:pt x="3947" y="491"/>
                    <a:pt x="3362" y="1"/>
                    <a:pt x="26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50"/>
            <p:cNvSpPr/>
            <p:nvPr/>
          </p:nvSpPr>
          <p:spPr>
            <a:xfrm>
              <a:off x="5612488" y="833475"/>
              <a:ext cx="66175" cy="104225"/>
            </a:xfrm>
            <a:custGeom>
              <a:avLst/>
              <a:gdLst/>
              <a:ahLst/>
              <a:cxnLst/>
              <a:rect l="l" t="t" r="r" b="b"/>
              <a:pathLst>
                <a:path w="2647" h="4169" extrusionOk="0">
                  <a:moveTo>
                    <a:pt x="625" y="1"/>
                  </a:moveTo>
                  <a:cubicBezTo>
                    <a:pt x="31" y="1"/>
                    <a:pt x="0" y="684"/>
                    <a:pt x="47" y="1135"/>
                  </a:cubicBezTo>
                  <a:cubicBezTo>
                    <a:pt x="94" y="1529"/>
                    <a:pt x="205" y="1923"/>
                    <a:pt x="252" y="2317"/>
                  </a:cubicBezTo>
                  <a:cubicBezTo>
                    <a:pt x="299" y="2852"/>
                    <a:pt x="236" y="3624"/>
                    <a:pt x="693" y="3986"/>
                  </a:cubicBezTo>
                  <a:cubicBezTo>
                    <a:pt x="867" y="4109"/>
                    <a:pt x="1068" y="4168"/>
                    <a:pt x="1268" y="4168"/>
                  </a:cubicBezTo>
                  <a:cubicBezTo>
                    <a:pt x="1556" y="4168"/>
                    <a:pt x="1843" y="4045"/>
                    <a:pt x="2048" y="3813"/>
                  </a:cubicBezTo>
                  <a:cubicBezTo>
                    <a:pt x="2646" y="3104"/>
                    <a:pt x="2284" y="1860"/>
                    <a:pt x="1985" y="1104"/>
                  </a:cubicBezTo>
                  <a:cubicBezTo>
                    <a:pt x="1733" y="537"/>
                    <a:pt x="1291" y="17"/>
                    <a:pt x="646" y="1"/>
                  </a:cubicBezTo>
                  <a:cubicBezTo>
                    <a:pt x="639" y="1"/>
                    <a:pt x="632" y="1"/>
                    <a:pt x="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50"/>
            <p:cNvSpPr/>
            <p:nvPr/>
          </p:nvSpPr>
          <p:spPr>
            <a:xfrm>
              <a:off x="5583713" y="833525"/>
              <a:ext cx="48425" cy="49625"/>
            </a:xfrm>
            <a:custGeom>
              <a:avLst/>
              <a:gdLst/>
              <a:ahLst/>
              <a:cxnLst/>
              <a:rect l="l" t="t" r="r" b="b"/>
              <a:pathLst>
                <a:path w="1937" h="1985" extrusionOk="0">
                  <a:moveTo>
                    <a:pt x="653" y="0"/>
                  </a:moveTo>
                  <a:cubicBezTo>
                    <a:pt x="309" y="0"/>
                    <a:pt x="9" y="179"/>
                    <a:pt x="1" y="645"/>
                  </a:cubicBezTo>
                  <a:cubicBezTo>
                    <a:pt x="1" y="1023"/>
                    <a:pt x="300" y="1117"/>
                    <a:pt x="537" y="1338"/>
                  </a:cubicBezTo>
                  <a:cubicBezTo>
                    <a:pt x="773" y="1559"/>
                    <a:pt x="1025" y="1968"/>
                    <a:pt x="1387" y="1984"/>
                  </a:cubicBezTo>
                  <a:cubicBezTo>
                    <a:pt x="1396" y="1984"/>
                    <a:pt x="1405" y="1984"/>
                    <a:pt x="1413" y="1984"/>
                  </a:cubicBezTo>
                  <a:cubicBezTo>
                    <a:pt x="1863" y="1984"/>
                    <a:pt x="1937" y="1582"/>
                    <a:pt x="1860" y="1165"/>
                  </a:cubicBezTo>
                  <a:cubicBezTo>
                    <a:pt x="1812" y="850"/>
                    <a:pt x="1686" y="566"/>
                    <a:pt x="1482" y="330"/>
                  </a:cubicBezTo>
                  <a:cubicBezTo>
                    <a:pt x="1278" y="133"/>
                    <a:pt x="949" y="0"/>
                    <a:pt x="6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50"/>
            <p:cNvSpPr/>
            <p:nvPr/>
          </p:nvSpPr>
          <p:spPr>
            <a:xfrm>
              <a:off x="5810938" y="829475"/>
              <a:ext cx="128400" cy="159525"/>
            </a:xfrm>
            <a:custGeom>
              <a:avLst/>
              <a:gdLst/>
              <a:ahLst/>
              <a:cxnLst/>
              <a:rect l="l" t="t" r="r" b="b"/>
              <a:pathLst>
                <a:path w="5136" h="6381" extrusionOk="0">
                  <a:moveTo>
                    <a:pt x="2299" y="0"/>
                  </a:moveTo>
                  <a:cubicBezTo>
                    <a:pt x="1844" y="0"/>
                    <a:pt x="1386" y="151"/>
                    <a:pt x="977" y="492"/>
                  </a:cubicBezTo>
                  <a:cubicBezTo>
                    <a:pt x="394" y="980"/>
                    <a:pt x="253" y="1736"/>
                    <a:pt x="253" y="2461"/>
                  </a:cubicBezTo>
                  <a:cubicBezTo>
                    <a:pt x="253" y="3138"/>
                    <a:pt x="142" y="3768"/>
                    <a:pt x="95" y="4430"/>
                  </a:cubicBezTo>
                  <a:cubicBezTo>
                    <a:pt x="1" y="5202"/>
                    <a:pt x="442" y="5958"/>
                    <a:pt x="1166" y="6241"/>
                  </a:cubicBezTo>
                  <a:cubicBezTo>
                    <a:pt x="1415" y="6337"/>
                    <a:pt x="1667" y="6380"/>
                    <a:pt x="1917" y="6380"/>
                  </a:cubicBezTo>
                  <a:cubicBezTo>
                    <a:pt x="2904" y="6380"/>
                    <a:pt x="3858" y="5704"/>
                    <a:pt x="4411" y="4887"/>
                  </a:cubicBezTo>
                  <a:cubicBezTo>
                    <a:pt x="5104" y="3831"/>
                    <a:pt x="5136" y="2477"/>
                    <a:pt x="4521" y="1374"/>
                  </a:cubicBezTo>
                  <a:cubicBezTo>
                    <a:pt x="4490" y="1327"/>
                    <a:pt x="4458" y="1295"/>
                    <a:pt x="4443" y="1248"/>
                  </a:cubicBezTo>
                  <a:cubicBezTo>
                    <a:pt x="3945" y="496"/>
                    <a:pt x="3126" y="0"/>
                    <a:pt x="22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50"/>
            <p:cNvSpPr/>
            <p:nvPr/>
          </p:nvSpPr>
          <p:spPr>
            <a:xfrm>
              <a:off x="5831813" y="855300"/>
              <a:ext cx="84700" cy="94600"/>
            </a:xfrm>
            <a:custGeom>
              <a:avLst/>
              <a:gdLst/>
              <a:ahLst/>
              <a:cxnLst/>
              <a:rect l="l" t="t" r="r" b="b"/>
              <a:pathLst>
                <a:path w="3388" h="3784" extrusionOk="0">
                  <a:moveTo>
                    <a:pt x="1800" y="0"/>
                  </a:moveTo>
                  <a:cubicBezTo>
                    <a:pt x="1531" y="0"/>
                    <a:pt x="1237" y="112"/>
                    <a:pt x="930" y="372"/>
                  </a:cubicBezTo>
                  <a:cubicBezTo>
                    <a:pt x="205" y="987"/>
                    <a:pt x="1" y="1900"/>
                    <a:pt x="300" y="2814"/>
                  </a:cubicBezTo>
                  <a:cubicBezTo>
                    <a:pt x="511" y="3460"/>
                    <a:pt x="1015" y="3783"/>
                    <a:pt x="1575" y="3783"/>
                  </a:cubicBezTo>
                  <a:cubicBezTo>
                    <a:pt x="1807" y="3783"/>
                    <a:pt x="2049" y="3728"/>
                    <a:pt x="2284" y="3617"/>
                  </a:cubicBezTo>
                  <a:cubicBezTo>
                    <a:pt x="3356" y="3098"/>
                    <a:pt x="3387" y="1696"/>
                    <a:pt x="2899" y="798"/>
                  </a:cubicBezTo>
                  <a:cubicBezTo>
                    <a:pt x="2650" y="330"/>
                    <a:pt x="2262" y="0"/>
                    <a:pt x="1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50"/>
            <p:cNvSpPr/>
            <p:nvPr/>
          </p:nvSpPr>
          <p:spPr>
            <a:xfrm>
              <a:off x="5865313" y="862625"/>
              <a:ext cx="44500" cy="69750"/>
            </a:xfrm>
            <a:custGeom>
              <a:avLst/>
              <a:gdLst/>
              <a:ahLst/>
              <a:cxnLst/>
              <a:rect l="l" t="t" r="r" b="b"/>
              <a:pathLst>
                <a:path w="1780" h="2790" extrusionOk="0">
                  <a:moveTo>
                    <a:pt x="419" y="0"/>
                  </a:moveTo>
                  <a:cubicBezTo>
                    <a:pt x="15" y="0"/>
                    <a:pt x="0" y="447"/>
                    <a:pt x="47" y="757"/>
                  </a:cubicBezTo>
                  <a:cubicBezTo>
                    <a:pt x="62" y="1025"/>
                    <a:pt x="141" y="1292"/>
                    <a:pt x="173" y="1544"/>
                  </a:cubicBezTo>
                  <a:cubicBezTo>
                    <a:pt x="204" y="1907"/>
                    <a:pt x="157" y="2426"/>
                    <a:pt x="472" y="2663"/>
                  </a:cubicBezTo>
                  <a:cubicBezTo>
                    <a:pt x="590" y="2748"/>
                    <a:pt x="728" y="2790"/>
                    <a:pt x="864" y="2790"/>
                  </a:cubicBezTo>
                  <a:cubicBezTo>
                    <a:pt x="1054" y="2790"/>
                    <a:pt x="1241" y="2709"/>
                    <a:pt x="1370" y="2552"/>
                  </a:cubicBezTo>
                  <a:cubicBezTo>
                    <a:pt x="1779" y="2080"/>
                    <a:pt x="1543" y="1229"/>
                    <a:pt x="1323" y="725"/>
                  </a:cubicBezTo>
                  <a:cubicBezTo>
                    <a:pt x="1165" y="347"/>
                    <a:pt x="866" y="1"/>
                    <a:pt x="440" y="1"/>
                  </a:cubicBezTo>
                  <a:cubicBezTo>
                    <a:pt x="433" y="0"/>
                    <a:pt x="426" y="0"/>
                    <a:pt x="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50"/>
            <p:cNvSpPr/>
            <p:nvPr/>
          </p:nvSpPr>
          <p:spPr>
            <a:xfrm>
              <a:off x="5845988" y="862350"/>
              <a:ext cx="32625" cy="33050"/>
            </a:xfrm>
            <a:custGeom>
              <a:avLst/>
              <a:gdLst/>
              <a:ahLst/>
              <a:cxnLst/>
              <a:rect l="l" t="t" r="r" b="b"/>
              <a:pathLst>
                <a:path w="1305" h="1322" extrusionOk="0">
                  <a:moveTo>
                    <a:pt x="431" y="1"/>
                  </a:moveTo>
                  <a:cubicBezTo>
                    <a:pt x="205" y="1"/>
                    <a:pt x="9" y="119"/>
                    <a:pt x="1" y="421"/>
                  </a:cubicBezTo>
                  <a:cubicBezTo>
                    <a:pt x="1" y="673"/>
                    <a:pt x="190" y="736"/>
                    <a:pt x="363" y="894"/>
                  </a:cubicBezTo>
                  <a:cubicBezTo>
                    <a:pt x="520" y="1036"/>
                    <a:pt x="678" y="1319"/>
                    <a:pt x="930" y="1319"/>
                  </a:cubicBezTo>
                  <a:cubicBezTo>
                    <a:pt x="946" y="1321"/>
                    <a:pt x="962" y="1322"/>
                    <a:pt x="976" y="1322"/>
                  </a:cubicBezTo>
                  <a:cubicBezTo>
                    <a:pt x="1251" y="1322"/>
                    <a:pt x="1305" y="1053"/>
                    <a:pt x="1245" y="784"/>
                  </a:cubicBezTo>
                  <a:cubicBezTo>
                    <a:pt x="1213" y="579"/>
                    <a:pt x="1135" y="390"/>
                    <a:pt x="993" y="232"/>
                  </a:cubicBezTo>
                  <a:cubicBezTo>
                    <a:pt x="853" y="92"/>
                    <a:pt x="630" y="1"/>
                    <a:pt x="4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50"/>
            <p:cNvSpPr/>
            <p:nvPr/>
          </p:nvSpPr>
          <p:spPr>
            <a:xfrm>
              <a:off x="5612088" y="1116100"/>
              <a:ext cx="237875" cy="140425"/>
            </a:xfrm>
            <a:custGeom>
              <a:avLst/>
              <a:gdLst/>
              <a:ahLst/>
              <a:cxnLst/>
              <a:rect l="l" t="t" r="r" b="b"/>
              <a:pathLst>
                <a:path w="9515" h="5617" extrusionOk="0">
                  <a:moveTo>
                    <a:pt x="6467" y="0"/>
                  </a:moveTo>
                  <a:cubicBezTo>
                    <a:pt x="5887" y="0"/>
                    <a:pt x="5301" y="121"/>
                    <a:pt x="4726" y="211"/>
                  </a:cubicBezTo>
                  <a:cubicBezTo>
                    <a:pt x="4551" y="239"/>
                    <a:pt x="4377" y="250"/>
                    <a:pt x="4203" y="250"/>
                  </a:cubicBezTo>
                  <a:cubicBezTo>
                    <a:pt x="3560" y="250"/>
                    <a:pt x="2917" y="99"/>
                    <a:pt x="2275" y="99"/>
                  </a:cubicBezTo>
                  <a:cubicBezTo>
                    <a:pt x="2115" y="99"/>
                    <a:pt x="1955" y="109"/>
                    <a:pt x="1796" y="132"/>
                  </a:cubicBezTo>
                  <a:cubicBezTo>
                    <a:pt x="740" y="258"/>
                    <a:pt x="0" y="1219"/>
                    <a:pt x="142" y="2274"/>
                  </a:cubicBezTo>
                  <a:cubicBezTo>
                    <a:pt x="315" y="3471"/>
                    <a:pt x="1339" y="4463"/>
                    <a:pt x="2300" y="5046"/>
                  </a:cubicBezTo>
                  <a:cubicBezTo>
                    <a:pt x="2861" y="5400"/>
                    <a:pt x="3463" y="5616"/>
                    <a:pt x="3977" y="5616"/>
                  </a:cubicBezTo>
                  <a:cubicBezTo>
                    <a:pt x="4012" y="5616"/>
                    <a:pt x="4046" y="5615"/>
                    <a:pt x="4080" y="5613"/>
                  </a:cubicBezTo>
                  <a:cubicBezTo>
                    <a:pt x="4836" y="5566"/>
                    <a:pt x="5560" y="5346"/>
                    <a:pt x="6206" y="4967"/>
                  </a:cubicBezTo>
                  <a:cubicBezTo>
                    <a:pt x="7388" y="4290"/>
                    <a:pt x="9514" y="2731"/>
                    <a:pt x="8663" y="1077"/>
                  </a:cubicBezTo>
                  <a:cubicBezTo>
                    <a:pt x="8317" y="431"/>
                    <a:pt x="7577" y="85"/>
                    <a:pt x="6868" y="21"/>
                  </a:cubicBezTo>
                  <a:cubicBezTo>
                    <a:pt x="6735" y="7"/>
                    <a:pt x="6601" y="0"/>
                    <a:pt x="64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50"/>
            <p:cNvSpPr/>
            <p:nvPr/>
          </p:nvSpPr>
          <p:spPr>
            <a:xfrm>
              <a:off x="5753063" y="1161125"/>
              <a:ext cx="45300" cy="81150"/>
            </a:xfrm>
            <a:custGeom>
              <a:avLst/>
              <a:gdLst/>
              <a:ahLst/>
              <a:cxnLst/>
              <a:rect l="l" t="t" r="r" b="b"/>
              <a:pathLst>
                <a:path w="1812" h="3246" extrusionOk="0">
                  <a:moveTo>
                    <a:pt x="95" y="0"/>
                  </a:moveTo>
                  <a:cubicBezTo>
                    <a:pt x="32" y="111"/>
                    <a:pt x="0" y="237"/>
                    <a:pt x="32" y="363"/>
                  </a:cubicBezTo>
                  <a:cubicBezTo>
                    <a:pt x="47" y="504"/>
                    <a:pt x="63" y="630"/>
                    <a:pt x="95" y="757"/>
                  </a:cubicBezTo>
                  <a:cubicBezTo>
                    <a:pt x="142" y="1056"/>
                    <a:pt x="173" y="1355"/>
                    <a:pt x="221" y="1639"/>
                  </a:cubicBezTo>
                  <a:cubicBezTo>
                    <a:pt x="268" y="2001"/>
                    <a:pt x="315" y="2347"/>
                    <a:pt x="362" y="2710"/>
                  </a:cubicBezTo>
                  <a:cubicBezTo>
                    <a:pt x="378" y="2883"/>
                    <a:pt x="394" y="3072"/>
                    <a:pt x="410" y="3245"/>
                  </a:cubicBezTo>
                  <a:lnTo>
                    <a:pt x="583" y="3151"/>
                  </a:lnTo>
                  <a:cubicBezTo>
                    <a:pt x="1008" y="2914"/>
                    <a:pt x="1434" y="2631"/>
                    <a:pt x="1812" y="2316"/>
                  </a:cubicBezTo>
                  <a:cubicBezTo>
                    <a:pt x="1591" y="1954"/>
                    <a:pt x="1323" y="1607"/>
                    <a:pt x="1087" y="1245"/>
                  </a:cubicBezTo>
                  <a:cubicBezTo>
                    <a:pt x="804" y="788"/>
                    <a:pt x="473" y="378"/>
                    <a:pt x="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50"/>
            <p:cNvSpPr/>
            <p:nvPr/>
          </p:nvSpPr>
          <p:spPr>
            <a:xfrm>
              <a:off x="5637288" y="1152575"/>
              <a:ext cx="37825" cy="92050"/>
            </a:xfrm>
            <a:custGeom>
              <a:avLst/>
              <a:gdLst/>
              <a:ahLst/>
              <a:cxnLst/>
              <a:rect l="l" t="t" r="r" b="b"/>
              <a:pathLst>
                <a:path w="1513" h="3682" extrusionOk="0">
                  <a:moveTo>
                    <a:pt x="1191" y="0"/>
                  </a:moveTo>
                  <a:cubicBezTo>
                    <a:pt x="1104" y="0"/>
                    <a:pt x="1029" y="88"/>
                    <a:pt x="977" y="153"/>
                  </a:cubicBezTo>
                  <a:cubicBezTo>
                    <a:pt x="851" y="374"/>
                    <a:pt x="756" y="594"/>
                    <a:pt x="678" y="815"/>
                  </a:cubicBezTo>
                  <a:cubicBezTo>
                    <a:pt x="425" y="1382"/>
                    <a:pt x="252" y="1981"/>
                    <a:pt x="0" y="2548"/>
                  </a:cubicBezTo>
                  <a:cubicBezTo>
                    <a:pt x="378" y="2957"/>
                    <a:pt x="804" y="3304"/>
                    <a:pt x="1276" y="3587"/>
                  </a:cubicBezTo>
                  <a:cubicBezTo>
                    <a:pt x="1339" y="3619"/>
                    <a:pt x="1386" y="3650"/>
                    <a:pt x="1434" y="3682"/>
                  </a:cubicBezTo>
                  <a:lnTo>
                    <a:pt x="1449" y="3477"/>
                  </a:lnTo>
                  <a:cubicBezTo>
                    <a:pt x="1449" y="3367"/>
                    <a:pt x="1449" y="3256"/>
                    <a:pt x="1434" y="3130"/>
                  </a:cubicBezTo>
                  <a:cubicBezTo>
                    <a:pt x="1434" y="2941"/>
                    <a:pt x="1449" y="2737"/>
                    <a:pt x="1449" y="2532"/>
                  </a:cubicBezTo>
                  <a:cubicBezTo>
                    <a:pt x="1465" y="2107"/>
                    <a:pt x="1465" y="1681"/>
                    <a:pt x="1497" y="1240"/>
                  </a:cubicBezTo>
                  <a:cubicBezTo>
                    <a:pt x="1512" y="941"/>
                    <a:pt x="1497" y="626"/>
                    <a:pt x="1449" y="311"/>
                  </a:cubicBezTo>
                  <a:cubicBezTo>
                    <a:pt x="1434" y="185"/>
                    <a:pt x="1355" y="75"/>
                    <a:pt x="1245" y="12"/>
                  </a:cubicBezTo>
                  <a:cubicBezTo>
                    <a:pt x="1226" y="4"/>
                    <a:pt x="1208" y="0"/>
                    <a:pt x="1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50"/>
            <p:cNvSpPr/>
            <p:nvPr/>
          </p:nvSpPr>
          <p:spPr>
            <a:xfrm>
              <a:off x="5758563" y="1116225"/>
              <a:ext cx="15000" cy="42950"/>
            </a:xfrm>
            <a:custGeom>
              <a:avLst/>
              <a:gdLst/>
              <a:ahLst/>
              <a:cxnLst/>
              <a:rect l="l" t="t" r="r" b="b"/>
              <a:pathLst>
                <a:path w="600" h="1718" extrusionOk="0">
                  <a:moveTo>
                    <a:pt x="552" y="1"/>
                  </a:moveTo>
                  <a:cubicBezTo>
                    <a:pt x="379" y="1"/>
                    <a:pt x="190" y="16"/>
                    <a:pt x="1" y="32"/>
                  </a:cubicBezTo>
                  <a:cubicBezTo>
                    <a:pt x="32" y="237"/>
                    <a:pt x="64" y="442"/>
                    <a:pt x="95" y="647"/>
                  </a:cubicBezTo>
                  <a:cubicBezTo>
                    <a:pt x="111" y="804"/>
                    <a:pt x="127" y="977"/>
                    <a:pt x="158" y="1135"/>
                  </a:cubicBezTo>
                  <a:cubicBezTo>
                    <a:pt x="174" y="1308"/>
                    <a:pt x="221" y="1481"/>
                    <a:pt x="300" y="1623"/>
                  </a:cubicBezTo>
                  <a:cubicBezTo>
                    <a:pt x="316" y="1655"/>
                    <a:pt x="347" y="1702"/>
                    <a:pt x="363" y="1718"/>
                  </a:cubicBezTo>
                  <a:cubicBezTo>
                    <a:pt x="394" y="1718"/>
                    <a:pt x="426" y="1670"/>
                    <a:pt x="442" y="1639"/>
                  </a:cubicBezTo>
                  <a:cubicBezTo>
                    <a:pt x="489" y="1560"/>
                    <a:pt x="521" y="1481"/>
                    <a:pt x="536" y="1387"/>
                  </a:cubicBezTo>
                  <a:cubicBezTo>
                    <a:pt x="568" y="1214"/>
                    <a:pt x="584" y="1025"/>
                    <a:pt x="584" y="836"/>
                  </a:cubicBezTo>
                  <a:cubicBezTo>
                    <a:pt x="599" y="552"/>
                    <a:pt x="584" y="269"/>
                    <a:pt x="5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50"/>
            <p:cNvSpPr/>
            <p:nvPr/>
          </p:nvSpPr>
          <p:spPr>
            <a:xfrm>
              <a:off x="5726663" y="1119000"/>
              <a:ext cx="18150" cy="38925"/>
            </a:xfrm>
            <a:custGeom>
              <a:avLst/>
              <a:gdLst/>
              <a:ahLst/>
              <a:cxnLst/>
              <a:rect l="l" t="t" r="r" b="b"/>
              <a:pathLst>
                <a:path w="726" h="1557" extrusionOk="0">
                  <a:moveTo>
                    <a:pt x="725" y="0"/>
                  </a:moveTo>
                  <a:lnTo>
                    <a:pt x="143" y="95"/>
                  </a:lnTo>
                  <a:lnTo>
                    <a:pt x="1" y="110"/>
                  </a:lnTo>
                  <a:lnTo>
                    <a:pt x="17" y="441"/>
                  </a:lnTo>
                  <a:lnTo>
                    <a:pt x="80" y="1481"/>
                  </a:lnTo>
                  <a:cubicBezTo>
                    <a:pt x="105" y="1535"/>
                    <a:pt x="133" y="1557"/>
                    <a:pt x="162" y="1557"/>
                  </a:cubicBezTo>
                  <a:cubicBezTo>
                    <a:pt x="275" y="1557"/>
                    <a:pt x="401" y="1213"/>
                    <a:pt x="426" y="1150"/>
                  </a:cubicBezTo>
                  <a:cubicBezTo>
                    <a:pt x="552" y="772"/>
                    <a:pt x="647" y="394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50"/>
            <p:cNvSpPr/>
            <p:nvPr/>
          </p:nvSpPr>
          <p:spPr>
            <a:xfrm>
              <a:off x="5688088" y="1120175"/>
              <a:ext cx="19700" cy="52475"/>
            </a:xfrm>
            <a:custGeom>
              <a:avLst/>
              <a:gdLst/>
              <a:ahLst/>
              <a:cxnLst/>
              <a:rect l="l" t="t" r="r" b="b"/>
              <a:pathLst>
                <a:path w="788" h="2099" extrusionOk="0">
                  <a:moveTo>
                    <a:pt x="0" y="0"/>
                  </a:moveTo>
                  <a:lnTo>
                    <a:pt x="0" y="0"/>
                  </a:lnTo>
                  <a:cubicBezTo>
                    <a:pt x="16" y="79"/>
                    <a:pt x="32" y="174"/>
                    <a:pt x="47" y="284"/>
                  </a:cubicBezTo>
                  <a:cubicBezTo>
                    <a:pt x="79" y="552"/>
                    <a:pt x="95" y="835"/>
                    <a:pt x="110" y="1103"/>
                  </a:cubicBezTo>
                  <a:cubicBezTo>
                    <a:pt x="110" y="1210"/>
                    <a:pt x="96" y="2098"/>
                    <a:pt x="266" y="2098"/>
                  </a:cubicBezTo>
                  <a:cubicBezTo>
                    <a:pt x="272" y="2098"/>
                    <a:pt x="278" y="2097"/>
                    <a:pt x="284" y="2095"/>
                  </a:cubicBezTo>
                  <a:cubicBezTo>
                    <a:pt x="347" y="2064"/>
                    <a:pt x="394" y="1922"/>
                    <a:pt x="410" y="1859"/>
                  </a:cubicBezTo>
                  <a:cubicBezTo>
                    <a:pt x="457" y="1701"/>
                    <a:pt x="504" y="1560"/>
                    <a:pt x="536" y="1402"/>
                  </a:cubicBezTo>
                  <a:cubicBezTo>
                    <a:pt x="630" y="1024"/>
                    <a:pt x="693" y="646"/>
                    <a:pt x="756" y="268"/>
                  </a:cubicBezTo>
                  <a:cubicBezTo>
                    <a:pt x="772" y="205"/>
                    <a:pt x="772" y="142"/>
                    <a:pt x="788" y="79"/>
                  </a:cubicBezTo>
                  <a:cubicBezTo>
                    <a:pt x="520" y="63"/>
                    <a:pt x="268" y="1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50"/>
            <p:cNvSpPr/>
            <p:nvPr/>
          </p:nvSpPr>
          <p:spPr>
            <a:xfrm>
              <a:off x="5779838" y="1116625"/>
              <a:ext cx="33500" cy="42600"/>
            </a:xfrm>
            <a:custGeom>
              <a:avLst/>
              <a:gdLst/>
              <a:ahLst/>
              <a:cxnLst/>
              <a:rect l="l" t="t" r="r" b="b"/>
              <a:pathLst>
                <a:path w="1340" h="1704" extrusionOk="0">
                  <a:moveTo>
                    <a:pt x="300" y="0"/>
                  </a:moveTo>
                  <a:cubicBezTo>
                    <a:pt x="252" y="205"/>
                    <a:pt x="189" y="394"/>
                    <a:pt x="158" y="568"/>
                  </a:cubicBezTo>
                  <a:cubicBezTo>
                    <a:pt x="111" y="820"/>
                    <a:pt x="48" y="1072"/>
                    <a:pt x="16" y="1339"/>
                  </a:cubicBezTo>
                  <a:cubicBezTo>
                    <a:pt x="0" y="1434"/>
                    <a:pt x="0" y="1544"/>
                    <a:pt x="32" y="1654"/>
                  </a:cubicBezTo>
                  <a:cubicBezTo>
                    <a:pt x="62" y="1690"/>
                    <a:pt x="101" y="1703"/>
                    <a:pt x="142" y="1703"/>
                  </a:cubicBezTo>
                  <a:cubicBezTo>
                    <a:pt x="209" y="1703"/>
                    <a:pt x="282" y="1668"/>
                    <a:pt x="331" y="1639"/>
                  </a:cubicBezTo>
                  <a:cubicBezTo>
                    <a:pt x="536" y="1497"/>
                    <a:pt x="709" y="1324"/>
                    <a:pt x="867" y="1119"/>
                  </a:cubicBezTo>
                  <a:cubicBezTo>
                    <a:pt x="1056" y="898"/>
                    <a:pt x="1213" y="662"/>
                    <a:pt x="1339" y="394"/>
                  </a:cubicBezTo>
                  <a:cubicBezTo>
                    <a:pt x="1024" y="190"/>
                    <a:pt x="678" y="64"/>
                    <a:pt x="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50"/>
            <p:cNvSpPr/>
            <p:nvPr/>
          </p:nvSpPr>
          <p:spPr>
            <a:xfrm>
              <a:off x="5640813" y="1118600"/>
              <a:ext cx="24450" cy="49300"/>
            </a:xfrm>
            <a:custGeom>
              <a:avLst/>
              <a:gdLst/>
              <a:ahLst/>
              <a:cxnLst/>
              <a:rect l="l" t="t" r="r" b="b"/>
              <a:pathLst>
                <a:path w="978" h="1972" extrusionOk="0">
                  <a:moveTo>
                    <a:pt x="978" y="0"/>
                  </a:moveTo>
                  <a:cubicBezTo>
                    <a:pt x="867" y="0"/>
                    <a:pt x="757" y="16"/>
                    <a:pt x="663" y="32"/>
                  </a:cubicBezTo>
                  <a:cubicBezTo>
                    <a:pt x="458" y="63"/>
                    <a:pt x="253" y="126"/>
                    <a:pt x="64" y="205"/>
                  </a:cubicBezTo>
                  <a:cubicBezTo>
                    <a:pt x="48" y="473"/>
                    <a:pt x="48" y="741"/>
                    <a:pt x="48" y="1008"/>
                  </a:cubicBezTo>
                  <a:cubicBezTo>
                    <a:pt x="32" y="1276"/>
                    <a:pt x="17" y="1560"/>
                    <a:pt x="1" y="1843"/>
                  </a:cubicBezTo>
                  <a:cubicBezTo>
                    <a:pt x="1" y="1901"/>
                    <a:pt x="1" y="1971"/>
                    <a:pt x="73" y="1971"/>
                  </a:cubicBezTo>
                  <a:cubicBezTo>
                    <a:pt x="80" y="1971"/>
                    <a:pt x="87" y="1971"/>
                    <a:pt x="95" y="1969"/>
                  </a:cubicBezTo>
                  <a:cubicBezTo>
                    <a:pt x="127" y="1969"/>
                    <a:pt x="174" y="1938"/>
                    <a:pt x="206" y="1922"/>
                  </a:cubicBezTo>
                  <a:cubicBezTo>
                    <a:pt x="269" y="1843"/>
                    <a:pt x="332" y="1780"/>
                    <a:pt x="379" y="1686"/>
                  </a:cubicBezTo>
                  <a:cubicBezTo>
                    <a:pt x="505" y="1465"/>
                    <a:pt x="615" y="1213"/>
                    <a:pt x="694" y="961"/>
                  </a:cubicBezTo>
                  <a:cubicBezTo>
                    <a:pt x="789" y="693"/>
                    <a:pt x="867" y="410"/>
                    <a:pt x="946" y="126"/>
                  </a:cubicBezTo>
                  <a:cubicBezTo>
                    <a:pt x="946" y="79"/>
                    <a:pt x="978" y="48"/>
                    <a:pt x="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0" name="Google Shape;2490;p50"/>
          <p:cNvGrpSpPr/>
          <p:nvPr/>
        </p:nvGrpSpPr>
        <p:grpSpPr>
          <a:xfrm>
            <a:off x="4114526" y="1824001"/>
            <a:ext cx="694110" cy="1086212"/>
            <a:chOff x="2078588" y="1721025"/>
            <a:chExt cx="563950" cy="882525"/>
          </a:xfrm>
        </p:grpSpPr>
        <p:sp>
          <p:nvSpPr>
            <p:cNvPr id="2491" name="Google Shape;2491;p50"/>
            <p:cNvSpPr/>
            <p:nvPr/>
          </p:nvSpPr>
          <p:spPr>
            <a:xfrm>
              <a:off x="2078588" y="1721025"/>
              <a:ext cx="178825" cy="210900"/>
            </a:xfrm>
            <a:custGeom>
              <a:avLst/>
              <a:gdLst/>
              <a:ahLst/>
              <a:cxnLst/>
              <a:rect l="l" t="t" r="r" b="b"/>
              <a:pathLst>
                <a:path w="7153" h="8436" extrusionOk="0">
                  <a:moveTo>
                    <a:pt x="2014" y="0"/>
                  </a:moveTo>
                  <a:cubicBezTo>
                    <a:pt x="1686" y="0"/>
                    <a:pt x="1340" y="215"/>
                    <a:pt x="1103" y="554"/>
                  </a:cubicBezTo>
                  <a:cubicBezTo>
                    <a:pt x="773" y="1074"/>
                    <a:pt x="536" y="1641"/>
                    <a:pt x="410" y="2240"/>
                  </a:cubicBezTo>
                  <a:cubicBezTo>
                    <a:pt x="32" y="3673"/>
                    <a:pt x="1" y="5122"/>
                    <a:pt x="867" y="6367"/>
                  </a:cubicBezTo>
                  <a:cubicBezTo>
                    <a:pt x="1608" y="7359"/>
                    <a:pt x="2663" y="8052"/>
                    <a:pt x="3860" y="8320"/>
                  </a:cubicBezTo>
                  <a:cubicBezTo>
                    <a:pt x="4156" y="8391"/>
                    <a:pt x="4462" y="8435"/>
                    <a:pt x="4763" y="8435"/>
                  </a:cubicBezTo>
                  <a:cubicBezTo>
                    <a:pt x="5199" y="8435"/>
                    <a:pt x="5623" y="8342"/>
                    <a:pt x="5986" y="8099"/>
                  </a:cubicBezTo>
                  <a:cubicBezTo>
                    <a:pt x="6695" y="7611"/>
                    <a:pt x="6947" y="6682"/>
                    <a:pt x="7089" y="5816"/>
                  </a:cubicBezTo>
                  <a:cubicBezTo>
                    <a:pt x="7152" y="5595"/>
                    <a:pt x="7136" y="5374"/>
                    <a:pt x="7073" y="5154"/>
                  </a:cubicBezTo>
                  <a:cubicBezTo>
                    <a:pt x="6916" y="4713"/>
                    <a:pt x="6365" y="4587"/>
                    <a:pt x="5892" y="4508"/>
                  </a:cubicBezTo>
                  <a:cubicBezTo>
                    <a:pt x="5152" y="4382"/>
                    <a:pt x="4380" y="4162"/>
                    <a:pt x="3813" y="3642"/>
                  </a:cubicBezTo>
                  <a:cubicBezTo>
                    <a:pt x="3246" y="3122"/>
                    <a:pt x="2946" y="2319"/>
                    <a:pt x="2852" y="1531"/>
                  </a:cubicBezTo>
                  <a:cubicBezTo>
                    <a:pt x="2836" y="1232"/>
                    <a:pt x="2789" y="917"/>
                    <a:pt x="2710" y="617"/>
                  </a:cubicBezTo>
                  <a:cubicBezTo>
                    <a:pt x="2584" y="224"/>
                    <a:pt x="2348" y="35"/>
                    <a:pt x="2080" y="3"/>
                  </a:cubicBezTo>
                  <a:cubicBezTo>
                    <a:pt x="2058" y="1"/>
                    <a:pt x="2036" y="0"/>
                    <a:pt x="2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50"/>
            <p:cNvSpPr/>
            <p:nvPr/>
          </p:nvSpPr>
          <p:spPr>
            <a:xfrm>
              <a:off x="2082938" y="1747075"/>
              <a:ext cx="33100" cy="62650"/>
            </a:xfrm>
            <a:custGeom>
              <a:avLst/>
              <a:gdLst/>
              <a:ahLst/>
              <a:cxnLst/>
              <a:rect l="l" t="t" r="r" b="b"/>
              <a:pathLst>
                <a:path w="1324" h="2506" extrusionOk="0">
                  <a:moveTo>
                    <a:pt x="662" y="1"/>
                  </a:moveTo>
                  <a:cubicBezTo>
                    <a:pt x="473" y="379"/>
                    <a:pt x="331" y="788"/>
                    <a:pt x="236" y="1198"/>
                  </a:cubicBezTo>
                  <a:cubicBezTo>
                    <a:pt x="126" y="1623"/>
                    <a:pt x="47" y="2064"/>
                    <a:pt x="0" y="2505"/>
                  </a:cubicBezTo>
                  <a:cubicBezTo>
                    <a:pt x="599" y="2364"/>
                    <a:pt x="1260" y="1844"/>
                    <a:pt x="1308" y="1355"/>
                  </a:cubicBezTo>
                  <a:cubicBezTo>
                    <a:pt x="1323" y="1103"/>
                    <a:pt x="1008" y="332"/>
                    <a:pt x="6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50"/>
            <p:cNvSpPr/>
            <p:nvPr/>
          </p:nvSpPr>
          <p:spPr>
            <a:xfrm>
              <a:off x="2084113" y="1840650"/>
              <a:ext cx="29950" cy="54125"/>
            </a:xfrm>
            <a:custGeom>
              <a:avLst/>
              <a:gdLst/>
              <a:ahLst/>
              <a:cxnLst/>
              <a:rect l="l" t="t" r="r" b="b"/>
              <a:pathLst>
                <a:path w="1198" h="2165" extrusionOk="0">
                  <a:moveTo>
                    <a:pt x="83" y="1"/>
                  </a:moveTo>
                  <a:cubicBezTo>
                    <a:pt x="56" y="1"/>
                    <a:pt x="28" y="3"/>
                    <a:pt x="0" y="7"/>
                  </a:cubicBezTo>
                  <a:cubicBezTo>
                    <a:pt x="95" y="574"/>
                    <a:pt x="315" y="1109"/>
                    <a:pt x="646" y="1582"/>
                  </a:cubicBezTo>
                  <a:cubicBezTo>
                    <a:pt x="804" y="1787"/>
                    <a:pt x="977" y="1991"/>
                    <a:pt x="1150" y="2165"/>
                  </a:cubicBezTo>
                  <a:cubicBezTo>
                    <a:pt x="1182" y="1976"/>
                    <a:pt x="1198" y="1771"/>
                    <a:pt x="1166" y="1582"/>
                  </a:cubicBezTo>
                  <a:cubicBezTo>
                    <a:pt x="1135" y="1157"/>
                    <a:pt x="993" y="747"/>
                    <a:pt x="741" y="416"/>
                  </a:cubicBezTo>
                  <a:cubicBezTo>
                    <a:pt x="630" y="259"/>
                    <a:pt x="489" y="133"/>
                    <a:pt x="331" y="54"/>
                  </a:cubicBezTo>
                  <a:cubicBezTo>
                    <a:pt x="248" y="18"/>
                    <a:pt x="166" y="1"/>
                    <a:pt x="83" y="1"/>
                  </a:cubicBezTo>
                  <a:close/>
                </a:path>
              </a:pathLst>
            </a:custGeom>
            <a:solidFill>
              <a:srgbClr val="0024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50"/>
            <p:cNvSpPr/>
            <p:nvPr/>
          </p:nvSpPr>
          <p:spPr>
            <a:xfrm>
              <a:off x="2130963" y="1872675"/>
              <a:ext cx="76425" cy="58875"/>
            </a:xfrm>
            <a:custGeom>
              <a:avLst/>
              <a:gdLst/>
              <a:ahLst/>
              <a:cxnLst/>
              <a:rect l="l" t="t" r="r" b="b"/>
              <a:pathLst>
                <a:path w="3057" h="2355" extrusionOk="0">
                  <a:moveTo>
                    <a:pt x="1315" y="1"/>
                  </a:moveTo>
                  <a:cubicBezTo>
                    <a:pt x="656" y="1"/>
                    <a:pt x="109" y="757"/>
                    <a:pt x="1" y="1482"/>
                  </a:cubicBezTo>
                  <a:cubicBezTo>
                    <a:pt x="536" y="1844"/>
                    <a:pt x="1135" y="2097"/>
                    <a:pt x="1781" y="2254"/>
                  </a:cubicBezTo>
                  <a:cubicBezTo>
                    <a:pt x="2064" y="2319"/>
                    <a:pt x="2354" y="2354"/>
                    <a:pt x="2652" y="2354"/>
                  </a:cubicBezTo>
                  <a:cubicBezTo>
                    <a:pt x="2785" y="2354"/>
                    <a:pt x="2920" y="2347"/>
                    <a:pt x="3057" y="2333"/>
                  </a:cubicBezTo>
                  <a:cubicBezTo>
                    <a:pt x="2931" y="1923"/>
                    <a:pt x="2757" y="1545"/>
                    <a:pt x="2537" y="1183"/>
                  </a:cubicBezTo>
                  <a:cubicBezTo>
                    <a:pt x="2253" y="710"/>
                    <a:pt x="1970" y="33"/>
                    <a:pt x="1355" y="2"/>
                  </a:cubicBezTo>
                  <a:cubicBezTo>
                    <a:pt x="1342" y="1"/>
                    <a:pt x="1329" y="1"/>
                    <a:pt x="13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50"/>
            <p:cNvSpPr/>
            <p:nvPr/>
          </p:nvSpPr>
          <p:spPr>
            <a:xfrm>
              <a:off x="2220363" y="1839225"/>
              <a:ext cx="37050" cy="64225"/>
            </a:xfrm>
            <a:custGeom>
              <a:avLst/>
              <a:gdLst/>
              <a:ahLst/>
              <a:cxnLst/>
              <a:rect l="l" t="t" r="r" b="b"/>
              <a:pathLst>
                <a:path w="1482" h="2569" extrusionOk="0">
                  <a:moveTo>
                    <a:pt x="993" y="1"/>
                  </a:moveTo>
                  <a:cubicBezTo>
                    <a:pt x="725" y="16"/>
                    <a:pt x="457" y="142"/>
                    <a:pt x="268" y="363"/>
                  </a:cubicBezTo>
                  <a:cubicBezTo>
                    <a:pt x="48" y="646"/>
                    <a:pt x="0" y="1103"/>
                    <a:pt x="0" y="1481"/>
                  </a:cubicBezTo>
                  <a:cubicBezTo>
                    <a:pt x="16" y="2033"/>
                    <a:pt x="442" y="2505"/>
                    <a:pt x="993" y="2568"/>
                  </a:cubicBezTo>
                  <a:cubicBezTo>
                    <a:pt x="1213" y="2096"/>
                    <a:pt x="1355" y="1607"/>
                    <a:pt x="1418" y="1088"/>
                  </a:cubicBezTo>
                  <a:cubicBezTo>
                    <a:pt x="1481" y="867"/>
                    <a:pt x="1481" y="646"/>
                    <a:pt x="1418" y="426"/>
                  </a:cubicBezTo>
                  <a:cubicBezTo>
                    <a:pt x="1339" y="237"/>
                    <a:pt x="1182" y="79"/>
                    <a:pt x="993" y="1"/>
                  </a:cubicBezTo>
                  <a:close/>
                </a:path>
              </a:pathLst>
            </a:custGeom>
            <a:solidFill>
              <a:srgbClr val="0024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50"/>
            <p:cNvSpPr/>
            <p:nvPr/>
          </p:nvSpPr>
          <p:spPr>
            <a:xfrm>
              <a:off x="2175863" y="1819150"/>
              <a:ext cx="37825" cy="29400"/>
            </a:xfrm>
            <a:custGeom>
              <a:avLst/>
              <a:gdLst/>
              <a:ahLst/>
              <a:cxnLst/>
              <a:rect l="l" t="t" r="r" b="b"/>
              <a:pathLst>
                <a:path w="1513" h="1176" extrusionOk="0">
                  <a:moveTo>
                    <a:pt x="284" y="0"/>
                  </a:moveTo>
                  <a:lnTo>
                    <a:pt x="284" y="0"/>
                  </a:lnTo>
                  <a:cubicBezTo>
                    <a:pt x="32" y="347"/>
                    <a:pt x="1" y="1024"/>
                    <a:pt x="379" y="1150"/>
                  </a:cubicBezTo>
                  <a:cubicBezTo>
                    <a:pt x="424" y="1167"/>
                    <a:pt x="473" y="1176"/>
                    <a:pt x="524" y="1176"/>
                  </a:cubicBezTo>
                  <a:cubicBezTo>
                    <a:pt x="848" y="1176"/>
                    <a:pt x="1268" y="856"/>
                    <a:pt x="1513" y="489"/>
                  </a:cubicBezTo>
                  <a:cubicBezTo>
                    <a:pt x="1072" y="394"/>
                    <a:pt x="662" y="221"/>
                    <a:pt x="2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50"/>
            <p:cNvSpPr/>
            <p:nvPr/>
          </p:nvSpPr>
          <p:spPr>
            <a:xfrm>
              <a:off x="2117588" y="1813825"/>
              <a:ext cx="43250" cy="30700"/>
            </a:xfrm>
            <a:custGeom>
              <a:avLst/>
              <a:gdLst/>
              <a:ahLst/>
              <a:cxnLst/>
              <a:rect l="l" t="t" r="r" b="b"/>
              <a:pathLst>
                <a:path w="1730" h="1228" extrusionOk="0">
                  <a:moveTo>
                    <a:pt x="1105" y="0"/>
                  </a:moveTo>
                  <a:cubicBezTo>
                    <a:pt x="1028" y="0"/>
                    <a:pt x="950" y="25"/>
                    <a:pt x="882" y="72"/>
                  </a:cubicBezTo>
                  <a:cubicBezTo>
                    <a:pt x="426" y="308"/>
                    <a:pt x="0" y="1127"/>
                    <a:pt x="693" y="1221"/>
                  </a:cubicBezTo>
                  <a:cubicBezTo>
                    <a:pt x="719" y="1225"/>
                    <a:pt x="745" y="1227"/>
                    <a:pt x="770" y="1227"/>
                  </a:cubicBezTo>
                  <a:cubicBezTo>
                    <a:pt x="1251" y="1227"/>
                    <a:pt x="1730" y="553"/>
                    <a:pt x="1371" y="135"/>
                  </a:cubicBezTo>
                  <a:cubicBezTo>
                    <a:pt x="1307" y="44"/>
                    <a:pt x="1208" y="0"/>
                    <a:pt x="1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50"/>
            <p:cNvSpPr/>
            <p:nvPr/>
          </p:nvSpPr>
          <p:spPr>
            <a:xfrm>
              <a:off x="2127038" y="1725825"/>
              <a:ext cx="22850" cy="30900"/>
            </a:xfrm>
            <a:custGeom>
              <a:avLst/>
              <a:gdLst/>
              <a:ahLst/>
              <a:cxnLst/>
              <a:rect l="l" t="t" r="r" b="b"/>
              <a:pathLst>
                <a:path w="914" h="1236" extrusionOk="0">
                  <a:moveTo>
                    <a:pt x="520" y="0"/>
                  </a:moveTo>
                  <a:cubicBezTo>
                    <a:pt x="252" y="0"/>
                    <a:pt x="79" y="299"/>
                    <a:pt x="48" y="536"/>
                  </a:cubicBezTo>
                  <a:cubicBezTo>
                    <a:pt x="0" y="851"/>
                    <a:pt x="237" y="1087"/>
                    <a:pt x="520" y="1197"/>
                  </a:cubicBezTo>
                  <a:cubicBezTo>
                    <a:pt x="590" y="1223"/>
                    <a:pt x="659" y="1235"/>
                    <a:pt x="731" y="1235"/>
                  </a:cubicBezTo>
                  <a:cubicBezTo>
                    <a:pt x="790" y="1235"/>
                    <a:pt x="850" y="1227"/>
                    <a:pt x="914" y="1213"/>
                  </a:cubicBezTo>
                  <a:cubicBezTo>
                    <a:pt x="898" y="945"/>
                    <a:pt x="851" y="678"/>
                    <a:pt x="788" y="425"/>
                  </a:cubicBezTo>
                  <a:cubicBezTo>
                    <a:pt x="725" y="268"/>
                    <a:pt x="646" y="126"/>
                    <a:pt x="5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50"/>
            <p:cNvSpPr/>
            <p:nvPr/>
          </p:nvSpPr>
          <p:spPr>
            <a:xfrm>
              <a:off x="2078588" y="1721025"/>
              <a:ext cx="178825" cy="210900"/>
            </a:xfrm>
            <a:custGeom>
              <a:avLst/>
              <a:gdLst/>
              <a:ahLst/>
              <a:cxnLst/>
              <a:rect l="l" t="t" r="r" b="b"/>
              <a:pathLst>
                <a:path w="7153" h="8436" extrusionOk="0">
                  <a:moveTo>
                    <a:pt x="2001" y="0"/>
                  </a:moveTo>
                  <a:cubicBezTo>
                    <a:pt x="1686" y="0"/>
                    <a:pt x="1340" y="215"/>
                    <a:pt x="1103" y="554"/>
                  </a:cubicBezTo>
                  <a:cubicBezTo>
                    <a:pt x="773" y="1074"/>
                    <a:pt x="536" y="1641"/>
                    <a:pt x="410" y="2240"/>
                  </a:cubicBezTo>
                  <a:cubicBezTo>
                    <a:pt x="32" y="3673"/>
                    <a:pt x="1" y="5122"/>
                    <a:pt x="867" y="6367"/>
                  </a:cubicBezTo>
                  <a:cubicBezTo>
                    <a:pt x="1608" y="7359"/>
                    <a:pt x="2663" y="8052"/>
                    <a:pt x="3860" y="8320"/>
                  </a:cubicBezTo>
                  <a:cubicBezTo>
                    <a:pt x="4156" y="8391"/>
                    <a:pt x="4462" y="8435"/>
                    <a:pt x="4763" y="8435"/>
                  </a:cubicBezTo>
                  <a:cubicBezTo>
                    <a:pt x="5199" y="8435"/>
                    <a:pt x="5623" y="8342"/>
                    <a:pt x="5986" y="8099"/>
                  </a:cubicBezTo>
                  <a:cubicBezTo>
                    <a:pt x="6695" y="7611"/>
                    <a:pt x="6947" y="6682"/>
                    <a:pt x="7089" y="5816"/>
                  </a:cubicBezTo>
                  <a:cubicBezTo>
                    <a:pt x="7152" y="5595"/>
                    <a:pt x="7136" y="5374"/>
                    <a:pt x="7073" y="5154"/>
                  </a:cubicBezTo>
                  <a:cubicBezTo>
                    <a:pt x="6916" y="4713"/>
                    <a:pt x="6365" y="4587"/>
                    <a:pt x="5892" y="4508"/>
                  </a:cubicBezTo>
                  <a:cubicBezTo>
                    <a:pt x="5750" y="4492"/>
                    <a:pt x="5608" y="4461"/>
                    <a:pt x="5467" y="4429"/>
                  </a:cubicBezTo>
                  <a:cubicBezTo>
                    <a:pt x="5309" y="4540"/>
                    <a:pt x="5167" y="4697"/>
                    <a:pt x="5041" y="4855"/>
                  </a:cubicBezTo>
                  <a:cubicBezTo>
                    <a:pt x="4758" y="5248"/>
                    <a:pt x="4553" y="5768"/>
                    <a:pt x="4128" y="6052"/>
                  </a:cubicBezTo>
                  <a:cubicBezTo>
                    <a:pt x="3913" y="6190"/>
                    <a:pt x="3664" y="6250"/>
                    <a:pt x="3407" y="6250"/>
                  </a:cubicBezTo>
                  <a:cubicBezTo>
                    <a:pt x="2757" y="6250"/>
                    <a:pt x="2052" y="5869"/>
                    <a:pt x="1702" y="5406"/>
                  </a:cubicBezTo>
                  <a:cubicBezTo>
                    <a:pt x="993" y="4477"/>
                    <a:pt x="725" y="3280"/>
                    <a:pt x="977" y="2145"/>
                  </a:cubicBezTo>
                  <a:cubicBezTo>
                    <a:pt x="1119" y="1547"/>
                    <a:pt x="1356" y="870"/>
                    <a:pt x="1797" y="428"/>
                  </a:cubicBezTo>
                  <a:cubicBezTo>
                    <a:pt x="1954" y="255"/>
                    <a:pt x="2190" y="161"/>
                    <a:pt x="2427" y="161"/>
                  </a:cubicBezTo>
                  <a:cubicBezTo>
                    <a:pt x="2316" y="82"/>
                    <a:pt x="2206" y="19"/>
                    <a:pt x="2064" y="3"/>
                  </a:cubicBezTo>
                  <a:cubicBezTo>
                    <a:pt x="2043" y="1"/>
                    <a:pt x="2022" y="0"/>
                    <a:pt x="2001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50"/>
            <p:cNvSpPr/>
            <p:nvPr/>
          </p:nvSpPr>
          <p:spPr>
            <a:xfrm>
              <a:off x="2460563" y="1742350"/>
              <a:ext cx="181575" cy="202975"/>
            </a:xfrm>
            <a:custGeom>
              <a:avLst/>
              <a:gdLst/>
              <a:ahLst/>
              <a:cxnLst/>
              <a:rect l="l" t="t" r="r" b="b"/>
              <a:pathLst>
                <a:path w="7263" h="8119" extrusionOk="0">
                  <a:moveTo>
                    <a:pt x="5593" y="1"/>
                  </a:moveTo>
                  <a:cubicBezTo>
                    <a:pt x="5325" y="1"/>
                    <a:pt x="5073" y="158"/>
                    <a:pt x="4900" y="536"/>
                  </a:cubicBezTo>
                  <a:cubicBezTo>
                    <a:pt x="4789" y="836"/>
                    <a:pt x="4726" y="1135"/>
                    <a:pt x="4679" y="1434"/>
                  </a:cubicBezTo>
                  <a:cubicBezTo>
                    <a:pt x="4506" y="2206"/>
                    <a:pt x="4144" y="2962"/>
                    <a:pt x="3514" y="3435"/>
                  </a:cubicBezTo>
                  <a:cubicBezTo>
                    <a:pt x="2899" y="3907"/>
                    <a:pt x="2112" y="4033"/>
                    <a:pt x="1356" y="4080"/>
                  </a:cubicBezTo>
                  <a:cubicBezTo>
                    <a:pt x="883" y="4112"/>
                    <a:pt x="316" y="4175"/>
                    <a:pt x="111" y="4600"/>
                  </a:cubicBezTo>
                  <a:cubicBezTo>
                    <a:pt x="32" y="4805"/>
                    <a:pt x="1" y="5041"/>
                    <a:pt x="32" y="5262"/>
                  </a:cubicBezTo>
                  <a:cubicBezTo>
                    <a:pt x="95" y="6128"/>
                    <a:pt x="253" y="7089"/>
                    <a:pt x="915" y="7656"/>
                  </a:cubicBezTo>
                  <a:cubicBezTo>
                    <a:pt x="1339" y="7998"/>
                    <a:pt x="1895" y="8119"/>
                    <a:pt x="2451" y="8119"/>
                  </a:cubicBezTo>
                  <a:cubicBezTo>
                    <a:pt x="2639" y="8119"/>
                    <a:pt x="2827" y="8105"/>
                    <a:pt x="3010" y="8081"/>
                  </a:cubicBezTo>
                  <a:cubicBezTo>
                    <a:pt x="4222" y="7940"/>
                    <a:pt x="5341" y="7357"/>
                    <a:pt x="6176" y="6443"/>
                  </a:cubicBezTo>
                  <a:cubicBezTo>
                    <a:pt x="7152" y="5293"/>
                    <a:pt x="7262" y="3844"/>
                    <a:pt x="7026" y="2395"/>
                  </a:cubicBezTo>
                  <a:cubicBezTo>
                    <a:pt x="6947" y="1781"/>
                    <a:pt x="6774" y="1182"/>
                    <a:pt x="6506" y="647"/>
                  </a:cubicBezTo>
                  <a:cubicBezTo>
                    <a:pt x="6333" y="269"/>
                    <a:pt x="5987" y="32"/>
                    <a:pt x="55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50"/>
            <p:cNvSpPr/>
            <p:nvPr/>
          </p:nvSpPr>
          <p:spPr>
            <a:xfrm>
              <a:off x="2609038" y="1771100"/>
              <a:ext cx="29950" cy="63825"/>
            </a:xfrm>
            <a:custGeom>
              <a:avLst/>
              <a:gdLst/>
              <a:ahLst/>
              <a:cxnLst/>
              <a:rect l="l" t="t" r="r" b="b"/>
              <a:pathLst>
                <a:path w="1198" h="2553" extrusionOk="0">
                  <a:moveTo>
                    <a:pt x="788" y="1"/>
                  </a:moveTo>
                  <a:cubicBezTo>
                    <a:pt x="410" y="284"/>
                    <a:pt x="16" y="1024"/>
                    <a:pt x="16" y="1292"/>
                  </a:cubicBezTo>
                  <a:cubicBezTo>
                    <a:pt x="0" y="1765"/>
                    <a:pt x="615" y="2363"/>
                    <a:pt x="1197" y="2552"/>
                  </a:cubicBezTo>
                  <a:cubicBezTo>
                    <a:pt x="1197" y="2111"/>
                    <a:pt x="1166" y="1670"/>
                    <a:pt x="1087" y="1245"/>
                  </a:cubicBezTo>
                  <a:cubicBezTo>
                    <a:pt x="1024" y="820"/>
                    <a:pt x="930" y="394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50"/>
            <p:cNvSpPr/>
            <p:nvPr/>
          </p:nvSpPr>
          <p:spPr>
            <a:xfrm>
              <a:off x="2600363" y="1865450"/>
              <a:ext cx="34300" cy="51375"/>
            </a:xfrm>
            <a:custGeom>
              <a:avLst/>
              <a:gdLst/>
              <a:ahLst/>
              <a:cxnLst/>
              <a:rect l="l" t="t" r="r" b="b"/>
              <a:pathLst>
                <a:path w="1372" h="2055" extrusionOk="0">
                  <a:moveTo>
                    <a:pt x="1275" y="0"/>
                  </a:moveTo>
                  <a:cubicBezTo>
                    <a:pt x="1198" y="0"/>
                    <a:pt x="1123" y="12"/>
                    <a:pt x="1056" y="23"/>
                  </a:cubicBezTo>
                  <a:cubicBezTo>
                    <a:pt x="883" y="102"/>
                    <a:pt x="725" y="212"/>
                    <a:pt x="599" y="354"/>
                  </a:cubicBezTo>
                  <a:cubicBezTo>
                    <a:pt x="316" y="669"/>
                    <a:pt x="127" y="1047"/>
                    <a:pt x="64" y="1472"/>
                  </a:cubicBezTo>
                  <a:cubicBezTo>
                    <a:pt x="17" y="1661"/>
                    <a:pt x="1" y="1866"/>
                    <a:pt x="17" y="2055"/>
                  </a:cubicBezTo>
                  <a:cubicBezTo>
                    <a:pt x="221" y="1897"/>
                    <a:pt x="410" y="1724"/>
                    <a:pt x="584" y="1519"/>
                  </a:cubicBezTo>
                  <a:cubicBezTo>
                    <a:pt x="962" y="1078"/>
                    <a:pt x="1229" y="574"/>
                    <a:pt x="1371" y="7"/>
                  </a:cubicBezTo>
                  <a:cubicBezTo>
                    <a:pt x="1339" y="2"/>
                    <a:pt x="1307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50"/>
            <p:cNvSpPr/>
            <p:nvPr/>
          </p:nvSpPr>
          <p:spPr>
            <a:xfrm>
              <a:off x="2503888" y="1889575"/>
              <a:ext cx="77600" cy="55775"/>
            </a:xfrm>
            <a:custGeom>
              <a:avLst/>
              <a:gdLst/>
              <a:ahLst/>
              <a:cxnLst/>
              <a:rect l="l" t="t" r="r" b="b"/>
              <a:pathLst>
                <a:path w="3104" h="2231" extrusionOk="0">
                  <a:moveTo>
                    <a:pt x="1845" y="0"/>
                  </a:moveTo>
                  <a:cubicBezTo>
                    <a:pt x="1268" y="0"/>
                    <a:pt x="919" y="632"/>
                    <a:pt x="615" y="1058"/>
                  </a:cubicBezTo>
                  <a:cubicBezTo>
                    <a:pt x="363" y="1389"/>
                    <a:pt x="158" y="1751"/>
                    <a:pt x="1" y="2145"/>
                  </a:cubicBezTo>
                  <a:cubicBezTo>
                    <a:pt x="246" y="2202"/>
                    <a:pt x="503" y="2230"/>
                    <a:pt x="762" y="2230"/>
                  </a:cubicBezTo>
                  <a:cubicBezTo>
                    <a:pt x="934" y="2230"/>
                    <a:pt x="1106" y="2218"/>
                    <a:pt x="1277" y="2192"/>
                  </a:cubicBezTo>
                  <a:cubicBezTo>
                    <a:pt x="1907" y="2114"/>
                    <a:pt x="2537" y="1909"/>
                    <a:pt x="3104" y="1610"/>
                  </a:cubicBezTo>
                  <a:cubicBezTo>
                    <a:pt x="3072" y="869"/>
                    <a:pt x="2568" y="34"/>
                    <a:pt x="1907" y="3"/>
                  </a:cubicBezTo>
                  <a:cubicBezTo>
                    <a:pt x="1886" y="1"/>
                    <a:pt x="1865" y="0"/>
                    <a:pt x="1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50"/>
            <p:cNvSpPr/>
            <p:nvPr/>
          </p:nvSpPr>
          <p:spPr>
            <a:xfrm>
              <a:off x="2460963" y="1847900"/>
              <a:ext cx="36650" cy="63800"/>
            </a:xfrm>
            <a:custGeom>
              <a:avLst/>
              <a:gdLst/>
              <a:ahLst/>
              <a:cxnLst/>
              <a:rect l="l" t="t" r="r" b="b"/>
              <a:pathLst>
                <a:path w="1466" h="2552" extrusionOk="0">
                  <a:moveTo>
                    <a:pt x="552" y="0"/>
                  </a:moveTo>
                  <a:cubicBezTo>
                    <a:pt x="363" y="63"/>
                    <a:pt x="205" y="189"/>
                    <a:pt x="95" y="378"/>
                  </a:cubicBezTo>
                  <a:cubicBezTo>
                    <a:pt x="16" y="583"/>
                    <a:pt x="1" y="804"/>
                    <a:pt x="32" y="1040"/>
                  </a:cubicBezTo>
                  <a:cubicBezTo>
                    <a:pt x="48" y="1544"/>
                    <a:pt x="142" y="2064"/>
                    <a:pt x="316" y="2552"/>
                  </a:cubicBezTo>
                  <a:cubicBezTo>
                    <a:pt x="867" y="2536"/>
                    <a:pt x="1324" y="2111"/>
                    <a:pt x="1403" y="1575"/>
                  </a:cubicBezTo>
                  <a:cubicBezTo>
                    <a:pt x="1466" y="1182"/>
                    <a:pt x="1418" y="788"/>
                    <a:pt x="1245" y="425"/>
                  </a:cubicBezTo>
                  <a:cubicBezTo>
                    <a:pt x="1072" y="189"/>
                    <a:pt x="836" y="47"/>
                    <a:pt x="552" y="0"/>
                  </a:cubicBezTo>
                  <a:close/>
                </a:path>
              </a:pathLst>
            </a:custGeom>
            <a:solidFill>
              <a:srgbClr val="0024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50"/>
            <p:cNvSpPr/>
            <p:nvPr/>
          </p:nvSpPr>
          <p:spPr>
            <a:xfrm>
              <a:off x="2507038" y="1834100"/>
              <a:ext cx="37050" cy="29025"/>
            </a:xfrm>
            <a:custGeom>
              <a:avLst/>
              <a:gdLst/>
              <a:ahLst/>
              <a:cxnLst/>
              <a:rect l="l" t="t" r="r" b="b"/>
              <a:pathLst>
                <a:path w="1482" h="1161" extrusionOk="0">
                  <a:moveTo>
                    <a:pt x="1277" y="1"/>
                  </a:moveTo>
                  <a:lnTo>
                    <a:pt x="1277" y="1"/>
                  </a:lnTo>
                  <a:cubicBezTo>
                    <a:pt x="867" y="190"/>
                    <a:pt x="442" y="316"/>
                    <a:pt x="1" y="363"/>
                  </a:cubicBezTo>
                  <a:cubicBezTo>
                    <a:pt x="217" y="782"/>
                    <a:pt x="645" y="1161"/>
                    <a:pt x="982" y="1161"/>
                  </a:cubicBezTo>
                  <a:cubicBezTo>
                    <a:pt x="1013" y="1161"/>
                    <a:pt x="1043" y="1157"/>
                    <a:pt x="1072" y="1151"/>
                  </a:cubicBezTo>
                  <a:cubicBezTo>
                    <a:pt x="1450" y="1056"/>
                    <a:pt x="1481" y="379"/>
                    <a:pt x="12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50"/>
            <p:cNvSpPr/>
            <p:nvPr/>
          </p:nvSpPr>
          <p:spPr>
            <a:xfrm>
              <a:off x="2559613" y="1832925"/>
              <a:ext cx="41575" cy="31550"/>
            </a:xfrm>
            <a:custGeom>
              <a:avLst/>
              <a:gdLst/>
              <a:ahLst/>
              <a:cxnLst/>
              <a:rect l="l" t="t" r="r" b="b"/>
              <a:pathLst>
                <a:path w="1663" h="1262" extrusionOk="0">
                  <a:moveTo>
                    <a:pt x="663" y="0"/>
                  </a:moveTo>
                  <a:cubicBezTo>
                    <a:pt x="571" y="0"/>
                    <a:pt x="477" y="36"/>
                    <a:pt x="402" y="111"/>
                  </a:cubicBezTo>
                  <a:cubicBezTo>
                    <a:pt x="1" y="512"/>
                    <a:pt x="447" y="1262"/>
                    <a:pt x="954" y="1262"/>
                  </a:cubicBezTo>
                  <a:cubicBezTo>
                    <a:pt x="964" y="1262"/>
                    <a:pt x="975" y="1261"/>
                    <a:pt x="985" y="1261"/>
                  </a:cubicBezTo>
                  <a:cubicBezTo>
                    <a:pt x="1662" y="1214"/>
                    <a:pt x="1331" y="363"/>
                    <a:pt x="890" y="79"/>
                  </a:cubicBezTo>
                  <a:cubicBezTo>
                    <a:pt x="824" y="28"/>
                    <a:pt x="744" y="0"/>
                    <a:pt x="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50"/>
            <p:cNvSpPr/>
            <p:nvPr/>
          </p:nvSpPr>
          <p:spPr>
            <a:xfrm>
              <a:off x="2577913" y="1745900"/>
              <a:ext cx="23675" cy="30275"/>
            </a:xfrm>
            <a:custGeom>
              <a:avLst/>
              <a:gdLst/>
              <a:ahLst/>
              <a:cxnLst/>
              <a:rect l="l" t="t" r="r" b="b"/>
              <a:pathLst>
                <a:path w="947" h="1211" extrusionOk="0">
                  <a:moveTo>
                    <a:pt x="505" y="1"/>
                  </a:moveTo>
                  <a:cubicBezTo>
                    <a:pt x="363" y="111"/>
                    <a:pt x="269" y="253"/>
                    <a:pt x="206" y="410"/>
                  </a:cubicBezTo>
                  <a:cubicBezTo>
                    <a:pt x="111" y="646"/>
                    <a:pt x="32" y="898"/>
                    <a:pt x="1" y="1166"/>
                  </a:cubicBezTo>
                  <a:cubicBezTo>
                    <a:pt x="74" y="1194"/>
                    <a:pt x="153" y="1210"/>
                    <a:pt x="230" y="1210"/>
                  </a:cubicBezTo>
                  <a:cubicBezTo>
                    <a:pt x="286" y="1210"/>
                    <a:pt x="342" y="1202"/>
                    <a:pt x="395" y="1182"/>
                  </a:cubicBezTo>
                  <a:cubicBezTo>
                    <a:pt x="678" y="1103"/>
                    <a:pt x="946" y="914"/>
                    <a:pt x="930" y="583"/>
                  </a:cubicBezTo>
                  <a:cubicBezTo>
                    <a:pt x="915" y="331"/>
                    <a:pt x="773" y="16"/>
                    <a:pt x="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50"/>
            <p:cNvSpPr/>
            <p:nvPr/>
          </p:nvSpPr>
          <p:spPr>
            <a:xfrm>
              <a:off x="2460563" y="1742350"/>
              <a:ext cx="181975" cy="203050"/>
            </a:xfrm>
            <a:custGeom>
              <a:avLst/>
              <a:gdLst/>
              <a:ahLst/>
              <a:cxnLst/>
              <a:rect l="l" t="t" r="r" b="b"/>
              <a:pathLst>
                <a:path w="7279" h="8122" extrusionOk="0">
                  <a:moveTo>
                    <a:pt x="5593" y="1"/>
                  </a:moveTo>
                  <a:cubicBezTo>
                    <a:pt x="5467" y="1"/>
                    <a:pt x="5341" y="48"/>
                    <a:pt x="5230" y="127"/>
                  </a:cubicBezTo>
                  <a:cubicBezTo>
                    <a:pt x="5467" y="143"/>
                    <a:pt x="5687" y="269"/>
                    <a:pt x="5829" y="458"/>
                  </a:cubicBezTo>
                  <a:cubicBezTo>
                    <a:pt x="6239" y="914"/>
                    <a:pt x="6380" y="1639"/>
                    <a:pt x="6475" y="2222"/>
                  </a:cubicBezTo>
                  <a:cubicBezTo>
                    <a:pt x="6617" y="3387"/>
                    <a:pt x="6239" y="4553"/>
                    <a:pt x="5451" y="5404"/>
                  </a:cubicBezTo>
                  <a:cubicBezTo>
                    <a:pt x="5083" y="5792"/>
                    <a:pt x="4436" y="6081"/>
                    <a:pt x="3838" y="6081"/>
                  </a:cubicBezTo>
                  <a:cubicBezTo>
                    <a:pt x="3515" y="6081"/>
                    <a:pt x="3206" y="5996"/>
                    <a:pt x="2962" y="5797"/>
                  </a:cubicBezTo>
                  <a:cubicBezTo>
                    <a:pt x="2568" y="5467"/>
                    <a:pt x="2411" y="4947"/>
                    <a:pt x="2159" y="4506"/>
                  </a:cubicBezTo>
                  <a:cubicBezTo>
                    <a:pt x="2064" y="4332"/>
                    <a:pt x="1938" y="4175"/>
                    <a:pt x="1781" y="4049"/>
                  </a:cubicBezTo>
                  <a:cubicBezTo>
                    <a:pt x="1639" y="4065"/>
                    <a:pt x="1497" y="4080"/>
                    <a:pt x="1356" y="4080"/>
                  </a:cubicBezTo>
                  <a:cubicBezTo>
                    <a:pt x="883" y="4112"/>
                    <a:pt x="332" y="4191"/>
                    <a:pt x="111" y="4600"/>
                  </a:cubicBezTo>
                  <a:cubicBezTo>
                    <a:pt x="32" y="4821"/>
                    <a:pt x="1" y="5041"/>
                    <a:pt x="32" y="5262"/>
                  </a:cubicBezTo>
                  <a:cubicBezTo>
                    <a:pt x="95" y="6144"/>
                    <a:pt x="253" y="7105"/>
                    <a:pt x="915" y="7656"/>
                  </a:cubicBezTo>
                  <a:cubicBezTo>
                    <a:pt x="1332" y="8004"/>
                    <a:pt x="1878" y="8121"/>
                    <a:pt x="2425" y="8121"/>
                  </a:cubicBezTo>
                  <a:cubicBezTo>
                    <a:pt x="2622" y="8121"/>
                    <a:pt x="2818" y="8106"/>
                    <a:pt x="3010" y="8081"/>
                  </a:cubicBezTo>
                  <a:cubicBezTo>
                    <a:pt x="4222" y="7940"/>
                    <a:pt x="5356" y="7357"/>
                    <a:pt x="6176" y="6459"/>
                  </a:cubicBezTo>
                  <a:cubicBezTo>
                    <a:pt x="7168" y="5293"/>
                    <a:pt x="7278" y="3844"/>
                    <a:pt x="7042" y="2395"/>
                  </a:cubicBezTo>
                  <a:cubicBezTo>
                    <a:pt x="6963" y="1781"/>
                    <a:pt x="6774" y="1198"/>
                    <a:pt x="6506" y="647"/>
                  </a:cubicBezTo>
                  <a:cubicBezTo>
                    <a:pt x="6349" y="284"/>
                    <a:pt x="6002" y="32"/>
                    <a:pt x="5593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50"/>
            <p:cNvSpPr/>
            <p:nvPr/>
          </p:nvSpPr>
          <p:spPr>
            <a:xfrm>
              <a:off x="2201863" y="1826500"/>
              <a:ext cx="322125" cy="741000"/>
            </a:xfrm>
            <a:custGeom>
              <a:avLst/>
              <a:gdLst/>
              <a:ahLst/>
              <a:cxnLst/>
              <a:rect l="l" t="t" r="r" b="b"/>
              <a:pathLst>
                <a:path w="12885" h="29640" extrusionOk="0">
                  <a:moveTo>
                    <a:pt x="2169" y="0"/>
                  </a:moveTo>
                  <a:cubicBezTo>
                    <a:pt x="1356" y="0"/>
                    <a:pt x="655" y="167"/>
                    <a:pt x="457" y="746"/>
                  </a:cubicBezTo>
                  <a:cubicBezTo>
                    <a:pt x="158" y="1675"/>
                    <a:pt x="425" y="2951"/>
                    <a:pt x="441" y="3928"/>
                  </a:cubicBezTo>
                  <a:cubicBezTo>
                    <a:pt x="473" y="5267"/>
                    <a:pt x="488" y="6606"/>
                    <a:pt x="488" y="7944"/>
                  </a:cubicBezTo>
                  <a:cubicBezTo>
                    <a:pt x="488" y="10307"/>
                    <a:pt x="441" y="12670"/>
                    <a:pt x="362" y="15017"/>
                  </a:cubicBezTo>
                  <a:cubicBezTo>
                    <a:pt x="236" y="19081"/>
                    <a:pt x="158" y="23145"/>
                    <a:pt x="47" y="27209"/>
                  </a:cubicBezTo>
                  <a:cubicBezTo>
                    <a:pt x="0" y="27713"/>
                    <a:pt x="47" y="28201"/>
                    <a:pt x="205" y="28689"/>
                  </a:cubicBezTo>
                  <a:cubicBezTo>
                    <a:pt x="515" y="29492"/>
                    <a:pt x="1315" y="29640"/>
                    <a:pt x="2077" y="29640"/>
                  </a:cubicBezTo>
                  <a:cubicBezTo>
                    <a:pt x="2168" y="29640"/>
                    <a:pt x="2258" y="29638"/>
                    <a:pt x="2347" y="29634"/>
                  </a:cubicBezTo>
                  <a:cubicBezTo>
                    <a:pt x="3560" y="29556"/>
                    <a:pt x="4773" y="29524"/>
                    <a:pt x="5986" y="29493"/>
                  </a:cubicBezTo>
                  <a:cubicBezTo>
                    <a:pt x="7177" y="29460"/>
                    <a:pt x="8360" y="29412"/>
                    <a:pt x="9541" y="29412"/>
                  </a:cubicBezTo>
                  <a:cubicBezTo>
                    <a:pt x="10063" y="29412"/>
                    <a:pt x="10584" y="29421"/>
                    <a:pt x="11105" y="29445"/>
                  </a:cubicBezTo>
                  <a:lnTo>
                    <a:pt x="11121" y="29445"/>
                  </a:lnTo>
                  <a:cubicBezTo>
                    <a:pt x="11151" y="29446"/>
                    <a:pt x="11181" y="29447"/>
                    <a:pt x="11212" y="29447"/>
                  </a:cubicBezTo>
                  <a:cubicBezTo>
                    <a:pt x="11693" y="29447"/>
                    <a:pt x="12225" y="29325"/>
                    <a:pt x="12491" y="28910"/>
                  </a:cubicBezTo>
                  <a:cubicBezTo>
                    <a:pt x="12885" y="28311"/>
                    <a:pt x="12649" y="27193"/>
                    <a:pt x="12649" y="26484"/>
                  </a:cubicBezTo>
                  <a:cubicBezTo>
                    <a:pt x="12649" y="25350"/>
                    <a:pt x="12601" y="24216"/>
                    <a:pt x="12586" y="23082"/>
                  </a:cubicBezTo>
                  <a:cubicBezTo>
                    <a:pt x="12554" y="20766"/>
                    <a:pt x="12507" y="18466"/>
                    <a:pt x="12475" y="16151"/>
                  </a:cubicBezTo>
                  <a:cubicBezTo>
                    <a:pt x="12397" y="11630"/>
                    <a:pt x="12349" y="7094"/>
                    <a:pt x="12318" y="2573"/>
                  </a:cubicBezTo>
                  <a:cubicBezTo>
                    <a:pt x="12318" y="2038"/>
                    <a:pt x="12523" y="903"/>
                    <a:pt x="12129" y="494"/>
                  </a:cubicBezTo>
                  <a:cubicBezTo>
                    <a:pt x="11948" y="298"/>
                    <a:pt x="11637" y="243"/>
                    <a:pt x="11304" y="243"/>
                  </a:cubicBezTo>
                  <a:cubicBezTo>
                    <a:pt x="10914" y="243"/>
                    <a:pt x="10495" y="319"/>
                    <a:pt x="10223" y="336"/>
                  </a:cubicBezTo>
                  <a:cubicBezTo>
                    <a:pt x="9567" y="360"/>
                    <a:pt x="8909" y="371"/>
                    <a:pt x="8250" y="371"/>
                  </a:cubicBezTo>
                  <a:cubicBezTo>
                    <a:pt x="7185" y="371"/>
                    <a:pt x="6118" y="344"/>
                    <a:pt x="5056" y="305"/>
                  </a:cubicBezTo>
                  <a:cubicBezTo>
                    <a:pt x="4493" y="287"/>
                    <a:pt x="3235" y="0"/>
                    <a:pt x="21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50"/>
            <p:cNvSpPr/>
            <p:nvPr/>
          </p:nvSpPr>
          <p:spPr>
            <a:xfrm>
              <a:off x="2201863" y="1826525"/>
              <a:ext cx="322125" cy="740725"/>
            </a:xfrm>
            <a:custGeom>
              <a:avLst/>
              <a:gdLst/>
              <a:ahLst/>
              <a:cxnLst/>
              <a:rect l="l" t="t" r="r" b="b"/>
              <a:pathLst>
                <a:path w="12885" h="29629" extrusionOk="0">
                  <a:moveTo>
                    <a:pt x="2180" y="0"/>
                  </a:moveTo>
                  <a:cubicBezTo>
                    <a:pt x="1366" y="0"/>
                    <a:pt x="659" y="158"/>
                    <a:pt x="473" y="745"/>
                  </a:cubicBezTo>
                  <a:cubicBezTo>
                    <a:pt x="158" y="1674"/>
                    <a:pt x="441" y="2950"/>
                    <a:pt x="457" y="3927"/>
                  </a:cubicBezTo>
                  <a:cubicBezTo>
                    <a:pt x="473" y="5266"/>
                    <a:pt x="488" y="6605"/>
                    <a:pt x="488" y="7943"/>
                  </a:cubicBezTo>
                  <a:cubicBezTo>
                    <a:pt x="488" y="10306"/>
                    <a:pt x="441" y="12669"/>
                    <a:pt x="362" y="15016"/>
                  </a:cubicBezTo>
                  <a:cubicBezTo>
                    <a:pt x="236" y="19080"/>
                    <a:pt x="158" y="23144"/>
                    <a:pt x="47" y="27208"/>
                  </a:cubicBezTo>
                  <a:cubicBezTo>
                    <a:pt x="0" y="27712"/>
                    <a:pt x="47" y="28200"/>
                    <a:pt x="205" y="28688"/>
                  </a:cubicBezTo>
                  <a:cubicBezTo>
                    <a:pt x="504" y="29464"/>
                    <a:pt x="1262" y="29628"/>
                    <a:pt x="2000" y="29628"/>
                  </a:cubicBezTo>
                  <a:cubicBezTo>
                    <a:pt x="2117" y="29628"/>
                    <a:pt x="2233" y="29624"/>
                    <a:pt x="2347" y="29618"/>
                  </a:cubicBezTo>
                  <a:cubicBezTo>
                    <a:pt x="3560" y="29555"/>
                    <a:pt x="4773" y="29523"/>
                    <a:pt x="5986" y="29492"/>
                  </a:cubicBezTo>
                  <a:cubicBezTo>
                    <a:pt x="7166" y="29459"/>
                    <a:pt x="8346" y="29411"/>
                    <a:pt x="9526" y="29411"/>
                  </a:cubicBezTo>
                  <a:cubicBezTo>
                    <a:pt x="10047" y="29411"/>
                    <a:pt x="10568" y="29420"/>
                    <a:pt x="11089" y="29444"/>
                  </a:cubicBezTo>
                  <a:lnTo>
                    <a:pt x="11121" y="29444"/>
                  </a:lnTo>
                  <a:cubicBezTo>
                    <a:pt x="11151" y="29445"/>
                    <a:pt x="11181" y="29446"/>
                    <a:pt x="11212" y="29446"/>
                  </a:cubicBezTo>
                  <a:cubicBezTo>
                    <a:pt x="11693" y="29446"/>
                    <a:pt x="12225" y="29324"/>
                    <a:pt x="12491" y="28909"/>
                  </a:cubicBezTo>
                  <a:cubicBezTo>
                    <a:pt x="12885" y="28310"/>
                    <a:pt x="12649" y="27192"/>
                    <a:pt x="12649" y="26483"/>
                  </a:cubicBezTo>
                  <a:cubicBezTo>
                    <a:pt x="12664" y="26089"/>
                    <a:pt x="12649" y="25695"/>
                    <a:pt x="12649" y="25286"/>
                  </a:cubicBezTo>
                  <a:cubicBezTo>
                    <a:pt x="11389" y="26326"/>
                    <a:pt x="10034" y="27160"/>
                    <a:pt x="8411" y="27412"/>
                  </a:cubicBezTo>
                  <a:cubicBezTo>
                    <a:pt x="8054" y="27466"/>
                    <a:pt x="7677" y="27493"/>
                    <a:pt x="7290" y="27493"/>
                  </a:cubicBezTo>
                  <a:cubicBezTo>
                    <a:pt x="5294" y="27493"/>
                    <a:pt x="3036" y="26769"/>
                    <a:pt x="1796" y="25239"/>
                  </a:cubicBezTo>
                  <a:cubicBezTo>
                    <a:pt x="945" y="24199"/>
                    <a:pt x="882" y="22970"/>
                    <a:pt x="1008" y="21663"/>
                  </a:cubicBezTo>
                  <a:cubicBezTo>
                    <a:pt x="1229" y="19552"/>
                    <a:pt x="1449" y="17583"/>
                    <a:pt x="1339" y="15441"/>
                  </a:cubicBezTo>
                  <a:cubicBezTo>
                    <a:pt x="1229" y="13519"/>
                    <a:pt x="1260" y="11582"/>
                    <a:pt x="1418" y="9660"/>
                  </a:cubicBezTo>
                  <a:cubicBezTo>
                    <a:pt x="1591" y="7534"/>
                    <a:pt x="1623" y="5439"/>
                    <a:pt x="1686" y="3312"/>
                  </a:cubicBezTo>
                  <a:cubicBezTo>
                    <a:pt x="1701" y="2163"/>
                    <a:pt x="1953" y="1044"/>
                    <a:pt x="2426" y="5"/>
                  </a:cubicBezTo>
                  <a:cubicBezTo>
                    <a:pt x="2343" y="2"/>
                    <a:pt x="2261" y="0"/>
                    <a:pt x="2180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50"/>
            <p:cNvSpPr/>
            <p:nvPr/>
          </p:nvSpPr>
          <p:spPr>
            <a:xfrm>
              <a:off x="2251088" y="2523675"/>
              <a:ext cx="62625" cy="75200"/>
            </a:xfrm>
            <a:custGeom>
              <a:avLst/>
              <a:gdLst/>
              <a:ahLst/>
              <a:cxnLst/>
              <a:rect l="l" t="t" r="r" b="b"/>
              <a:pathLst>
                <a:path w="2505" h="3008" extrusionOk="0">
                  <a:moveTo>
                    <a:pt x="1262" y="0"/>
                  </a:moveTo>
                  <a:cubicBezTo>
                    <a:pt x="912" y="0"/>
                    <a:pt x="584" y="162"/>
                    <a:pt x="362" y="519"/>
                  </a:cubicBezTo>
                  <a:cubicBezTo>
                    <a:pt x="0" y="1086"/>
                    <a:pt x="32" y="1952"/>
                    <a:pt x="95" y="2598"/>
                  </a:cubicBezTo>
                  <a:cubicBezTo>
                    <a:pt x="125" y="2896"/>
                    <a:pt x="235" y="3008"/>
                    <a:pt x="384" y="3008"/>
                  </a:cubicBezTo>
                  <a:cubicBezTo>
                    <a:pt x="771" y="3008"/>
                    <a:pt x="1418" y="2260"/>
                    <a:pt x="1623" y="2078"/>
                  </a:cubicBezTo>
                  <a:cubicBezTo>
                    <a:pt x="1906" y="1826"/>
                    <a:pt x="2284" y="1590"/>
                    <a:pt x="2410" y="1196"/>
                  </a:cubicBezTo>
                  <a:cubicBezTo>
                    <a:pt x="2505" y="786"/>
                    <a:pt x="2316" y="377"/>
                    <a:pt x="1938" y="188"/>
                  </a:cubicBezTo>
                  <a:cubicBezTo>
                    <a:pt x="1717" y="66"/>
                    <a:pt x="1485" y="0"/>
                    <a:pt x="12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50"/>
            <p:cNvSpPr/>
            <p:nvPr/>
          </p:nvSpPr>
          <p:spPr>
            <a:xfrm>
              <a:off x="2263688" y="2523775"/>
              <a:ext cx="50025" cy="74300"/>
            </a:xfrm>
            <a:custGeom>
              <a:avLst/>
              <a:gdLst/>
              <a:ahLst/>
              <a:cxnLst/>
              <a:rect l="l" t="t" r="r" b="b"/>
              <a:pathLst>
                <a:path w="2001" h="2972" extrusionOk="0">
                  <a:moveTo>
                    <a:pt x="796" y="0"/>
                  </a:moveTo>
                  <a:cubicBezTo>
                    <a:pt x="555" y="0"/>
                    <a:pt x="316" y="75"/>
                    <a:pt x="110" y="231"/>
                  </a:cubicBezTo>
                  <a:cubicBezTo>
                    <a:pt x="583" y="278"/>
                    <a:pt x="1087" y="420"/>
                    <a:pt x="1245" y="877"/>
                  </a:cubicBezTo>
                  <a:cubicBezTo>
                    <a:pt x="1355" y="1239"/>
                    <a:pt x="1134" y="1602"/>
                    <a:pt x="961" y="1901"/>
                  </a:cubicBezTo>
                  <a:cubicBezTo>
                    <a:pt x="693" y="2310"/>
                    <a:pt x="378" y="2673"/>
                    <a:pt x="0" y="2972"/>
                  </a:cubicBezTo>
                  <a:cubicBezTo>
                    <a:pt x="394" y="2862"/>
                    <a:pt x="929" y="2232"/>
                    <a:pt x="1119" y="2074"/>
                  </a:cubicBezTo>
                  <a:cubicBezTo>
                    <a:pt x="1402" y="1822"/>
                    <a:pt x="1780" y="1586"/>
                    <a:pt x="1906" y="1192"/>
                  </a:cubicBezTo>
                  <a:cubicBezTo>
                    <a:pt x="2001" y="782"/>
                    <a:pt x="1796" y="373"/>
                    <a:pt x="1434" y="184"/>
                  </a:cubicBezTo>
                  <a:cubicBezTo>
                    <a:pt x="1238" y="63"/>
                    <a:pt x="1016" y="0"/>
                    <a:pt x="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50"/>
            <p:cNvSpPr/>
            <p:nvPr/>
          </p:nvSpPr>
          <p:spPr>
            <a:xfrm>
              <a:off x="2334163" y="2514450"/>
              <a:ext cx="59500" cy="89100"/>
            </a:xfrm>
            <a:custGeom>
              <a:avLst/>
              <a:gdLst/>
              <a:ahLst/>
              <a:cxnLst/>
              <a:rect l="l" t="t" r="r" b="b"/>
              <a:pathLst>
                <a:path w="2380" h="3564" extrusionOk="0">
                  <a:moveTo>
                    <a:pt x="1205" y="1"/>
                  </a:moveTo>
                  <a:cubicBezTo>
                    <a:pt x="666" y="1"/>
                    <a:pt x="167" y="302"/>
                    <a:pt x="79" y="903"/>
                  </a:cubicBezTo>
                  <a:cubicBezTo>
                    <a:pt x="1" y="1471"/>
                    <a:pt x="158" y="2179"/>
                    <a:pt x="331" y="2731"/>
                  </a:cubicBezTo>
                  <a:cubicBezTo>
                    <a:pt x="410" y="2967"/>
                    <a:pt x="520" y="3361"/>
                    <a:pt x="757" y="3502"/>
                  </a:cubicBezTo>
                  <a:cubicBezTo>
                    <a:pt x="833" y="3545"/>
                    <a:pt x="908" y="3564"/>
                    <a:pt x="981" y="3564"/>
                  </a:cubicBezTo>
                  <a:cubicBezTo>
                    <a:pt x="1670" y="3564"/>
                    <a:pt x="2168" y="1832"/>
                    <a:pt x="2253" y="1376"/>
                  </a:cubicBezTo>
                  <a:cubicBezTo>
                    <a:pt x="2379" y="636"/>
                    <a:pt x="2080" y="84"/>
                    <a:pt x="1324" y="6"/>
                  </a:cubicBezTo>
                  <a:cubicBezTo>
                    <a:pt x="1284" y="2"/>
                    <a:pt x="1244" y="1"/>
                    <a:pt x="12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50"/>
            <p:cNvSpPr/>
            <p:nvPr/>
          </p:nvSpPr>
          <p:spPr>
            <a:xfrm>
              <a:off x="2335338" y="2514450"/>
              <a:ext cx="58325" cy="65925"/>
            </a:xfrm>
            <a:custGeom>
              <a:avLst/>
              <a:gdLst/>
              <a:ahLst/>
              <a:cxnLst/>
              <a:rect l="l" t="t" r="r" b="b"/>
              <a:pathLst>
                <a:path w="2333" h="2637" extrusionOk="0">
                  <a:moveTo>
                    <a:pt x="1158" y="1"/>
                  </a:moveTo>
                  <a:cubicBezTo>
                    <a:pt x="619" y="1"/>
                    <a:pt x="120" y="302"/>
                    <a:pt x="32" y="903"/>
                  </a:cubicBezTo>
                  <a:cubicBezTo>
                    <a:pt x="1" y="1234"/>
                    <a:pt x="17" y="1597"/>
                    <a:pt x="80" y="1927"/>
                  </a:cubicBezTo>
                  <a:cubicBezTo>
                    <a:pt x="111" y="1439"/>
                    <a:pt x="316" y="1045"/>
                    <a:pt x="836" y="951"/>
                  </a:cubicBezTo>
                  <a:cubicBezTo>
                    <a:pt x="893" y="939"/>
                    <a:pt x="949" y="934"/>
                    <a:pt x="1004" y="934"/>
                  </a:cubicBezTo>
                  <a:cubicBezTo>
                    <a:pt x="1409" y="934"/>
                    <a:pt x="1759" y="1226"/>
                    <a:pt x="1828" y="1628"/>
                  </a:cubicBezTo>
                  <a:cubicBezTo>
                    <a:pt x="1891" y="1959"/>
                    <a:pt x="1875" y="2305"/>
                    <a:pt x="1797" y="2636"/>
                  </a:cubicBezTo>
                  <a:cubicBezTo>
                    <a:pt x="1970" y="2227"/>
                    <a:pt x="2112" y="1801"/>
                    <a:pt x="2206" y="1376"/>
                  </a:cubicBezTo>
                  <a:cubicBezTo>
                    <a:pt x="2332" y="636"/>
                    <a:pt x="2033" y="84"/>
                    <a:pt x="1277" y="6"/>
                  </a:cubicBezTo>
                  <a:cubicBezTo>
                    <a:pt x="1237" y="2"/>
                    <a:pt x="1197" y="1"/>
                    <a:pt x="11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50"/>
            <p:cNvSpPr/>
            <p:nvPr/>
          </p:nvSpPr>
          <p:spPr>
            <a:xfrm>
              <a:off x="2409388" y="2518350"/>
              <a:ext cx="57900" cy="74675"/>
            </a:xfrm>
            <a:custGeom>
              <a:avLst/>
              <a:gdLst/>
              <a:ahLst/>
              <a:cxnLst/>
              <a:rect l="l" t="t" r="r" b="b"/>
              <a:pathLst>
                <a:path w="2316" h="2987" extrusionOk="0">
                  <a:moveTo>
                    <a:pt x="1105" y="0"/>
                  </a:moveTo>
                  <a:cubicBezTo>
                    <a:pt x="1031" y="0"/>
                    <a:pt x="957" y="8"/>
                    <a:pt x="882" y="23"/>
                  </a:cubicBezTo>
                  <a:cubicBezTo>
                    <a:pt x="268" y="149"/>
                    <a:pt x="0" y="653"/>
                    <a:pt x="205" y="1252"/>
                  </a:cubicBezTo>
                  <a:cubicBezTo>
                    <a:pt x="426" y="1756"/>
                    <a:pt x="693" y="2228"/>
                    <a:pt x="1008" y="2685"/>
                  </a:cubicBezTo>
                  <a:cubicBezTo>
                    <a:pt x="1143" y="2893"/>
                    <a:pt x="1288" y="2987"/>
                    <a:pt x="1427" y="2987"/>
                  </a:cubicBezTo>
                  <a:cubicBezTo>
                    <a:pt x="1614" y="2987"/>
                    <a:pt x="1789" y="2817"/>
                    <a:pt x="1906" y="2527"/>
                  </a:cubicBezTo>
                  <a:cubicBezTo>
                    <a:pt x="2111" y="2023"/>
                    <a:pt x="2316" y="1283"/>
                    <a:pt x="2142" y="747"/>
                  </a:cubicBezTo>
                  <a:cubicBezTo>
                    <a:pt x="1993" y="286"/>
                    <a:pt x="1564" y="0"/>
                    <a:pt x="1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50"/>
            <p:cNvSpPr/>
            <p:nvPr/>
          </p:nvSpPr>
          <p:spPr>
            <a:xfrm>
              <a:off x="2409763" y="2518375"/>
              <a:ext cx="51625" cy="74675"/>
            </a:xfrm>
            <a:custGeom>
              <a:avLst/>
              <a:gdLst/>
              <a:ahLst/>
              <a:cxnLst/>
              <a:rect l="l" t="t" r="r" b="b"/>
              <a:pathLst>
                <a:path w="2065" h="2987" extrusionOk="0">
                  <a:moveTo>
                    <a:pt x="1096" y="0"/>
                  </a:moveTo>
                  <a:cubicBezTo>
                    <a:pt x="1025" y="0"/>
                    <a:pt x="953" y="7"/>
                    <a:pt x="883" y="22"/>
                  </a:cubicBezTo>
                  <a:cubicBezTo>
                    <a:pt x="269" y="148"/>
                    <a:pt x="1" y="652"/>
                    <a:pt x="206" y="1251"/>
                  </a:cubicBezTo>
                  <a:cubicBezTo>
                    <a:pt x="411" y="1755"/>
                    <a:pt x="678" y="2227"/>
                    <a:pt x="1009" y="2684"/>
                  </a:cubicBezTo>
                  <a:cubicBezTo>
                    <a:pt x="1141" y="2893"/>
                    <a:pt x="1288" y="2987"/>
                    <a:pt x="1424" y="2987"/>
                  </a:cubicBezTo>
                  <a:cubicBezTo>
                    <a:pt x="1483" y="2987"/>
                    <a:pt x="1540" y="2969"/>
                    <a:pt x="1592" y="2936"/>
                  </a:cubicBezTo>
                  <a:cubicBezTo>
                    <a:pt x="1497" y="2826"/>
                    <a:pt x="1403" y="2715"/>
                    <a:pt x="1324" y="2605"/>
                  </a:cubicBezTo>
                  <a:cubicBezTo>
                    <a:pt x="1009" y="2196"/>
                    <a:pt x="647" y="1676"/>
                    <a:pt x="694" y="1125"/>
                  </a:cubicBezTo>
                  <a:cubicBezTo>
                    <a:pt x="745" y="612"/>
                    <a:pt x="1089" y="387"/>
                    <a:pt x="1467" y="387"/>
                  </a:cubicBezTo>
                  <a:cubicBezTo>
                    <a:pt x="1670" y="387"/>
                    <a:pt x="1883" y="452"/>
                    <a:pt x="2064" y="573"/>
                  </a:cubicBezTo>
                  <a:cubicBezTo>
                    <a:pt x="1865" y="213"/>
                    <a:pt x="1484" y="0"/>
                    <a:pt x="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50"/>
            <p:cNvSpPr/>
            <p:nvPr/>
          </p:nvSpPr>
          <p:spPr>
            <a:xfrm>
              <a:off x="2242413" y="1898725"/>
              <a:ext cx="239050" cy="249125"/>
            </a:xfrm>
            <a:custGeom>
              <a:avLst/>
              <a:gdLst/>
              <a:ahLst/>
              <a:cxnLst/>
              <a:rect l="l" t="t" r="r" b="b"/>
              <a:pathLst>
                <a:path w="9562" h="9965" extrusionOk="0">
                  <a:moveTo>
                    <a:pt x="5494" y="0"/>
                  </a:moveTo>
                  <a:cubicBezTo>
                    <a:pt x="4494" y="0"/>
                    <a:pt x="3602" y="663"/>
                    <a:pt x="2978" y="1433"/>
                  </a:cubicBezTo>
                  <a:cubicBezTo>
                    <a:pt x="2899" y="1527"/>
                    <a:pt x="2820" y="1637"/>
                    <a:pt x="2757" y="1716"/>
                  </a:cubicBezTo>
                  <a:cubicBezTo>
                    <a:pt x="2096" y="2630"/>
                    <a:pt x="1072" y="3417"/>
                    <a:pt x="631" y="4473"/>
                  </a:cubicBezTo>
                  <a:cubicBezTo>
                    <a:pt x="1" y="5922"/>
                    <a:pt x="505" y="7812"/>
                    <a:pt x="1591" y="8899"/>
                  </a:cubicBezTo>
                  <a:cubicBezTo>
                    <a:pt x="2345" y="9647"/>
                    <a:pt x="3223" y="9965"/>
                    <a:pt x="4109" y="9965"/>
                  </a:cubicBezTo>
                  <a:cubicBezTo>
                    <a:pt x="5852" y="9965"/>
                    <a:pt x="7630" y="8738"/>
                    <a:pt x="8569" y="7150"/>
                  </a:cubicBezTo>
                  <a:cubicBezTo>
                    <a:pt x="9562" y="5433"/>
                    <a:pt x="9294" y="3197"/>
                    <a:pt x="8144" y="1637"/>
                  </a:cubicBezTo>
                  <a:cubicBezTo>
                    <a:pt x="8113" y="1590"/>
                    <a:pt x="8081" y="1559"/>
                    <a:pt x="8050" y="1511"/>
                  </a:cubicBezTo>
                  <a:cubicBezTo>
                    <a:pt x="7483" y="787"/>
                    <a:pt x="6679" y="109"/>
                    <a:pt x="5750" y="15"/>
                  </a:cubicBezTo>
                  <a:cubicBezTo>
                    <a:pt x="5664" y="5"/>
                    <a:pt x="5578" y="0"/>
                    <a:pt x="54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50"/>
            <p:cNvSpPr/>
            <p:nvPr/>
          </p:nvSpPr>
          <p:spPr>
            <a:xfrm>
              <a:off x="2286513" y="1938925"/>
              <a:ext cx="147700" cy="166625"/>
            </a:xfrm>
            <a:custGeom>
              <a:avLst/>
              <a:gdLst/>
              <a:ahLst/>
              <a:cxnLst/>
              <a:rect l="l" t="t" r="r" b="b"/>
              <a:pathLst>
                <a:path w="5908" h="6665" extrusionOk="0">
                  <a:moveTo>
                    <a:pt x="3966" y="1"/>
                  </a:moveTo>
                  <a:cubicBezTo>
                    <a:pt x="3059" y="1"/>
                    <a:pt x="2251" y="829"/>
                    <a:pt x="1623" y="1400"/>
                  </a:cubicBezTo>
                  <a:cubicBezTo>
                    <a:pt x="741" y="2219"/>
                    <a:pt x="1" y="3132"/>
                    <a:pt x="127" y="4424"/>
                  </a:cubicBezTo>
                  <a:cubicBezTo>
                    <a:pt x="264" y="5868"/>
                    <a:pt x="1447" y="6664"/>
                    <a:pt x="2731" y="6664"/>
                  </a:cubicBezTo>
                  <a:cubicBezTo>
                    <a:pt x="2917" y="6664"/>
                    <a:pt x="3105" y="6647"/>
                    <a:pt x="3293" y="6613"/>
                  </a:cubicBezTo>
                  <a:cubicBezTo>
                    <a:pt x="4868" y="6346"/>
                    <a:pt x="5766" y="4786"/>
                    <a:pt x="5892" y="3258"/>
                  </a:cubicBezTo>
                  <a:cubicBezTo>
                    <a:pt x="5908" y="2817"/>
                    <a:pt x="5876" y="2376"/>
                    <a:pt x="5782" y="1951"/>
                  </a:cubicBezTo>
                  <a:cubicBezTo>
                    <a:pt x="5608" y="1163"/>
                    <a:pt x="5120" y="187"/>
                    <a:pt x="4254" y="29"/>
                  </a:cubicBezTo>
                  <a:cubicBezTo>
                    <a:pt x="4157" y="10"/>
                    <a:pt x="4061" y="1"/>
                    <a:pt x="3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50"/>
            <p:cNvSpPr/>
            <p:nvPr/>
          </p:nvSpPr>
          <p:spPr>
            <a:xfrm>
              <a:off x="2303463" y="1972775"/>
              <a:ext cx="116925" cy="98725"/>
            </a:xfrm>
            <a:custGeom>
              <a:avLst/>
              <a:gdLst/>
              <a:ahLst/>
              <a:cxnLst/>
              <a:rect l="l" t="t" r="r" b="b"/>
              <a:pathLst>
                <a:path w="4677" h="3949" extrusionOk="0">
                  <a:moveTo>
                    <a:pt x="2595" y="1"/>
                  </a:moveTo>
                  <a:cubicBezTo>
                    <a:pt x="2496" y="1"/>
                    <a:pt x="2392" y="10"/>
                    <a:pt x="2284" y="30"/>
                  </a:cubicBezTo>
                  <a:cubicBezTo>
                    <a:pt x="1008" y="250"/>
                    <a:pt x="0" y="1841"/>
                    <a:pt x="772" y="3070"/>
                  </a:cubicBezTo>
                  <a:cubicBezTo>
                    <a:pt x="1142" y="3626"/>
                    <a:pt x="1764" y="3949"/>
                    <a:pt x="2410" y="3949"/>
                  </a:cubicBezTo>
                  <a:cubicBezTo>
                    <a:pt x="2589" y="3949"/>
                    <a:pt x="2769" y="3924"/>
                    <a:pt x="2946" y="3873"/>
                  </a:cubicBezTo>
                  <a:cubicBezTo>
                    <a:pt x="3072" y="3826"/>
                    <a:pt x="3182" y="3779"/>
                    <a:pt x="3292" y="3700"/>
                  </a:cubicBezTo>
                  <a:cubicBezTo>
                    <a:pt x="4677" y="2807"/>
                    <a:pt x="4302" y="1"/>
                    <a:pt x="259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50"/>
            <p:cNvSpPr/>
            <p:nvPr/>
          </p:nvSpPr>
          <p:spPr>
            <a:xfrm>
              <a:off x="2377488" y="1948200"/>
              <a:ext cx="58700" cy="79375"/>
            </a:xfrm>
            <a:custGeom>
              <a:avLst/>
              <a:gdLst/>
              <a:ahLst/>
              <a:cxnLst/>
              <a:rect l="l" t="t" r="r" b="b"/>
              <a:pathLst>
                <a:path w="2348" h="3175" extrusionOk="0">
                  <a:moveTo>
                    <a:pt x="1380" y="1"/>
                  </a:moveTo>
                  <a:cubicBezTo>
                    <a:pt x="1182" y="1"/>
                    <a:pt x="984" y="79"/>
                    <a:pt x="835" y="241"/>
                  </a:cubicBezTo>
                  <a:cubicBezTo>
                    <a:pt x="237" y="824"/>
                    <a:pt x="0" y="2037"/>
                    <a:pt x="457" y="2761"/>
                  </a:cubicBezTo>
                  <a:cubicBezTo>
                    <a:pt x="637" y="3051"/>
                    <a:pt x="892" y="3175"/>
                    <a:pt x="1150" y="3175"/>
                  </a:cubicBezTo>
                  <a:cubicBezTo>
                    <a:pt x="1594" y="3175"/>
                    <a:pt x="2049" y="2812"/>
                    <a:pt x="2158" y="2305"/>
                  </a:cubicBezTo>
                  <a:cubicBezTo>
                    <a:pt x="2269" y="1738"/>
                    <a:pt x="2347" y="903"/>
                    <a:pt x="2048" y="399"/>
                  </a:cubicBezTo>
                  <a:cubicBezTo>
                    <a:pt x="1904" y="138"/>
                    <a:pt x="1643" y="1"/>
                    <a:pt x="13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50"/>
            <p:cNvSpPr/>
            <p:nvPr/>
          </p:nvSpPr>
          <p:spPr>
            <a:xfrm>
              <a:off x="2300313" y="2204225"/>
              <a:ext cx="126825" cy="206875"/>
            </a:xfrm>
            <a:custGeom>
              <a:avLst/>
              <a:gdLst/>
              <a:ahLst/>
              <a:cxnLst/>
              <a:rect l="l" t="t" r="r" b="b"/>
              <a:pathLst>
                <a:path w="5073" h="8275" extrusionOk="0">
                  <a:moveTo>
                    <a:pt x="2060" y="0"/>
                  </a:moveTo>
                  <a:cubicBezTo>
                    <a:pt x="1540" y="0"/>
                    <a:pt x="1037" y="192"/>
                    <a:pt x="709" y="648"/>
                  </a:cubicBezTo>
                  <a:cubicBezTo>
                    <a:pt x="252" y="1247"/>
                    <a:pt x="95" y="2082"/>
                    <a:pt x="47" y="2838"/>
                  </a:cubicBezTo>
                  <a:cubicBezTo>
                    <a:pt x="0" y="3609"/>
                    <a:pt x="47" y="4381"/>
                    <a:pt x="189" y="5137"/>
                  </a:cubicBezTo>
                  <a:cubicBezTo>
                    <a:pt x="315" y="5846"/>
                    <a:pt x="488" y="6634"/>
                    <a:pt x="851" y="7248"/>
                  </a:cubicBezTo>
                  <a:cubicBezTo>
                    <a:pt x="1227" y="7893"/>
                    <a:pt x="1913" y="8275"/>
                    <a:pt x="2635" y="8275"/>
                  </a:cubicBezTo>
                  <a:cubicBezTo>
                    <a:pt x="2759" y="8275"/>
                    <a:pt x="2884" y="8264"/>
                    <a:pt x="3009" y="8240"/>
                  </a:cubicBezTo>
                  <a:cubicBezTo>
                    <a:pt x="3670" y="8114"/>
                    <a:pt x="4221" y="7689"/>
                    <a:pt x="4537" y="7106"/>
                  </a:cubicBezTo>
                  <a:cubicBezTo>
                    <a:pt x="4915" y="6319"/>
                    <a:pt x="5072" y="5452"/>
                    <a:pt x="5009" y="4586"/>
                  </a:cubicBezTo>
                  <a:cubicBezTo>
                    <a:pt x="4993" y="4240"/>
                    <a:pt x="4962" y="3893"/>
                    <a:pt x="4899" y="3562"/>
                  </a:cubicBezTo>
                  <a:cubicBezTo>
                    <a:pt x="4726" y="2428"/>
                    <a:pt x="4458" y="1184"/>
                    <a:pt x="3481" y="475"/>
                  </a:cubicBezTo>
                  <a:cubicBezTo>
                    <a:pt x="3086" y="180"/>
                    <a:pt x="2565" y="0"/>
                    <a:pt x="2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50"/>
            <p:cNvSpPr/>
            <p:nvPr/>
          </p:nvSpPr>
          <p:spPr>
            <a:xfrm>
              <a:off x="2301888" y="2226725"/>
              <a:ext cx="25600" cy="84775"/>
            </a:xfrm>
            <a:custGeom>
              <a:avLst/>
              <a:gdLst/>
              <a:ahLst/>
              <a:cxnLst/>
              <a:rect l="l" t="t" r="r" b="b"/>
              <a:pathLst>
                <a:path w="1024" h="3391" extrusionOk="0">
                  <a:moveTo>
                    <a:pt x="488" y="0"/>
                  </a:moveTo>
                  <a:cubicBezTo>
                    <a:pt x="189" y="599"/>
                    <a:pt x="16" y="1260"/>
                    <a:pt x="0" y="1922"/>
                  </a:cubicBezTo>
                  <a:lnTo>
                    <a:pt x="0" y="2111"/>
                  </a:lnTo>
                  <a:cubicBezTo>
                    <a:pt x="32" y="2268"/>
                    <a:pt x="79" y="2410"/>
                    <a:pt x="158" y="2568"/>
                  </a:cubicBezTo>
                  <a:cubicBezTo>
                    <a:pt x="208" y="2706"/>
                    <a:pt x="572" y="3391"/>
                    <a:pt x="812" y="3391"/>
                  </a:cubicBezTo>
                  <a:cubicBezTo>
                    <a:pt x="871" y="3391"/>
                    <a:pt x="923" y="3349"/>
                    <a:pt x="961" y="3245"/>
                  </a:cubicBezTo>
                  <a:cubicBezTo>
                    <a:pt x="1008" y="3025"/>
                    <a:pt x="1024" y="2804"/>
                    <a:pt x="992" y="2583"/>
                  </a:cubicBezTo>
                  <a:cubicBezTo>
                    <a:pt x="961" y="2316"/>
                    <a:pt x="929" y="2032"/>
                    <a:pt x="882" y="1764"/>
                  </a:cubicBezTo>
                  <a:cubicBezTo>
                    <a:pt x="772" y="1182"/>
                    <a:pt x="630" y="583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50"/>
            <p:cNvSpPr/>
            <p:nvPr/>
          </p:nvSpPr>
          <p:spPr>
            <a:xfrm>
              <a:off x="2319588" y="2205450"/>
              <a:ext cx="22875" cy="39125"/>
            </a:xfrm>
            <a:custGeom>
              <a:avLst/>
              <a:gdLst/>
              <a:ahLst/>
              <a:cxnLst/>
              <a:rect l="l" t="t" r="r" b="b"/>
              <a:pathLst>
                <a:path w="915" h="1565" extrusionOk="0">
                  <a:moveTo>
                    <a:pt x="899" y="1"/>
                  </a:moveTo>
                  <a:cubicBezTo>
                    <a:pt x="552" y="64"/>
                    <a:pt x="237" y="237"/>
                    <a:pt x="1" y="505"/>
                  </a:cubicBezTo>
                  <a:cubicBezTo>
                    <a:pt x="111" y="772"/>
                    <a:pt x="237" y="1009"/>
                    <a:pt x="379" y="1261"/>
                  </a:cubicBezTo>
                  <a:cubicBezTo>
                    <a:pt x="438" y="1355"/>
                    <a:pt x="532" y="1564"/>
                    <a:pt x="642" y="1564"/>
                  </a:cubicBezTo>
                  <a:cubicBezTo>
                    <a:pt x="679" y="1564"/>
                    <a:pt x="717" y="1541"/>
                    <a:pt x="757" y="1481"/>
                  </a:cubicBezTo>
                  <a:cubicBezTo>
                    <a:pt x="836" y="1340"/>
                    <a:pt x="883" y="1182"/>
                    <a:pt x="899" y="1024"/>
                  </a:cubicBezTo>
                  <a:cubicBezTo>
                    <a:pt x="914" y="694"/>
                    <a:pt x="914" y="363"/>
                    <a:pt x="899" y="32"/>
                  </a:cubicBezTo>
                  <a:lnTo>
                    <a:pt x="8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50"/>
            <p:cNvSpPr/>
            <p:nvPr/>
          </p:nvSpPr>
          <p:spPr>
            <a:xfrm>
              <a:off x="2355838" y="2204675"/>
              <a:ext cx="25600" cy="34050"/>
            </a:xfrm>
            <a:custGeom>
              <a:avLst/>
              <a:gdLst/>
              <a:ahLst/>
              <a:cxnLst/>
              <a:rect l="l" t="t" r="r" b="b"/>
              <a:pathLst>
                <a:path w="1024" h="1362" extrusionOk="0">
                  <a:moveTo>
                    <a:pt x="0" y="0"/>
                  </a:moveTo>
                  <a:cubicBezTo>
                    <a:pt x="16" y="142"/>
                    <a:pt x="16" y="299"/>
                    <a:pt x="32" y="441"/>
                  </a:cubicBezTo>
                  <a:cubicBezTo>
                    <a:pt x="47" y="677"/>
                    <a:pt x="95" y="914"/>
                    <a:pt x="158" y="1150"/>
                  </a:cubicBezTo>
                  <a:cubicBezTo>
                    <a:pt x="189" y="1213"/>
                    <a:pt x="221" y="1323"/>
                    <a:pt x="284" y="1355"/>
                  </a:cubicBezTo>
                  <a:cubicBezTo>
                    <a:pt x="294" y="1360"/>
                    <a:pt x="304" y="1362"/>
                    <a:pt x="316" y="1362"/>
                  </a:cubicBezTo>
                  <a:cubicBezTo>
                    <a:pt x="376" y="1362"/>
                    <a:pt x="451" y="1300"/>
                    <a:pt x="504" y="1260"/>
                  </a:cubicBezTo>
                  <a:cubicBezTo>
                    <a:pt x="693" y="1008"/>
                    <a:pt x="851" y="740"/>
                    <a:pt x="961" y="441"/>
                  </a:cubicBezTo>
                  <a:lnTo>
                    <a:pt x="1024" y="299"/>
                  </a:lnTo>
                  <a:cubicBezTo>
                    <a:pt x="709" y="126"/>
                    <a:pt x="362" y="1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50"/>
            <p:cNvSpPr/>
            <p:nvPr/>
          </p:nvSpPr>
          <p:spPr>
            <a:xfrm>
              <a:off x="2314863" y="2325125"/>
              <a:ext cx="111475" cy="85975"/>
            </a:xfrm>
            <a:custGeom>
              <a:avLst/>
              <a:gdLst/>
              <a:ahLst/>
              <a:cxnLst/>
              <a:rect l="l" t="t" r="r" b="b"/>
              <a:pathLst>
                <a:path w="4459" h="3439" extrusionOk="0">
                  <a:moveTo>
                    <a:pt x="3685" y="1"/>
                  </a:moveTo>
                  <a:cubicBezTo>
                    <a:pt x="3106" y="1"/>
                    <a:pt x="2534" y="113"/>
                    <a:pt x="1986" y="333"/>
                  </a:cubicBezTo>
                  <a:cubicBezTo>
                    <a:pt x="1371" y="585"/>
                    <a:pt x="820" y="963"/>
                    <a:pt x="379" y="1436"/>
                  </a:cubicBezTo>
                  <a:cubicBezTo>
                    <a:pt x="237" y="1577"/>
                    <a:pt x="127" y="1719"/>
                    <a:pt x="1" y="1877"/>
                  </a:cubicBezTo>
                  <a:cubicBezTo>
                    <a:pt x="80" y="2050"/>
                    <a:pt x="158" y="2239"/>
                    <a:pt x="269" y="2412"/>
                  </a:cubicBezTo>
                  <a:cubicBezTo>
                    <a:pt x="645" y="3057"/>
                    <a:pt x="1331" y="3439"/>
                    <a:pt x="2053" y="3439"/>
                  </a:cubicBezTo>
                  <a:cubicBezTo>
                    <a:pt x="2177" y="3439"/>
                    <a:pt x="2302" y="3428"/>
                    <a:pt x="2427" y="3404"/>
                  </a:cubicBezTo>
                  <a:cubicBezTo>
                    <a:pt x="3088" y="3278"/>
                    <a:pt x="3639" y="2853"/>
                    <a:pt x="3955" y="2270"/>
                  </a:cubicBezTo>
                  <a:cubicBezTo>
                    <a:pt x="4285" y="1577"/>
                    <a:pt x="4459" y="837"/>
                    <a:pt x="4443" y="65"/>
                  </a:cubicBezTo>
                  <a:cubicBezTo>
                    <a:pt x="4190" y="22"/>
                    <a:pt x="3937" y="1"/>
                    <a:pt x="3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50"/>
            <p:cNvSpPr/>
            <p:nvPr/>
          </p:nvSpPr>
          <p:spPr>
            <a:xfrm>
              <a:off x="2387338" y="2218450"/>
              <a:ext cx="30350" cy="88400"/>
            </a:xfrm>
            <a:custGeom>
              <a:avLst/>
              <a:gdLst/>
              <a:ahLst/>
              <a:cxnLst/>
              <a:rect l="l" t="t" r="r" b="b"/>
              <a:pathLst>
                <a:path w="1214" h="3536" extrusionOk="0">
                  <a:moveTo>
                    <a:pt x="126" y="0"/>
                  </a:moveTo>
                  <a:lnTo>
                    <a:pt x="126" y="0"/>
                  </a:lnTo>
                  <a:cubicBezTo>
                    <a:pt x="158" y="678"/>
                    <a:pt x="126" y="1355"/>
                    <a:pt x="47" y="2017"/>
                  </a:cubicBezTo>
                  <a:cubicBezTo>
                    <a:pt x="0" y="2332"/>
                    <a:pt x="0" y="2631"/>
                    <a:pt x="16" y="2946"/>
                  </a:cubicBezTo>
                  <a:cubicBezTo>
                    <a:pt x="32" y="3151"/>
                    <a:pt x="79" y="3466"/>
                    <a:pt x="315" y="3529"/>
                  </a:cubicBezTo>
                  <a:cubicBezTo>
                    <a:pt x="336" y="3533"/>
                    <a:pt x="357" y="3536"/>
                    <a:pt x="377" y="3536"/>
                  </a:cubicBezTo>
                  <a:cubicBezTo>
                    <a:pt x="703" y="3536"/>
                    <a:pt x="903" y="2963"/>
                    <a:pt x="992" y="2725"/>
                  </a:cubicBezTo>
                  <a:cubicBezTo>
                    <a:pt x="1071" y="2458"/>
                    <a:pt x="1150" y="2206"/>
                    <a:pt x="1213" y="1938"/>
                  </a:cubicBezTo>
                  <a:cubicBezTo>
                    <a:pt x="1024" y="1198"/>
                    <a:pt x="725" y="489"/>
                    <a:pt x="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7" name="Google Shape;2527;p50"/>
          <p:cNvGrpSpPr/>
          <p:nvPr/>
        </p:nvGrpSpPr>
        <p:grpSpPr>
          <a:xfrm>
            <a:off x="5604994" y="1834441"/>
            <a:ext cx="896669" cy="1065319"/>
            <a:chOff x="1087038" y="2975725"/>
            <a:chExt cx="728525" cy="865550"/>
          </a:xfrm>
        </p:grpSpPr>
        <p:sp>
          <p:nvSpPr>
            <p:cNvPr id="2528" name="Google Shape;2528;p50"/>
            <p:cNvSpPr/>
            <p:nvPr/>
          </p:nvSpPr>
          <p:spPr>
            <a:xfrm>
              <a:off x="1087038" y="3076900"/>
              <a:ext cx="728525" cy="764375"/>
            </a:xfrm>
            <a:custGeom>
              <a:avLst/>
              <a:gdLst/>
              <a:ahLst/>
              <a:cxnLst/>
              <a:rect l="l" t="t" r="r" b="b"/>
              <a:pathLst>
                <a:path w="29141" h="30575" extrusionOk="0">
                  <a:moveTo>
                    <a:pt x="25628" y="4333"/>
                  </a:moveTo>
                  <a:cubicBezTo>
                    <a:pt x="23297" y="1135"/>
                    <a:pt x="18540" y="1"/>
                    <a:pt x="15201" y="1"/>
                  </a:cubicBezTo>
                  <a:cubicBezTo>
                    <a:pt x="9262" y="1"/>
                    <a:pt x="4395" y="2600"/>
                    <a:pt x="1828" y="7184"/>
                  </a:cubicBezTo>
                  <a:cubicBezTo>
                    <a:pt x="599" y="9546"/>
                    <a:pt x="252" y="12319"/>
                    <a:pt x="48" y="14729"/>
                  </a:cubicBezTo>
                  <a:lnTo>
                    <a:pt x="48" y="14792"/>
                  </a:lnTo>
                  <a:cubicBezTo>
                    <a:pt x="48" y="14855"/>
                    <a:pt x="32" y="14918"/>
                    <a:pt x="32" y="14981"/>
                  </a:cubicBezTo>
                  <a:cubicBezTo>
                    <a:pt x="16" y="15044"/>
                    <a:pt x="16" y="15122"/>
                    <a:pt x="0" y="15201"/>
                  </a:cubicBezTo>
                  <a:cubicBezTo>
                    <a:pt x="0" y="21329"/>
                    <a:pt x="1954" y="25723"/>
                    <a:pt x="5797" y="28291"/>
                  </a:cubicBezTo>
                  <a:cubicBezTo>
                    <a:pt x="8160" y="29866"/>
                    <a:pt x="10822" y="30575"/>
                    <a:pt x="14460" y="30575"/>
                  </a:cubicBezTo>
                  <a:cubicBezTo>
                    <a:pt x="18193" y="30512"/>
                    <a:pt x="23092" y="29141"/>
                    <a:pt x="25549" y="26212"/>
                  </a:cubicBezTo>
                  <a:lnTo>
                    <a:pt x="25581" y="26180"/>
                  </a:lnTo>
                  <a:lnTo>
                    <a:pt x="26384" y="25093"/>
                  </a:lnTo>
                  <a:cubicBezTo>
                    <a:pt x="28211" y="22699"/>
                    <a:pt x="29141" y="19218"/>
                    <a:pt x="29141" y="14760"/>
                  </a:cubicBezTo>
                  <a:cubicBezTo>
                    <a:pt x="29141" y="13358"/>
                    <a:pt x="28952" y="11137"/>
                    <a:pt x="28448" y="9468"/>
                  </a:cubicBezTo>
                  <a:cubicBezTo>
                    <a:pt x="27881" y="7467"/>
                    <a:pt x="26904" y="5955"/>
                    <a:pt x="25628" y="4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50"/>
            <p:cNvSpPr/>
            <p:nvPr/>
          </p:nvSpPr>
          <p:spPr>
            <a:xfrm>
              <a:off x="1087438" y="3078100"/>
              <a:ext cx="657650" cy="763175"/>
            </a:xfrm>
            <a:custGeom>
              <a:avLst/>
              <a:gdLst/>
              <a:ahLst/>
              <a:cxnLst/>
              <a:rect l="l" t="t" r="r" b="b"/>
              <a:pathLst>
                <a:path w="26306" h="30527" extrusionOk="0">
                  <a:moveTo>
                    <a:pt x="13877" y="0"/>
                  </a:moveTo>
                  <a:cubicBezTo>
                    <a:pt x="8537" y="362"/>
                    <a:pt x="4190" y="2914"/>
                    <a:pt x="1827" y="7136"/>
                  </a:cubicBezTo>
                  <a:cubicBezTo>
                    <a:pt x="583" y="9498"/>
                    <a:pt x="252" y="12271"/>
                    <a:pt x="32" y="14696"/>
                  </a:cubicBezTo>
                  <a:lnTo>
                    <a:pt x="32" y="14759"/>
                  </a:lnTo>
                  <a:cubicBezTo>
                    <a:pt x="32" y="14822"/>
                    <a:pt x="16" y="14885"/>
                    <a:pt x="16" y="14933"/>
                  </a:cubicBezTo>
                  <a:cubicBezTo>
                    <a:pt x="0" y="15011"/>
                    <a:pt x="0" y="15074"/>
                    <a:pt x="0" y="15153"/>
                  </a:cubicBezTo>
                  <a:cubicBezTo>
                    <a:pt x="0" y="21281"/>
                    <a:pt x="1938" y="25691"/>
                    <a:pt x="5781" y="28243"/>
                  </a:cubicBezTo>
                  <a:cubicBezTo>
                    <a:pt x="8144" y="29818"/>
                    <a:pt x="10806" y="30527"/>
                    <a:pt x="14444" y="30527"/>
                  </a:cubicBezTo>
                  <a:cubicBezTo>
                    <a:pt x="18177" y="30479"/>
                    <a:pt x="23076" y="29109"/>
                    <a:pt x="25533" y="26179"/>
                  </a:cubicBezTo>
                  <a:lnTo>
                    <a:pt x="25565" y="26132"/>
                  </a:lnTo>
                  <a:lnTo>
                    <a:pt x="26305" y="25155"/>
                  </a:lnTo>
                  <a:lnTo>
                    <a:pt x="26305" y="25155"/>
                  </a:lnTo>
                  <a:cubicBezTo>
                    <a:pt x="24210" y="26573"/>
                    <a:pt x="21911" y="27644"/>
                    <a:pt x="19390" y="27959"/>
                  </a:cubicBezTo>
                  <a:cubicBezTo>
                    <a:pt x="18398" y="28083"/>
                    <a:pt x="17340" y="28150"/>
                    <a:pt x="16271" y="28150"/>
                  </a:cubicBezTo>
                  <a:cubicBezTo>
                    <a:pt x="14611" y="28150"/>
                    <a:pt x="12925" y="27987"/>
                    <a:pt x="11420" y="27613"/>
                  </a:cubicBezTo>
                  <a:cubicBezTo>
                    <a:pt x="9593" y="27172"/>
                    <a:pt x="7970" y="26164"/>
                    <a:pt x="6758" y="24746"/>
                  </a:cubicBezTo>
                  <a:cubicBezTo>
                    <a:pt x="4064" y="21564"/>
                    <a:pt x="3371" y="16823"/>
                    <a:pt x="4489" y="12838"/>
                  </a:cubicBezTo>
                  <a:cubicBezTo>
                    <a:pt x="5025" y="10948"/>
                    <a:pt x="5986" y="9325"/>
                    <a:pt x="7734" y="8443"/>
                  </a:cubicBezTo>
                  <a:cubicBezTo>
                    <a:pt x="9073" y="7766"/>
                    <a:pt x="10569" y="7482"/>
                    <a:pt x="11436" y="6112"/>
                  </a:cubicBezTo>
                  <a:cubicBezTo>
                    <a:pt x="12066" y="5151"/>
                    <a:pt x="12192" y="3970"/>
                    <a:pt x="12523" y="2883"/>
                  </a:cubicBezTo>
                  <a:cubicBezTo>
                    <a:pt x="12822" y="1859"/>
                    <a:pt x="13279" y="882"/>
                    <a:pt x="13877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50"/>
            <p:cNvSpPr/>
            <p:nvPr/>
          </p:nvSpPr>
          <p:spPr>
            <a:xfrm>
              <a:off x="1222488" y="2986125"/>
              <a:ext cx="163450" cy="214450"/>
            </a:xfrm>
            <a:custGeom>
              <a:avLst/>
              <a:gdLst/>
              <a:ahLst/>
              <a:cxnLst/>
              <a:rect l="l" t="t" r="r" b="b"/>
              <a:pathLst>
                <a:path w="6538" h="8578" extrusionOk="0">
                  <a:moveTo>
                    <a:pt x="2363" y="0"/>
                  </a:moveTo>
                  <a:cubicBezTo>
                    <a:pt x="2064" y="0"/>
                    <a:pt x="1776" y="119"/>
                    <a:pt x="1576" y="356"/>
                  </a:cubicBezTo>
                  <a:cubicBezTo>
                    <a:pt x="584" y="1332"/>
                    <a:pt x="17" y="2671"/>
                    <a:pt x="1" y="4057"/>
                  </a:cubicBezTo>
                  <a:cubicBezTo>
                    <a:pt x="17" y="5443"/>
                    <a:pt x="584" y="6751"/>
                    <a:pt x="1592" y="7696"/>
                  </a:cubicBezTo>
                  <a:cubicBezTo>
                    <a:pt x="2204" y="8271"/>
                    <a:pt x="3005" y="8578"/>
                    <a:pt x="3829" y="8578"/>
                  </a:cubicBezTo>
                  <a:cubicBezTo>
                    <a:pt x="4044" y="8578"/>
                    <a:pt x="4260" y="8557"/>
                    <a:pt x="4474" y="8515"/>
                  </a:cubicBezTo>
                  <a:cubicBezTo>
                    <a:pt x="5671" y="8247"/>
                    <a:pt x="6538" y="6814"/>
                    <a:pt x="5797" y="5664"/>
                  </a:cubicBezTo>
                  <a:cubicBezTo>
                    <a:pt x="5624" y="5396"/>
                    <a:pt x="5404" y="5176"/>
                    <a:pt x="5152" y="5002"/>
                  </a:cubicBezTo>
                  <a:cubicBezTo>
                    <a:pt x="4774" y="4735"/>
                    <a:pt x="4348" y="4545"/>
                    <a:pt x="4002" y="4246"/>
                  </a:cubicBezTo>
                  <a:cubicBezTo>
                    <a:pt x="3277" y="3632"/>
                    <a:pt x="3025" y="2671"/>
                    <a:pt x="3072" y="1742"/>
                  </a:cubicBezTo>
                  <a:cubicBezTo>
                    <a:pt x="3104" y="1206"/>
                    <a:pt x="3246" y="261"/>
                    <a:pt x="2600" y="25"/>
                  </a:cubicBezTo>
                  <a:cubicBezTo>
                    <a:pt x="2521" y="8"/>
                    <a:pt x="2442" y="0"/>
                    <a:pt x="2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50"/>
            <p:cNvSpPr/>
            <p:nvPr/>
          </p:nvSpPr>
          <p:spPr>
            <a:xfrm>
              <a:off x="1517063" y="2975725"/>
              <a:ext cx="163425" cy="214575"/>
            </a:xfrm>
            <a:custGeom>
              <a:avLst/>
              <a:gdLst/>
              <a:ahLst/>
              <a:cxnLst/>
              <a:rect l="l" t="t" r="r" b="b"/>
              <a:pathLst>
                <a:path w="6537" h="8583" extrusionOk="0">
                  <a:moveTo>
                    <a:pt x="4187" y="0"/>
                  </a:moveTo>
                  <a:cubicBezTo>
                    <a:pt x="4105" y="0"/>
                    <a:pt x="4021" y="10"/>
                    <a:pt x="3938" y="31"/>
                  </a:cubicBezTo>
                  <a:cubicBezTo>
                    <a:pt x="3292" y="252"/>
                    <a:pt x="3434" y="1197"/>
                    <a:pt x="3450" y="1732"/>
                  </a:cubicBezTo>
                  <a:cubicBezTo>
                    <a:pt x="3513" y="2678"/>
                    <a:pt x="3261" y="3623"/>
                    <a:pt x="2536" y="4253"/>
                  </a:cubicBezTo>
                  <a:cubicBezTo>
                    <a:pt x="2190" y="4552"/>
                    <a:pt x="1764" y="4741"/>
                    <a:pt x="1386" y="4993"/>
                  </a:cubicBezTo>
                  <a:cubicBezTo>
                    <a:pt x="1134" y="5166"/>
                    <a:pt x="914" y="5403"/>
                    <a:pt x="740" y="5655"/>
                  </a:cubicBezTo>
                  <a:cubicBezTo>
                    <a:pt x="0" y="6820"/>
                    <a:pt x="866" y="8238"/>
                    <a:pt x="2064" y="8521"/>
                  </a:cubicBezTo>
                  <a:cubicBezTo>
                    <a:pt x="2273" y="8563"/>
                    <a:pt x="2485" y="8583"/>
                    <a:pt x="2694" y="8583"/>
                  </a:cubicBezTo>
                  <a:cubicBezTo>
                    <a:pt x="3523" y="8583"/>
                    <a:pt x="4330" y="8268"/>
                    <a:pt x="4946" y="7702"/>
                  </a:cubicBezTo>
                  <a:cubicBezTo>
                    <a:pt x="5954" y="6757"/>
                    <a:pt x="6521" y="5450"/>
                    <a:pt x="6537" y="4064"/>
                  </a:cubicBezTo>
                  <a:cubicBezTo>
                    <a:pt x="6521" y="2678"/>
                    <a:pt x="5954" y="1339"/>
                    <a:pt x="4962" y="362"/>
                  </a:cubicBezTo>
                  <a:cubicBezTo>
                    <a:pt x="4765" y="128"/>
                    <a:pt x="4482" y="0"/>
                    <a:pt x="41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50"/>
            <p:cNvSpPr/>
            <p:nvPr/>
          </p:nvSpPr>
          <p:spPr>
            <a:xfrm>
              <a:off x="1222488" y="2989875"/>
              <a:ext cx="141400" cy="210700"/>
            </a:xfrm>
            <a:custGeom>
              <a:avLst/>
              <a:gdLst/>
              <a:ahLst/>
              <a:cxnLst/>
              <a:rect l="l" t="t" r="r" b="b"/>
              <a:pathLst>
                <a:path w="5656" h="8428" extrusionOk="0">
                  <a:moveTo>
                    <a:pt x="1844" y="1"/>
                  </a:moveTo>
                  <a:cubicBezTo>
                    <a:pt x="1734" y="64"/>
                    <a:pt x="1655" y="127"/>
                    <a:pt x="1576" y="206"/>
                  </a:cubicBezTo>
                  <a:cubicBezTo>
                    <a:pt x="584" y="1182"/>
                    <a:pt x="17" y="2521"/>
                    <a:pt x="1" y="3923"/>
                  </a:cubicBezTo>
                  <a:cubicBezTo>
                    <a:pt x="17" y="5293"/>
                    <a:pt x="584" y="6601"/>
                    <a:pt x="1592" y="7546"/>
                  </a:cubicBezTo>
                  <a:cubicBezTo>
                    <a:pt x="2204" y="8121"/>
                    <a:pt x="3005" y="8428"/>
                    <a:pt x="3829" y="8428"/>
                  </a:cubicBezTo>
                  <a:cubicBezTo>
                    <a:pt x="4044" y="8428"/>
                    <a:pt x="4260" y="8407"/>
                    <a:pt x="4474" y="8365"/>
                  </a:cubicBezTo>
                  <a:cubicBezTo>
                    <a:pt x="4947" y="8255"/>
                    <a:pt x="5356" y="7971"/>
                    <a:pt x="5656" y="7577"/>
                  </a:cubicBezTo>
                  <a:lnTo>
                    <a:pt x="5656" y="7577"/>
                  </a:lnTo>
                  <a:cubicBezTo>
                    <a:pt x="5389" y="7681"/>
                    <a:pt x="5111" y="7736"/>
                    <a:pt x="4829" y="7736"/>
                  </a:cubicBezTo>
                  <a:cubicBezTo>
                    <a:pt x="4130" y="7736"/>
                    <a:pt x="3404" y="7400"/>
                    <a:pt x="2742" y="6648"/>
                  </a:cubicBezTo>
                  <a:cubicBezTo>
                    <a:pt x="1938" y="5703"/>
                    <a:pt x="1497" y="4521"/>
                    <a:pt x="1497" y="3293"/>
                  </a:cubicBezTo>
                  <a:cubicBezTo>
                    <a:pt x="1513" y="2332"/>
                    <a:pt x="2001" y="1040"/>
                    <a:pt x="1844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50"/>
            <p:cNvSpPr/>
            <p:nvPr/>
          </p:nvSpPr>
          <p:spPr>
            <a:xfrm>
              <a:off x="1541063" y="3021000"/>
              <a:ext cx="139425" cy="169300"/>
            </a:xfrm>
            <a:custGeom>
              <a:avLst/>
              <a:gdLst/>
              <a:ahLst/>
              <a:cxnLst/>
              <a:rect l="l" t="t" r="r" b="b"/>
              <a:pathLst>
                <a:path w="5577" h="6772" extrusionOk="0">
                  <a:moveTo>
                    <a:pt x="5041" y="0"/>
                  </a:moveTo>
                  <a:lnTo>
                    <a:pt x="5041" y="0"/>
                  </a:lnTo>
                  <a:cubicBezTo>
                    <a:pt x="5152" y="1560"/>
                    <a:pt x="4805" y="3182"/>
                    <a:pt x="4002" y="4237"/>
                  </a:cubicBezTo>
                  <a:cubicBezTo>
                    <a:pt x="3111" y="5389"/>
                    <a:pt x="1826" y="6063"/>
                    <a:pt x="563" y="6063"/>
                  </a:cubicBezTo>
                  <a:cubicBezTo>
                    <a:pt x="375" y="6063"/>
                    <a:pt x="187" y="6048"/>
                    <a:pt x="1" y="6017"/>
                  </a:cubicBezTo>
                  <a:lnTo>
                    <a:pt x="1" y="6017"/>
                  </a:lnTo>
                  <a:cubicBezTo>
                    <a:pt x="284" y="6364"/>
                    <a:pt x="678" y="6600"/>
                    <a:pt x="1104" y="6710"/>
                  </a:cubicBezTo>
                  <a:cubicBezTo>
                    <a:pt x="1313" y="6752"/>
                    <a:pt x="1525" y="6772"/>
                    <a:pt x="1734" y="6772"/>
                  </a:cubicBezTo>
                  <a:cubicBezTo>
                    <a:pt x="2563" y="6772"/>
                    <a:pt x="3370" y="6457"/>
                    <a:pt x="3986" y="5891"/>
                  </a:cubicBezTo>
                  <a:cubicBezTo>
                    <a:pt x="4994" y="4946"/>
                    <a:pt x="5561" y="3639"/>
                    <a:pt x="5577" y="2253"/>
                  </a:cubicBezTo>
                  <a:cubicBezTo>
                    <a:pt x="5561" y="1481"/>
                    <a:pt x="5388" y="709"/>
                    <a:pt x="5041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50"/>
            <p:cNvSpPr/>
            <p:nvPr/>
          </p:nvSpPr>
          <p:spPr>
            <a:xfrm>
              <a:off x="1149263" y="3254325"/>
              <a:ext cx="161475" cy="200975"/>
            </a:xfrm>
            <a:custGeom>
              <a:avLst/>
              <a:gdLst/>
              <a:ahLst/>
              <a:cxnLst/>
              <a:rect l="l" t="t" r="r" b="b"/>
              <a:pathLst>
                <a:path w="6459" h="8039" extrusionOk="0">
                  <a:moveTo>
                    <a:pt x="2876" y="0"/>
                  </a:moveTo>
                  <a:cubicBezTo>
                    <a:pt x="2301" y="0"/>
                    <a:pt x="1723" y="191"/>
                    <a:pt x="1213" y="622"/>
                  </a:cubicBezTo>
                  <a:cubicBezTo>
                    <a:pt x="473" y="1236"/>
                    <a:pt x="284" y="2182"/>
                    <a:pt x="284" y="3111"/>
                  </a:cubicBezTo>
                  <a:cubicBezTo>
                    <a:pt x="284" y="3962"/>
                    <a:pt x="158" y="4749"/>
                    <a:pt x="95" y="5584"/>
                  </a:cubicBezTo>
                  <a:cubicBezTo>
                    <a:pt x="0" y="6592"/>
                    <a:pt x="504" y="7506"/>
                    <a:pt x="1449" y="7868"/>
                  </a:cubicBezTo>
                  <a:cubicBezTo>
                    <a:pt x="1760" y="7985"/>
                    <a:pt x="2075" y="8039"/>
                    <a:pt x="2389" y="8039"/>
                  </a:cubicBezTo>
                  <a:cubicBezTo>
                    <a:pt x="3633" y="8039"/>
                    <a:pt x="4840" y="7195"/>
                    <a:pt x="5545" y="6151"/>
                  </a:cubicBezTo>
                  <a:cubicBezTo>
                    <a:pt x="6411" y="4828"/>
                    <a:pt x="6458" y="3111"/>
                    <a:pt x="5671" y="1741"/>
                  </a:cubicBezTo>
                  <a:cubicBezTo>
                    <a:pt x="5639" y="1678"/>
                    <a:pt x="5608" y="1630"/>
                    <a:pt x="5560" y="1567"/>
                  </a:cubicBezTo>
                  <a:cubicBezTo>
                    <a:pt x="4952" y="624"/>
                    <a:pt x="3918" y="0"/>
                    <a:pt x="2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50"/>
            <p:cNvSpPr/>
            <p:nvPr/>
          </p:nvSpPr>
          <p:spPr>
            <a:xfrm>
              <a:off x="1174838" y="3286850"/>
              <a:ext cx="107150" cy="119225"/>
            </a:xfrm>
            <a:custGeom>
              <a:avLst/>
              <a:gdLst/>
              <a:ahLst/>
              <a:cxnLst/>
              <a:rect l="l" t="t" r="r" b="b"/>
              <a:pathLst>
                <a:path w="4286" h="4769" extrusionOk="0">
                  <a:moveTo>
                    <a:pt x="2279" y="1"/>
                  </a:moveTo>
                  <a:cubicBezTo>
                    <a:pt x="1940" y="1"/>
                    <a:pt x="1570" y="141"/>
                    <a:pt x="1182" y="471"/>
                  </a:cubicBezTo>
                  <a:cubicBezTo>
                    <a:pt x="269" y="1259"/>
                    <a:pt x="1" y="2393"/>
                    <a:pt x="395" y="3543"/>
                  </a:cubicBezTo>
                  <a:cubicBezTo>
                    <a:pt x="653" y="4352"/>
                    <a:pt x="1297" y="4769"/>
                    <a:pt x="2011" y="4769"/>
                  </a:cubicBezTo>
                  <a:cubicBezTo>
                    <a:pt x="2298" y="4769"/>
                    <a:pt x="2595" y="4702"/>
                    <a:pt x="2883" y="4566"/>
                  </a:cubicBezTo>
                  <a:cubicBezTo>
                    <a:pt x="4238" y="3921"/>
                    <a:pt x="4285" y="2141"/>
                    <a:pt x="3671" y="1007"/>
                  </a:cubicBezTo>
                  <a:cubicBezTo>
                    <a:pt x="3352" y="418"/>
                    <a:pt x="2863" y="1"/>
                    <a:pt x="22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50"/>
            <p:cNvSpPr/>
            <p:nvPr/>
          </p:nvSpPr>
          <p:spPr>
            <a:xfrm>
              <a:off x="1217388" y="3295850"/>
              <a:ext cx="55550" cy="88475"/>
            </a:xfrm>
            <a:custGeom>
              <a:avLst/>
              <a:gdLst/>
              <a:ahLst/>
              <a:cxnLst/>
              <a:rect l="l" t="t" r="r" b="b"/>
              <a:pathLst>
                <a:path w="2222" h="3539" extrusionOk="0">
                  <a:moveTo>
                    <a:pt x="515" y="0"/>
                  </a:moveTo>
                  <a:cubicBezTo>
                    <a:pt x="15" y="0"/>
                    <a:pt x="1" y="573"/>
                    <a:pt x="32" y="962"/>
                  </a:cubicBezTo>
                  <a:cubicBezTo>
                    <a:pt x="63" y="1292"/>
                    <a:pt x="158" y="1623"/>
                    <a:pt x="189" y="1970"/>
                  </a:cubicBezTo>
                  <a:cubicBezTo>
                    <a:pt x="236" y="2411"/>
                    <a:pt x="173" y="3072"/>
                    <a:pt x="567" y="3372"/>
                  </a:cubicBezTo>
                  <a:cubicBezTo>
                    <a:pt x="720" y="3485"/>
                    <a:pt x="895" y="3539"/>
                    <a:pt x="1069" y="3539"/>
                  </a:cubicBezTo>
                  <a:cubicBezTo>
                    <a:pt x="1308" y="3539"/>
                    <a:pt x="1544" y="3437"/>
                    <a:pt x="1717" y="3246"/>
                  </a:cubicBezTo>
                  <a:cubicBezTo>
                    <a:pt x="2221" y="2631"/>
                    <a:pt x="1922" y="1576"/>
                    <a:pt x="1654" y="930"/>
                  </a:cubicBezTo>
                  <a:cubicBezTo>
                    <a:pt x="1465" y="442"/>
                    <a:pt x="1087" y="17"/>
                    <a:pt x="536" y="1"/>
                  </a:cubicBezTo>
                  <a:cubicBezTo>
                    <a:pt x="529" y="1"/>
                    <a:pt x="522" y="0"/>
                    <a:pt x="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50"/>
            <p:cNvSpPr/>
            <p:nvPr/>
          </p:nvSpPr>
          <p:spPr>
            <a:xfrm>
              <a:off x="1192563" y="3295700"/>
              <a:ext cx="41350" cy="42325"/>
            </a:xfrm>
            <a:custGeom>
              <a:avLst/>
              <a:gdLst/>
              <a:ahLst/>
              <a:cxnLst/>
              <a:rect l="l" t="t" r="r" b="b"/>
              <a:pathLst>
                <a:path w="1654" h="1693" extrusionOk="0">
                  <a:moveTo>
                    <a:pt x="562" y="1"/>
                  </a:moveTo>
                  <a:cubicBezTo>
                    <a:pt x="267" y="1"/>
                    <a:pt x="9" y="154"/>
                    <a:pt x="1" y="542"/>
                  </a:cubicBezTo>
                  <a:cubicBezTo>
                    <a:pt x="1" y="873"/>
                    <a:pt x="269" y="936"/>
                    <a:pt x="458" y="1141"/>
                  </a:cubicBezTo>
                  <a:cubicBezTo>
                    <a:pt x="662" y="1330"/>
                    <a:pt x="867" y="1676"/>
                    <a:pt x="1182" y="1692"/>
                  </a:cubicBezTo>
                  <a:cubicBezTo>
                    <a:pt x="1191" y="1693"/>
                    <a:pt x="1199" y="1693"/>
                    <a:pt x="1208" y="1693"/>
                  </a:cubicBezTo>
                  <a:cubicBezTo>
                    <a:pt x="1594" y="1693"/>
                    <a:pt x="1653" y="1338"/>
                    <a:pt x="1592" y="983"/>
                  </a:cubicBezTo>
                  <a:cubicBezTo>
                    <a:pt x="1544" y="731"/>
                    <a:pt x="1434" y="495"/>
                    <a:pt x="1277" y="290"/>
                  </a:cubicBezTo>
                  <a:cubicBezTo>
                    <a:pt x="1101" y="115"/>
                    <a:pt x="818" y="1"/>
                    <a:pt x="5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50"/>
            <p:cNvSpPr/>
            <p:nvPr/>
          </p:nvSpPr>
          <p:spPr>
            <a:xfrm>
              <a:off x="1602888" y="3246050"/>
              <a:ext cx="161500" cy="200950"/>
            </a:xfrm>
            <a:custGeom>
              <a:avLst/>
              <a:gdLst/>
              <a:ahLst/>
              <a:cxnLst/>
              <a:rect l="l" t="t" r="r" b="b"/>
              <a:pathLst>
                <a:path w="6460" h="8038" extrusionOk="0">
                  <a:moveTo>
                    <a:pt x="2885" y="1"/>
                  </a:moveTo>
                  <a:cubicBezTo>
                    <a:pt x="2309" y="1"/>
                    <a:pt x="1729" y="191"/>
                    <a:pt x="1214" y="622"/>
                  </a:cubicBezTo>
                  <a:cubicBezTo>
                    <a:pt x="473" y="1237"/>
                    <a:pt x="284" y="2166"/>
                    <a:pt x="284" y="3095"/>
                  </a:cubicBezTo>
                  <a:cubicBezTo>
                    <a:pt x="284" y="3946"/>
                    <a:pt x="158" y="4734"/>
                    <a:pt x="95" y="5568"/>
                  </a:cubicBezTo>
                  <a:cubicBezTo>
                    <a:pt x="1" y="6592"/>
                    <a:pt x="505" y="7506"/>
                    <a:pt x="1450" y="7868"/>
                  </a:cubicBezTo>
                  <a:cubicBezTo>
                    <a:pt x="1758" y="7984"/>
                    <a:pt x="2071" y="8037"/>
                    <a:pt x="2382" y="8037"/>
                  </a:cubicBezTo>
                  <a:cubicBezTo>
                    <a:pt x="3629" y="8037"/>
                    <a:pt x="4839" y="7185"/>
                    <a:pt x="5545" y="6151"/>
                  </a:cubicBezTo>
                  <a:cubicBezTo>
                    <a:pt x="6412" y="4812"/>
                    <a:pt x="6459" y="3111"/>
                    <a:pt x="5672" y="1725"/>
                  </a:cubicBezTo>
                  <a:cubicBezTo>
                    <a:pt x="5640" y="1678"/>
                    <a:pt x="5609" y="1615"/>
                    <a:pt x="5577" y="1567"/>
                  </a:cubicBezTo>
                  <a:cubicBezTo>
                    <a:pt x="4958" y="624"/>
                    <a:pt x="3927" y="1"/>
                    <a:pt x="28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50"/>
            <p:cNvSpPr/>
            <p:nvPr/>
          </p:nvSpPr>
          <p:spPr>
            <a:xfrm>
              <a:off x="1628488" y="3278475"/>
              <a:ext cx="107150" cy="119125"/>
            </a:xfrm>
            <a:custGeom>
              <a:avLst/>
              <a:gdLst/>
              <a:ahLst/>
              <a:cxnLst/>
              <a:rect l="l" t="t" r="r" b="b"/>
              <a:pathLst>
                <a:path w="4286" h="4765" extrusionOk="0">
                  <a:moveTo>
                    <a:pt x="2266" y="0"/>
                  </a:moveTo>
                  <a:cubicBezTo>
                    <a:pt x="1929" y="0"/>
                    <a:pt x="1562" y="137"/>
                    <a:pt x="1182" y="460"/>
                  </a:cubicBezTo>
                  <a:cubicBezTo>
                    <a:pt x="269" y="1247"/>
                    <a:pt x="1" y="2397"/>
                    <a:pt x="379" y="3547"/>
                  </a:cubicBezTo>
                  <a:cubicBezTo>
                    <a:pt x="648" y="4343"/>
                    <a:pt x="1293" y="4764"/>
                    <a:pt x="2006" y="4764"/>
                  </a:cubicBezTo>
                  <a:cubicBezTo>
                    <a:pt x="2294" y="4764"/>
                    <a:pt x="2593" y="4695"/>
                    <a:pt x="2883" y="4555"/>
                  </a:cubicBezTo>
                  <a:cubicBezTo>
                    <a:pt x="4238" y="3909"/>
                    <a:pt x="4285" y="2129"/>
                    <a:pt x="3671" y="995"/>
                  </a:cubicBezTo>
                  <a:cubicBezTo>
                    <a:pt x="3351" y="415"/>
                    <a:pt x="2853" y="0"/>
                    <a:pt x="22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50"/>
            <p:cNvSpPr/>
            <p:nvPr/>
          </p:nvSpPr>
          <p:spPr>
            <a:xfrm>
              <a:off x="1670638" y="3287175"/>
              <a:ext cx="55925" cy="88575"/>
            </a:xfrm>
            <a:custGeom>
              <a:avLst/>
              <a:gdLst/>
              <a:ahLst/>
              <a:cxnLst/>
              <a:rect l="l" t="t" r="r" b="b"/>
              <a:pathLst>
                <a:path w="2237" h="3543" extrusionOk="0">
                  <a:moveTo>
                    <a:pt x="531" y="1"/>
                  </a:moveTo>
                  <a:cubicBezTo>
                    <a:pt x="31" y="1"/>
                    <a:pt x="1" y="574"/>
                    <a:pt x="47" y="978"/>
                  </a:cubicBezTo>
                  <a:cubicBezTo>
                    <a:pt x="79" y="1309"/>
                    <a:pt x="173" y="1639"/>
                    <a:pt x="205" y="1970"/>
                  </a:cubicBezTo>
                  <a:cubicBezTo>
                    <a:pt x="252" y="2427"/>
                    <a:pt x="189" y="3089"/>
                    <a:pt x="583" y="3388"/>
                  </a:cubicBezTo>
                  <a:cubicBezTo>
                    <a:pt x="733" y="3492"/>
                    <a:pt x="904" y="3542"/>
                    <a:pt x="1073" y="3542"/>
                  </a:cubicBezTo>
                  <a:cubicBezTo>
                    <a:pt x="1314" y="3542"/>
                    <a:pt x="1551" y="3440"/>
                    <a:pt x="1717" y="3246"/>
                  </a:cubicBezTo>
                  <a:cubicBezTo>
                    <a:pt x="2237" y="2648"/>
                    <a:pt x="1938" y="1592"/>
                    <a:pt x="1670" y="946"/>
                  </a:cubicBezTo>
                  <a:cubicBezTo>
                    <a:pt x="1465" y="458"/>
                    <a:pt x="1087" y="17"/>
                    <a:pt x="552" y="1"/>
                  </a:cubicBezTo>
                  <a:cubicBezTo>
                    <a:pt x="545" y="1"/>
                    <a:pt x="538" y="1"/>
                    <a:pt x="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50"/>
            <p:cNvSpPr/>
            <p:nvPr/>
          </p:nvSpPr>
          <p:spPr>
            <a:xfrm>
              <a:off x="1646213" y="3287250"/>
              <a:ext cx="41350" cy="42125"/>
            </a:xfrm>
            <a:custGeom>
              <a:avLst/>
              <a:gdLst/>
              <a:ahLst/>
              <a:cxnLst/>
              <a:rect l="l" t="t" r="r" b="b"/>
              <a:pathLst>
                <a:path w="1654" h="1685" extrusionOk="0">
                  <a:moveTo>
                    <a:pt x="554" y="0"/>
                  </a:moveTo>
                  <a:cubicBezTo>
                    <a:pt x="262" y="0"/>
                    <a:pt x="9" y="152"/>
                    <a:pt x="1" y="550"/>
                  </a:cubicBezTo>
                  <a:cubicBezTo>
                    <a:pt x="1" y="865"/>
                    <a:pt x="268" y="943"/>
                    <a:pt x="457" y="1132"/>
                  </a:cubicBezTo>
                  <a:cubicBezTo>
                    <a:pt x="662" y="1337"/>
                    <a:pt x="867" y="1684"/>
                    <a:pt x="1182" y="1684"/>
                  </a:cubicBezTo>
                  <a:cubicBezTo>
                    <a:pt x="1191" y="1684"/>
                    <a:pt x="1200" y="1684"/>
                    <a:pt x="1208" y="1684"/>
                  </a:cubicBezTo>
                  <a:cubicBezTo>
                    <a:pt x="1594" y="1684"/>
                    <a:pt x="1653" y="1345"/>
                    <a:pt x="1592" y="991"/>
                  </a:cubicBezTo>
                  <a:cubicBezTo>
                    <a:pt x="1544" y="723"/>
                    <a:pt x="1434" y="487"/>
                    <a:pt x="1261" y="282"/>
                  </a:cubicBezTo>
                  <a:cubicBezTo>
                    <a:pt x="1085" y="114"/>
                    <a:pt x="805" y="0"/>
                    <a:pt x="5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50"/>
            <p:cNvSpPr/>
            <p:nvPr/>
          </p:nvSpPr>
          <p:spPr>
            <a:xfrm>
              <a:off x="1352063" y="3296850"/>
              <a:ext cx="223300" cy="375500"/>
            </a:xfrm>
            <a:custGeom>
              <a:avLst/>
              <a:gdLst/>
              <a:ahLst/>
              <a:cxnLst/>
              <a:rect l="l" t="t" r="r" b="b"/>
              <a:pathLst>
                <a:path w="8932" h="15020" extrusionOk="0">
                  <a:moveTo>
                    <a:pt x="3951" y="1"/>
                  </a:moveTo>
                  <a:cubicBezTo>
                    <a:pt x="3125" y="1"/>
                    <a:pt x="2328" y="282"/>
                    <a:pt x="1749" y="953"/>
                  </a:cubicBezTo>
                  <a:cubicBezTo>
                    <a:pt x="851" y="1993"/>
                    <a:pt x="425" y="3458"/>
                    <a:pt x="236" y="4797"/>
                  </a:cubicBezTo>
                  <a:cubicBezTo>
                    <a:pt x="32" y="6183"/>
                    <a:pt x="0" y="7585"/>
                    <a:pt x="142" y="8971"/>
                  </a:cubicBezTo>
                  <a:cubicBezTo>
                    <a:pt x="268" y="10262"/>
                    <a:pt x="441" y="11711"/>
                    <a:pt x="1008" y="12893"/>
                  </a:cubicBezTo>
                  <a:cubicBezTo>
                    <a:pt x="1636" y="14206"/>
                    <a:pt x="2966" y="15019"/>
                    <a:pt x="4411" y="15019"/>
                  </a:cubicBezTo>
                  <a:cubicBezTo>
                    <a:pt x="4525" y="15019"/>
                    <a:pt x="4641" y="15014"/>
                    <a:pt x="4757" y="15004"/>
                  </a:cubicBezTo>
                  <a:cubicBezTo>
                    <a:pt x="5939" y="14878"/>
                    <a:pt x="7025" y="14216"/>
                    <a:pt x="7655" y="13192"/>
                  </a:cubicBezTo>
                  <a:cubicBezTo>
                    <a:pt x="8506" y="11900"/>
                    <a:pt x="8837" y="10310"/>
                    <a:pt x="8916" y="8734"/>
                  </a:cubicBezTo>
                  <a:cubicBezTo>
                    <a:pt x="8931" y="8120"/>
                    <a:pt x="8916" y="7490"/>
                    <a:pt x="8868" y="6876"/>
                  </a:cubicBezTo>
                  <a:cubicBezTo>
                    <a:pt x="8711" y="4797"/>
                    <a:pt x="8427" y="2513"/>
                    <a:pt x="6773" y="1079"/>
                  </a:cubicBezTo>
                  <a:cubicBezTo>
                    <a:pt x="6026" y="427"/>
                    <a:pt x="4967" y="1"/>
                    <a:pt x="39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50"/>
            <p:cNvSpPr/>
            <p:nvPr/>
          </p:nvSpPr>
          <p:spPr>
            <a:xfrm>
              <a:off x="1376088" y="3308075"/>
              <a:ext cx="37025" cy="166600"/>
            </a:xfrm>
            <a:custGeom>
              <a:avLst/>
              <a:gdLst/>
              <a:ahLst/>
              <a:cxnLst/>
              <a:rect l="l" t="t" r="r" b="b"/>
              <a:pathLst>
                <a:path w="1481" h="6664" extrusionOk="0">
                  <a:moveTo>
                    <a:pt x="1386" y="0"/>
                  </a:moveTo>
                  <a:cubicBezTo>
                    <a:pt x="1150" y="142"/>
                    <a:pt x="961" y="299"/>
                    <a:pt x="788" y="504"/>
                  </a:cubicBezTo>
                  <a:cubicBezTo>
                    <a:pt x="473" y="882"/>
                    <a:pt x="205" y="1292"/>
                    <a:pt x="0" y="1749"/>
                  </a:cubicBezTo>
                  <a:lnTo>
                    <a:pt x="0" y="1827"/>
                  </a:lnTo>
                  <a:cubicBezTo>
                    <a:pt x="0" y="2048"/>
                    <a:pt x="16" y="2268"/>
                    <a:pt x="32" y="2489"/>
                  </a:cubicBezTo>
                  <a:cubicBezTo>
                    <a:pt x="79" y="3087"/>
                    <a:pt x="110" y="3702"/>
                    <a:pt x="189" y="4300"/>
                  </a:cubicBezTo>
                  <a:cubicBezTo>
                    <a:pt x="252" y="4899"/>
                    <a:pt x="378" y="5482"/>
                    <a:pt x="583" y="6049"/>
                  </a:cubicBezTo>
                  <a:cubicBezTo>
                    <a:pt x="622" y="6180"/>
                    <a:pt x="859" y="6663"/>
                    <a:pt x="1065" y="6663"/>
                  </a:cubicBezTo>
                  <a:cubicBezTo>
                    <a:pt x="1106" y="6663"/>
                    <a:pt x="1145" y="6644"/>
                    <a:pt x="1181" y="6600"/>
                  </a:cubicBezTo>
                  <a:cubicBezTo>
                    <a:pt x="1339" y="6411"/>
                    <a:pt x="1339" y="5986"/>
                    <a:pt x="1370" y="5749"/>
                  </a:cubicBezTo>
                  <a:cubicBezTo>
                    <a:pt x="1418" y="5230"/>
                    <a:pt x="1433" y="4710"/>
                    <a:pt x="1449" y="4206"/>
                  </a:cubicBezTo>
                  <a:cubicBezTo>
                    <a:pt x="1481" y="2804"/>
                    <a:pt x="1418" y="1402"/>
                    <a:pt x="13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50"/>
            <p:cNvSpPr/>
            <p:nvPr/>
          </p:nvSpPr>
          <p:spPr>
            <a:xfrm>
              <a:off x="1422138" y="3297000"/>
              <a:ext cx="36650" cy="81775"/>
            </a:xfrm>
            <a:custGeom>
              <a:avLst/>
              <a:gdLst/>
              <a:ahLst/>
              <a:cxnLst/>
              <a:rect l="l" t="t" r="r" b="b"/>
              <a:pathLst>
                <a:path w="1466" h="3271" extrusionOk="0">
                  <a:moveTo>
                    <a:pt x="1128" y="0"/>
                  </a:moveTo>
                  <a:cubicBezTo>
                    <a:pt x="779" y="0"/>
                    <a:pt x="428" y="56"/>
                    <a:pt x="95" y="175"/>
                  </a:cubicBezTo>
                  <a:cubicBezTo>
                    <a:pt x="64" y="585"/>
                    <a:pt x="32" y="994"/>
                    <a:pt x="17" y="1404"/>
                  </a:cubicBezTo>
                  <a:cubicBezTo>
                    <a:pt x="17" y="1939"/>
                    <a:pt x="1" y="2601"/>
                    <a:pt x="300" y="3089"/>
                  </a:cubicBezTo>
                  <a:cubicBezTo>
                    <a:pt x="332" y="3152"/>
                    <a:pt x="379" y="3200"/>
                    <a:pt x="426" y="3247"/>
                  </a:cubicBezTo>
                  <a:cubicBezTo>
                    <a:pt x="458" y="3263"/>
                    <a:pt x="462" y="3270"/>
                    <a:pt x="468" y="3270"/>
                  </a:cubicBezTo>
                  <a:cubicBezTo>
                    <a:pt x="473" y="3270"/>
                    <a:pt x="481" y="3263"/>
                    <a:pt x="521" y="3247"/>
                  </a:cubicBezTo>
                  <a:cubicBezTo>
                    <a:pt x="615" y="3168"/>
                    <a:pt x="694" y="3074"/>
                    <a:pt x="757" y="2979"/>
                  </a:cubicBezTo>
                  <a:cubicBezTo>
                    <a:pt x="915" y="2711"/>
                    <a:pt x="1025" y="2444"/>
                    <a:pt x="1104" y="2144"/>
                  </a:cubicBezTo>
                  <a:cubicBezTo>
                    <a:pt x="1230" y="1609"/>
                    <a:pt x="1324" y="1073"/>
                    <a:pt x="1387" y="522"/>
                  </a:cubicBezTo>
                  <a:cubicBezTo>
                    <a:pt x="1403" y="349"/>
                    <a:pt x="1434" y="191"/>
                    <a:pt x="1466" y="18"/>
                  </a:cubicBezTo>
                  <a:cubicBezTo>
                    <a:pt x="1354" y="6"/>
                    <a:pt x="1241" y="0"/>
                    <a:pt x="1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50"/>
            <p:cNvSpPr/>
            <p:nvPr/>
          </p:nvSpPr>
          <p:spPr>
            <a:xfrm>
              <a:off x="1474913" y="3300975"/>
              <a:ext cx="50825" cy="76025"/>
            </a:xfrm>
            <a:custGeom>
              <a:avLst/>
              <a:gdLst/>
              <a:ahLst/>
              <a:cxnLst/>
              <a:rect l="l" t="t" r="r" b="b"/>
              <a:pathLst>
                <a:path w="2033" h="3041" extrusionOk="0">
                  <a:moveTo>
                    <a:pt x="142" y="1"/>
                  </a:moveTo>
                  <a:cubicBezTo>
                    <a:pt x="111" y="221"/>
                    <a:pt x="79" y="426"/>
                    <a:pt x="64" y="646"/>
                  </a:cubicBezTo>
                  <a:cubicBezTo>
                    <a:pt x="1" y="1229"/>
                    <a:pt x="1" y="1828"/>
                    <a:pt x="64" y="2411"/>
                  </a:cubicBezTo>
                  <a:cubicBezTo>
                    <a:pt x="79" y="2615"/>
                    <a:pt x="158" y="2820"/>
                    <a:pt x="300" y="2978"/>
                  </a:cubicBezTo>
                  <a:cubicBezTo>
                    <a:pt x="353" y="3022"/>
                    <a:pt x="410" y="3040"/>
                    <a:pt x="468" y="3040"/>
                  </a:cubicBezTo>
                  <a:cubicBezTo>
                    <a:pt x="616" y="3040"/>
                    <a:pt x="770" y="2922"/>
                    <a:pt x="883" y="2820"/>
                  </a:cubicBezTo>
                  <a:cubicBezTo>
                    <a:pt x="1371" y="2379"/>
                    <a:pt x="1670" y="1733"/>
                    <a:pt x="1985" y="1166"/>
                  </a:cubicBezTo>
                  <a:cubicBezTo>
                    <a:pt x="2001" y="1135"/>
                    <a:pt x="2017" y="1103"/>
                    <a:pt x="2033" y="1072"/>
                  </a:cubicBezTo>
                  <a:cubicBezTo>
                    <a:pt x="1970" y="1024"/>
                    <a:pt x="1922" y="977"/>
                    <a:pt x="1859" y="914"/>
                  </a:cubicBezTo>
                  <a:cubicBezTo>
                    <a:pt x="1355" y="489"/>
                    <a:pt x="772" y="174"/>
                    <a:pt x="1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50"/>
            <p:cNvSpPr/>
            <p:nvPr/>
          </p:nvSpPr>
          <p:spPr>
            <a:xfrm>
              <a:off x="1528463" y="3355725"/>
              <a:ext cx="42175" cy="115000"/>
            </a:xfrm>
            <a:custGeom>
              <a:avLst/>
              <a:gdLst/>
              <a:ahLst/>
              <a:cxnLst/>
              <a:rect l="l" t="t" r="r" b="b"/>
              <a:pathLst>
                <a:path w="1687" h="4600" extrusionOk="0">
                  <a:moveTo>
                    <a:pt x="741" y="0"/>
                  </a:moveTo>
                  <a:cubicBezTo>
                    <a:pt x="599" y="788"/>
                    <a:pt x="347" y="1544"/>
                    <a:pt x="190" y="2316"/>
                  </a:cubicBezTo>
                  <a:cubicBezTo>
                    <a:pt x="48" y="2883"/>
                    <a:pt x="1" y="3465"/>
                    <a:pt x="32" y="4048"/>
                  </a:cubicBezTo>
                  <a:cubicBezTo>
                    <a:pt x="64" y="4269"/>
                    <a:pt x="127" y="4599"/>
                    <a:pt x="379" y="4599"/>
                  </a:cubicBezTo>
                  <a:cubicBezTo>
                    <a:pt x="710" y="4599"/>
                    <a:pt x="1025" y="4221"/>
                    <a:pt x="1214" y="3985"/>
                  </a:cubicBezTo>
                  <a:cubicBezTo>
                    <a:pt x="1387" y="3749"/>
                    <a:pt x="1560" y="3513"/>
                    <a:pt x="1686" y="3245"/>
                  </a:cubicBezTo>
                  <a:cubicBezTo>
                    <a:pt x="1545" y="2111"/>
                    <a:pt x="1293" y="977"/>
                    <a:pt x="7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50"/>
            <p:cNvSpPr/>
            <p:nvPr/>
          </p:nvSpPr>
          <p:spPr>
            <a:xfrm>
              <a:off x="1378438" y="3529075"/>
              <a:ext cx="28775" cy="122000"/>
            </a:xfrm>
            <a:custGeom>
              <a:avLst/>
              <a:gdLst/>
              <a:ahLst/>
              <a:cxnLst/>
              <a:rect l="l" t="t" r="r" b="b"/>
              <a:pathLst>
                <a:path w="1151" h="4880" extrusionOk="0">
                  <a:moveTo>
                    <a:pt x="835" y="1"/>
                  </a:moveTo>
                  <a:cubicBezTo>
                    <a:pt x="738" y="1"/>
                    <a:pt x="637" y="114"/>
                    <a:pt x="568" y="233"/>
                  </a:cubicBezTo>
                  <a:cubicBezTo>
                    <a:pt x="379" y="643"/>
                    <a:pt x="253" y="1084"/>
                    <a:pt x="205" y="1525"/>
                  </a:cubicBezTo>
                  <a:cubicBezTo>
                    <a:pt x="127" y="1903"/>
                    <a:pt x="79" y="2265"/>
                    <a:pt x="48" y="2643"/>
                  </a:cubicBezTo>
                  <a:cubicBezTo>
                    <a:pt x="1" y="3021"/>
                    <a:pt x="16" y="3368"/>
                    <a:pt x="16" y="3730"/>
                  </a:cubicBezTo>
                  <a:cubicBezTo>
                    <a:pt x="253" y="4171"/>
                    <a:pt x="568" y="4565"/>
                    <a:pt x="961" y="4880"/>
                  </a:cubicBezTo>
                  <a:cubicBezTo>
                    <a:pt x="961" y="4801"/>
                    <a:pt x="961" y="4722"/>
                    <a:pt x="977" y="4659"/>
                  </a:cubicBezTo>
                  <a:cubicBezTo>
                    <a:pt x="1009" y="3793"/>
                    <a:pt x="1087" y="2942"/>
                    <a:pt x="1119" y="2092"/>
                  </a:cubicBezTo>
                  <a:cubicBezTo>
                    <a:pt x="1135" y="1698"/>
                    <a:pt x="1150" y="1304"/>
                    <a:pt x="1119" y="895"/>
                  </a:cubicBezTo>
                  <a:cubicBezTo>
                    <a:pt x="1135" y="643"/>
                    <a:pt x="1087" y="375"/>
                    <a:pt x="993" y="138"/>
                  </a:cubicBezTo>
                  <a:cubicBezTo>
                    <a:pt x="946" y="40"/>
                    <a:pt x="891" y="1"/>
                    <a:pt x="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50"/>
            <p:cNvSpPr/>
            <p:nvPr/>
          </p:nvSpPr>
          <p:spPr>
            <a:xfrm>
              <a:off x="1421363" y="3571200"/>
              <a:ext cx="27975" cy="99575"/>
            </a:xfrm>
            <a:custGeom>
              <a:avLst/>
              <a:gdLst/>
              <a:ahLst/>
              <a:cxnLst/>
              <a:rect l="l" t="t" r="r" b="b"/>
              <a:pathLst>
                <a:path w="1119" h="3983" extrusionOk="0">
                  <a:moveTo>
                    <a:pt x="672" y="1"/>
                  </a:moveTo>
                  <a:cubicBezTo>
                    <a:pt x="649" y="1"/>
                    <a:pt x="625" y="9"/>
                    <a:pt x="599" y="29"/>
                  </a:cubicBezTo>
                  <a:cubicBezTo>
                    <a:pt x="441" y="155"/>
                    <a:pt x="378" y="501"/>
                    <a:pt x="347" y="659"/>
                  </a:cubicBezTo>
                  <a:cubicBezTo>
                    <a:pt x="189" y="1383"/>
                    <a:pt x="95" y="2108"/>
                    <a:pt x="48" y="2848"/>
                  </a:cubicBezTo>
                  <a:cubicBezTo>
                    <a:pt x="32" y="3116"/>
                    <a:pt x="16" y="3399"/>
                    <a:pt x="0" y="3667"/>
                  </a:cubicBezTo>
                  <a:cubicBezTo>
                    <a:pt x="300" y="3825"/>
                    <a:pt x="631" y="3919"/>
                    <a:pt x="977" y="3982"/>
                  </a:cubicBezTo>
                  <a:lnTo>
                    <a:pt x="977" y="3856"/>
                  </a:lnTo>
                  <a:cubicBezTo>
                    <a:pt x="993" y="3494"/>
                    <a:pt x="1009" y="3132"/>
                    <a:pt x="1024" y="2769"/>
                  </a:cubicBezTo>
                  <a:cubicBezTo>
                    <a:pt x="1056" y="2013"/>
                    <a:pt x="1119" y="1210"/>
                    <a:pt x="946" y="470"/>
                  </a:cubicBezTo>
                  <a:cubicBezTo>
                    <a:pt x="918" y="347"/>
                    <a:pt x="820" y="1"/>
                    <a:pt x="6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50"/>
            <p:cNvSpPr/>
            <p:nvPr/>
          </p:nvSpPr>
          <p:spPr>
            <a:xfrm>
              <a:off x="1472563" y="3574675"/>
              <a:ext cx="32700" cy="96100"/>
            </a:xfrm>
            <a:custGeom>
              <a:avLst/>
              <a:gdLst/>
              <a:ahLst/>
              <a:cxnLst/>
              <a:rect l="l" t="t" r="r" b="b"/>
              <a:pathLst>
                <a:path w="1308" h="3844" extrusionOk="0">
                  <a:moveTo>
                    <a:pt x="488" y="0"/>
                  </a:moveTo>
                  <a:cubicBezTo>
                    <a:pt x="326" y="0"/>
                    <a:pt x="241" y="224"/>
                    <a:pt x="189" y="394"/>
                  </a:cubicBezTo>
                  <a:cubicBezTo>
                    <a:pt x="0" y="1103"/>
                    <a:pt x="47" y="1922"/>
                    <a:pt x="95" y="2646"/>
                  </a:cubicBezTo>
                  <a:cubicBezTo>
                    <a:pt x="126" y="3008"/>
                    <a:pt x="158" y="3371"/>
                    <a:pt x="205" y="3733"/>
                  </a:cubicBezTo>
                  <a:cubicBezTo>
                    <a:pt x="205" y="3765"/>
                    <a:pt x="221" y="3812"/>
                    <a:pt x="221" y="3843"/>
                  </a:cubicBezTo>
                  <a:cubicBezTo>
                    <a:pt x="599" y="3780"/>
                    <a:pt x="961" y="3654"/>
                    <a:pt x="1308" y="3481"/>
                  </a:cubicBezTo>
                  <a:cubicBezTo>
                    <a:pt x="1308" y="3276"/>
                    <a:pt x="1292" y="3071"/>
                    <a:pt x="1276" y="2851"/>
                  </a:cubicBezTo>
                  <a:cubicBezTo>
                    <a:pt x="1260" y="2237"/>
                    <a:pt x="1197" y="1638"/>
                    <a:pt x="1071" y="1024"/>
                  </a:cubicBezTo>
                  <a:cubicBezTo>
                    <a:pt x="1024" y="724"/>
                    <a:pt x="914" y="173"/>
                    <a:pt x="599" y="31"/>
                  </a:cubicBezTo>
                  <a:cubicBezTo>
                    <a:pt x="558" y="10"/>
                    <a:pt x="521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50"/>
            <p:cNvSpPr/>
            <p:nvPr/>
          </p:nvSpPr>
          <p:spPr>
            <a:xfrm>
              <a:off x="1535563" y="3501225"/>
              <a:ext cx="37825" cy="125450"/>
            </a:xfrm>
            <a:custGeom>
              <a:avLst/>
              <a:gdLst/>
              <a:ahLst/>
              <a:cxnLst/>
              <a:rect l="l" t="t" r="r" b="b"/>
              <a:pathLst>
                <a:path w="1513" h="5018" extrusionOk="0">
                  <a:moveTo>
                    <a:pt x="507" y="1"/>
                  </a:moveTo>
                  <a:cubicBezTo>
                    <a:pt x="388" y="1"/>
                    <a:pt x="274" y="60"/>
                    <a:pt x="189" y="213"/>
                  </a:cubicBezTo>
                  <a:cubicBezTo>
                    <a:pt x="0" y="544"/>
                    <a:pt x="32" y="1000"/>
                    <a:pt x="63" y="1363"/>
                  </a:cubicBezTo>
                  <a:cubicBezTo>
                    <a:pt x="95" y="1772"/>
                    <a:pt x="95" y="2198"/>
                    <a:pt x="111" y="2607"/>
                  </a:cubicBezTo>
                  <a:cubicBezTo>
                    <a:pt x="95" y="3426"/>
                    <a:pt x="174" y="4230"/>
                    <a:pt x="331" y="5017"/>
                  </a:cubicBezTo>
                  <a:cubicBezTo>
                    <a:pt x="1024" y="3930"/>
                    <a:pt x="1387" y="2639"/>
                    <a:pt x="1513" y="1331"/>
                  </a:cubicBezTo>
                  <a:cubicBezTo>
                    <a:pt x="1418" y="985"/>
                    <a:pt x="1261" y="670"/>
                    <a:pt x="1072" y="370"/>
                  </a:cubicBezTo>
                  <a:cubicBezTo>
                    <a:pt x="950" y="189"/>
                    <a:pt x="720" y="1"/>
                    <a:pt x="5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1" name="Google Shape;2551;p50"/>
          <p:cNvGrpSpPr/>
          <p:nvPr/>
        </p:nvGrpSpPr>
        <p:grpSpPr>
          <a:xfrm>
            <a:off x="7357995" y="1828449"/>
            <a:ext cx="1024578" cy="1077390"/>
            <a:chOff x="7263145" y="1828449"/>
            <a:chExt cx="1024578" cy="1077390"/>
          </a:xfrm>
        </p:grpSpPr>
        <p:grpSp>
          <p:nvGrpSpPr>
            <p:cNvPr id="2552" name="Google Shape;2552;p50"/>
            <p:cNvGrpSpPr/>
            <p:nvPr/>
          </p:nvGrpSpPr>
          <p:grpSpPr>
            <a:xfrm>
              <a:off x="7263145" y="1828449"/>
              <a:ext cx="1024578" cy="1077390"/>
              <a:chOff x="1158975" y="4226613"/>
              <a:chExt cx="832449" cy="875357"/>
            </a:xfrm>
          </p:grpSpPr>
          <p:sp>
            <p:nvSpPr>
              <p:cNvPr id="2553" name="Google Shape;2553;p50"/>
              <p:cNvSpPr/>
              <p:nvPr/>
            </p:nvSpPr>
            <p:spPr>
              <a:xfrm>
                <a:off x="1158975" y="4268000"/>
                <a:ext cx="832449" cy="833970"/>
              </a:xfrm>
              <a:custGeom>
                <a:avLst/>
                <a:gdLst/>
                <a:ahLst/>
                <a:cxnLst/>
                <a:rect l="l" t="t" r="r" b="b"/>
                <a:pathLst>
                  <a:path w="206307" h="206684" extrusionOk="0">
                    <a:moveTo>
                      <a:pt x="58133" y="26805"/>
                    </a:moveTo>
                    <a:cubicBezTo>
                      <a:pt x="58318" y="26805"/>
                      <a:pt x="58503" y="26898"/>
                      <a:pt x="58503" y="27082"/>
                    </a:cubicBezTo>
                    <a:cubicBezTo>
                      <a:pt x="58503" y="27545"/>
                      <a:pt x="58595" y="28007"/>
                      <a:pt x="58595" y="28469"/>
                    </a:cubicBezTo>
                    <a:lnTo>
                      <a:pt x="57671" y="28007"/>
                    </a:lnTo>
                    <a:cubicBezTo>
                      <a:pt x="57671" y="27729"/>
                      <a:pt x="57763" y="27360"/>
                      <a:pt x="57763" y="27082"/>
                    </a:cubicBezTo>
                    <a:cubicBezTo>
                      <a:pt x="57763" y="26898"/>
                      <a:pt x="57948" y="26805"/>
                      <a:pt x="58133" y="26805"/>
                    </a:cubicBezTo>
                    <a:close/>
                    <a:moveTo>
                      <a:pt x="144522" y="47267"/>
                    </a:moveTo>
                    <a:cubicBezTo>
                      <a:pt x="144744" y="47267"/>
                      <a:pt x="144978" y="47382"/>
                      <a:pt x="145022" y="47603"/>
                    </a:cubicBezTo>
                    <a:lnTo>
                      <a:pt x="145022" y="47695"/>
                    </a:lnTo>
                    <a:cubicBezTo>
                      <a:pt x="145299" y="50006"/>
                      <a:pt x="145669" y="52317"/>
                      <a:pt x="145946" y="54720"/>
                    </a:cubicBezTo>
                    <a:cubicBezTo>
                      <a:pt x="146316" y="57031"/>
                      <a:pt x="146408" y="59342"/>
                      <a:pt x="146316" y="61653"/>
                    </a:cubicBezTo>
                    <a:cubicBezTo>
                      <a:pt x="146316" y="61861"/>
                      <a:pt x="146112" y="61981"/>
                      <a:pt x="145917" y="61981"/>
                    </a:cubicBezTo>
                    <a:cubicBezTo>
                      <a:pt x="145764" y="61981"/>
                      <a:pt x="145617" y="61908"/>
                      <a:pt x="145576" y="61746"/>
                    </a:cubicBezTo>
                    <a:cubicBezTo>
                      <a:pt x="145022" y="59527"/>
                      <a:pt x="144652" y="57216"/>
                      <a:pt x="144560" y="54813"/>
                    </a:cubicBezTo>
                    <a:cubicBezTo>
                      <a:pt x="144375" y="52502"/>
                      <a:pt x="144282" y="50099"/>
                      <a:pt x="144097" y="47695"/>
                    </a:cubicBezTo>
                    <a:cubicBezTo>
                      <a:pt x="144049" y="47405"/>
                      <a:pt x="144279" y="47267"/>
                      <a:pt x="144522" y="47267"/>
                    </a:cubicBezTo>
                    <a:close/>
                    <a:moveTo>
                      <a:pt x="152278" y="61445"/>
                    </a:moveTo>
                    <a:cubicBezTo>
                      <a:pt x="152417" y="61445"/>
                      <a:pt x="152555" y="61514"/>
                      <a:pt x="152601" y="61653"/>
                    </a:cubicBezTo>
                    <a:cubicBezTo>
                      <a:pt x="152694" y="62762"/>
                      <a:pt x="152879" y="63872"/>
                      <a:pt x="152971" y="64888"/>
                    </a:cubicBezTo>
                    <a:lnTo>
                      <a:pt x="153064" y="65628"/>
                    </a:lnTo>
                    <a:cubicBezTo>
                      <a:pt x="153064" y="66275"/>
                      <a:pt x="153156" y="66922"/>
                      <a:pt x="153156" y="67569"/>
                    </a:cubicBezTo>
                    <a:cubicBezTo>
                      <a:pt x="153156" y="67939"/>
                      <a:pt x="153156" y="68216"/>
                      <a:pt x="153156" y="68493"/>
                    </a:cubicBezTo>
                    <a:cubicBezTo>
                      <a:pt x="153064" y="68678"/>
                      <a:pt x="152971" y="68863"/>
                      <a:pt x="152971" y="69048"/>
                    </a:cubicBezTo>
                    <a:cubicBezTo>
                      <a:pt x="152879" y="69140"/>
                      <a:pt x="152786" y="69325"/>
                      <a:pt x="152786" y="69418"/>
                    </a:cubicBezTo>
                    <a:cubicBezTo>
                      <a:pt x="152648" y="69556"/>
                      <a:pt x="152486" y="69626"/>
                      <a:pt x="152336" y="69626"/>
                    </a:cubicBezTo>
                    <a:cubicBezTo>
                      <a:pt x="152186" y="69626"/>
                      <a:pt x="152047" y="69556"/>
                      <a:pt x="151954" y="69418"/>
                    </a:cubicBezTo>
                    <a:cubicBezTo>
                      <a:pt x="151862" y="69233"/>
                      <a:pt x="151770" y="69140"/>
                      <a:pt x="151770" y="68955"/>
                    </a:cubicBezTo>
                    <a:cubicBezTo>
                      <a:pt x="151770" y="68771"/>
                      <a:pt x="151585" y="68678"/>
                      <a:pt x="151585" y="68493"/>
                    </a:cubicBezTo>
                    <a:cubicBezTo>
                      <a:pt x="151492" y="68216"/>
                      <a:pt x="151400" y="67846"/>
                      <a:pt x="151400" y="67477"/>
                    </a:cubicBezTo>
                    <a:lnTo>
                      <a:pt x="151400" y="67477"/>
                    </a:lnTo>
                    <a:lnTo>
                      <a:pt x="151492" y="67569"/>
                    </a:lnTo>
                    <a:cubicBezTo>
                      <a:pt x="151492" y="66922"/>
                      <a:pt x="151492" y="66275"/>
                      <a:pt x="151585" y="65628"/>
                    </a:cubicBezTo>
                    <a:cubicBezTo>
                      <a:pt x="151585" y="65535"/>
                      <a:pt x="151585" y="65443"/>
                      <a:pt x="151585" y="65351"/>
                    </a:cubicBezTo>
                    <a:cubicBezTo>
                      <a:pt x="151677" y="64149"/>
                      <a:pt x="151862" y="62947"/>
                      <a:pt x="151954" y="61653"/>
                    </a:cubicBezTo>
                    <a:cubicBezTo>
                      <a:pt x="152001" y="61514"/>
                      <a:pt x="152139" y="61445"/>
                      <a:pt x="152278" y="61445"/>
                    </a:cubicBezTo>
                    <a:close/>
                    <a:moveTo>
                      <a:pt x="145992" y="71012"/>
                    </a:moveTo>
                    <a:cubicBezTo>
                      <a:pt x="146154" y="71012"/>
                      <a:pt x="146316" y="71128"/>
                      <a:pt x="146316" y="71359"/>
                    </a:cubicBezTo>
                    <a:cubicBezTo>
                      <a:pt x="146408" y="72098"/>
                      <a:pt x="146501" y="72838"/>
                      <a:pt x="146501" y="73577"/>
                    </a:cubicBezTo>
                    <a:cubicBezTo>
                      <a:pt x="146501" y="73947"/>
                      <a:pt x="146593" y="74317"/>
                      <a:pt x="146593" y="74686"/>
                    </a:cubicBezTo>
                    <a:cubicBezTo>
                      <a:pt x="146686" y="75056"/>
                      <a:pt x="146686" y="75518"/>
                      <a:pt x="146501" y="75888"/>
                    </a:cubicBezTo>
                    <a:cubicBezTo>
                      <a:pt x="146362" y="76027"/>
                      <a:pt x="146177" y="76096"/>
                      <a:pt x="146004" y="76096"/>
                    </a:cubicBezTo>
                    <a:cubicBezTo>
                      <a:pt x="145831" y="76096"/>
                      <a:pt x="145669" y="76027"/>
                      <a:pt x="145576" y="75888"/>
                    </a:cubicBezTo>
                    <a:cubicBezTo>
                      <a:pt x="145392" y="75518"/>
                      <a:pt x="145392" y="75056"/>
                      <a:pt x="145484" y="74686"/>
                    </a:cubicBezTo>
                    <a:cubicBezTo>
                      <a:pt x="145484" y="74317"/>
                      <a:pt x="145484" y="73947"/>
                      <a:pt x="145576" y="73577"/>
                    </a:cubicBezTo>
                    <a:cubicBezTo>
                      <a:pt x="145576" y="72838"/>
                      <a:pt x="145669" y="72098"/>
                      <a:pt x="145669" y="71359"/>
                    </a:cubicBezTo>
                    <a:cubicBezTo>
                      <a:pt x="145669" y="71128"/>
                      <a:pt x="145831" y="71012"/>
                      <a:pt x="145992" y="71012"/>
                    </a:cubicBezTo>
                    <a:close/>
                    <a:moveTo>
                      <a:pt x="151021" y="175674"/>
                    </a:moveTo>
                    <a:cubicBezTo>
                      <a:pt x="151348" y="175674"/>
                      <a:pt x="151581" y="175999"/>
                      <a:pt x="151307" y="176272"/>
                    </a:cubicBezTo>
                    <a:cubicBezTo>
                      <a:pt x="150845" y="176642"/>
                      <a:pt x="150475" y="177104"/>
                      <a:pt x="150013" y="177474"/>
                    </a:cubicBezTo>
                    <a:lnTo>
                      <a:pt x="148719" y="178491"/>
                    </a:lnTo>
                    <a:lnTo>
                      <a:pt x="146131" y="180524"/>
                    </a:lnTo>
                    <a:cubicBezTo>
                      <a:pt x="146051" y="180585"/>
                      <a:pt x="145962" y="180610"/>
                      <a:pt x="145876" y="180610"/>
                    </a:cubicBezTo>
                    <a:cubicBezTo>
                      <a:pt x="145564" y="180610"/>
                      <a:pt x="145287" y="180279"/>
                      <a:pt x="145576" y="180062"/>
                    </a:cubicBezTo>
                    <a:lnTo>
                      <a:pt x="148072" y="177844"/>
                    </a:lnTo>
                    <a:lnTo>
                      <a:pt x="149366" y="176827"/>
                    </a:lnTo>
                    <a:cubicBezTo>
                      <a:pt x="149736" y="176457"/>
                      <a:pt x="150198" y="176088"/>
                      <a:pt x="150660" y="175810"/>
                    </a:cubicBezTo>
                    <a:cubicBezTo>
                      <a:pt x="150780" y="175714"/>
                      <a:pt x="150907" y="175674"/>
                      <a:pt x="151021" y="175674"/>
                    </a:cubicBezTo>
                    <a:close/>
                    <a:moveTo>
                      <a:pt x="161383" y="181264"/>
                    </a:moveTo>
                    <a:cubicBezTo>
                      <a:pt x="161568" y="181264"/>
                      <a:pt x="161845" y="181449"/>
                      <a:pt x="161845" y="181634"/>
                    </a:cubicBezTo>
                    <a:cubicBezTo>
                      <a:pt x="161845" y="182003"/>
                      <a:pt x="161475" y="182188"/>
                      <a:pt x="161290" y="182466"/>
                    </a:cubicBezTo>
                    <a:lnTo>
                      <a:pt x="160551" y="183205"/>
                    </a:lnTo>
                    <a:cubicBezTo>
                      <a:pt x="160089" y="183575"/>
                      <a:pt x="159627" y="184037"/>
                      <a:pt x="159164" y="184499"/>
                    </a:cubicBezTo>
                    <a:cubicBezTo>
                      <a:pt x="158702" y="184869"/>
                      <a:pt x="158240" y="185331"/>
                      <a:pt x="157685" y="185793"/>
                    </a:cubicBezTo>
                    <a:cubicBezTo>
                      <a:pt x="157223" y="186163"/>
                      <a:pt x="156669" y="186533"/>
                      <a:pt x="156206" y="186995"/>
                    </a:cubicBezTo>
                    <a:cubicBezTo>
                      <a:pt x="156137" y="187064"/>
                      <a:pt x="156062" y="187093"/>
                      <a:pt x="155993" y="187093"/>
                    </a:cubicBezTo>
                    <a:cubicBezTo>
                      <a:pt x="155785" y="187093"/>
                      <a:pt x="155629" y="186833"/>
                      <a:pt x="155837" y="186625"/>
                    </a:cubicBezTo>
                    <a:cubicBezTo>
                      <a:pt x="156299" y="186163"/>
                      <a:pt x="156669" y="185701"/>
                      <a:pt x="157131" y="185146"/>
                    </a:cubicBezTo>
                    <a:cubicBezTo>
                      <a:pt x="157593" y="184684"/>
                      <a:pt x="157963" y="184222"/>
                      <a:pt x="158425" y="183760"/>
                    </a:cubicBezTo>
                    <a:cubicBezTo>
                      <a:pt x="158887" y="183390"/>
                      <a:pt x="159349" y="182928"/>
                      <a:pt x="159811" y="182466"/>
                    </a:cubicBezTo>
                    <a:lnTo>
                      <a:pt x="160551" y="181726"/>
                    </a:lnTo>
                    <a:cubicBezTo>
                      <a:pt x="160736" y="181449"/>
                      <a:pt x="161013" y="181264"/>
                      <a:pt x="161383" y="181264"/>
                    </a:cubicBezTo>
                    <a:close/>
                    <a:moveTo>
                      <a:pt x="147372" y="189810"/>
                    </a:moveTo>
                    <a:cubicBezTo>
                      <a:pt x="147632" y="189810"/>
                      <a:pt x="147649" y="190081"/>
                      <a:pt x="147425" y="190230"/>
                    </a:cubicBezTo>
                    <a:lnTo>
                      <a:pt x="147518" y="190323"/>
                    </a:lnTo>
                    <a:cubicBezTo>
                      <a:pt x="147148" y="190600"/>
                      <a:pt x="146686" y="190877"/>
                      <a:pt x="146408" y="191247"/>
                    </a:cubicBezTo>
                    <a:cubicBezTo>
                      <a:pt x="146223" y="191432"/>
                      <a:pt x="146039" y="191617"/>
                      <a:pt x="145761" y="191709"/>
                    </a:cubicBezTo>
                    <a:lnTo>
                      <a:pt x="145114" y="192171"/>
                    </a:lnTo>
                    <a:cubicBezTo>
                      <a:pt x="144282" y="192726"/>
                      <a:pt x="143358" y="193188"/>
                      <a:pt x="142526" y="193743"/>
                    </a:cubicBezTo>
                    <a:cubicBezTo>
                      <a:pt x="142447" y="193790"/>
                      <a:pt x="142366" y="193810"/>
                      <a:pt x="142287" y="193810"/>
                    </a:cubicBezTo>
                    <a:cubicBezTo>
                      <a:pt x="141902" y="193810"/>
                      <a:pt x="141572" y="193326"/>
                      <a:pt x="141879" y="193096"/>
                    </a:cubicBezTo>
                    <a:cubicBezTo>
                      <a:pt x="142711" y="192449"/>
                      <a:pt x="143543" y="191894"/>
                      <a:pt x="144467" y="191339"/>
                    </a:cubicBezTo>
                    <a:lnTo>
                      <a:pt x="145022" y="190877"/>
                    </a:lnTo>
                    <a:cubicBezTo>
                      <a:pt x="145299" y="190785"/>
                      <a:pt x="145484" y="190600"/>
                      <a:pt x="145761" y="190507"/>
                    </a:cubicBezTo>
                    <a:cubicBezTo>
                      <a:pt x="146223" y="190323"/>
                      <a:pt x="146686" y="190045"/>
                      <a:pt x="147148" y="189860"/>
                    </a:cubicBezTo>
                    <a:cubicBezTo>
                      <a:pt x="147236" y="189825"/>
                      <a:pt x="147311" y="189810"/>
                      <a:pt x="147372" y="189810"/>
                    </a:cubicBezTo>
                    <a:close/>
                    <a:moveTo>
                      <a:pt x="32378" y="0"/>
                    </a:moveTo>
                    <a:cubicBezTo>
                      <a:pt x="30976" y="0"/>
                      <a:pt x="29588" y="230"/>
                      <a:pt x="28276" y="738"/>
                    </a:cubicBezTo>
                    <a:cubicBezTo>
                      <a:pt x="23747" y="2402"/>
                      <a:pt x="21436" y="7024"/>
                      <a:pt x="21344" y="11553"/>
                    </a:cubicBezTo>
                    <a:cubicBezTo>
                      <a:pt x="20512" y="11553"/>
                      <a:pt x="19680" y="11738"/>
                      <a:pt x="18848" y="11923"/>
                    </a:cubicBezTo>
                    <a:cubicBezTo>
                      <a:pt x="17554" y="10814"/>
                      <a:pt x="16075" y="9982"/>
                      <a:pt x="14411" y="9520"/>
                    </a:cubicBezTo>
                    <a:cubicBezTo>
                      <a:pt x="13850" y="9375"/>
                      <a:pt x="13249" y="9305"/>
                      <a:pt x="12642" y="9305"/>
                    </a:cubicBezTo>
                    <a:cubicBezTo>
                      <a:pt x="10152" y="9305"/>
                      <a:pt x="7555" y="10489"/>
                      <a:pt x="7109" y="12570"/>
                    </a:cubicBezTo>
                    <a:cubicBezTo>
                      <a:pt x="6739" y="13957"/>
                      <a:pt x="7109" y="15436"/>
                      <a:pt x="8126" y="16452"/>
                    </a:cubicBezTo>
                    <a:cubicBezTo>
                      <a:pt x="9327" y="17654"/>
                      <a:pt x="10437" y="19133"/>
                      <a:pt x="11176" y="20612"/>
                    </a:cubicBezTo>
                    <a:cubicBezTo>
                      <a:pt x="10529" y="23200"/>
                      <a:pt x="10252" y="25788"/>
                      <a:pt x="10344" y="28377"/>
                    </a:cubicBezTo>
                    <a:cubicBezTo>
                      <a:pt x="10344" y="28931"/>
                      <a:pt x="10344" y="29486"/>
                      <a:pt x="10437" y="30040"/>
                    </a:cubicBezTo>
                    <a:cubicBezTo>
                      <a:pt x="9789" y="31889"/>
                      <a:pt x="8865" y="33738"/>
                      <a:pt x="7848" y="35494"/>
                    </a:cubicBezTo>
                    <a:cubicBezTo>
                      <a:pt x="5815" y="38637"/>
                      <a:pt x="2580" y="40670"/>
                      <a:pt x="823" y="43813"/>
                    </a:cubicBezTo>
                    <a:cubicBezTo>
                      <a:pt x="1" y="45541"/>
                      <a:pt x="1302" y="47415"/>
                      <a:pt x="3032" y="47415"/>
                    </a:cubicBezTo>
                    <a:cubicBezTo>
                      <a:pt x="3245" y="47415"/>
                      <a:pt x="3465" y="47387"/>
                      <a:pt x="3689" y="47326"/>
                    </a:cubicBezTo>
                    <a:cubicBezTo>
                      <a:pt x="6647" y="46586"/>
                      <a:pt x="9050" y="43906"/>
                      <a:pt x="10899" y="41225"/>
                    </a:cubicBezTo>
                    <a:cubicBezTo>
                      <a:pt x="11084" y="44922"/>
                      <a:pt x="11268" y="48620"/>
                      <a:pt x="11453" y="52317"/>
                    </a:cubicBezTo>
                    <a:cubicBezTo>
                      <a:pt x="10991" y="54166"/>
                      <a:pt x="10252" y="55922"/>
                      <a:pt x="9327" y="57586"/>
                    </a:cubicBezTo>
                    <a:cubicBezTo>
                      <a:pt x="7941" y="60267"/>
                      <a:pt x="5445" y="62208"/>
                      <a:pt x="4336" y="64888"/>
                    </a:cubicBezTo>
                    <a:cubicBezTo>
                      <a:pt x="3446" y="66587"/>
                      <a:pt x="4680" y="68427"/>
                      <a:pt x="6364" y="68427"/>
                    </a:cubicBezTo>
                    <a:cubicBezTo>
                      <a:pt x="6605" y="68427"/>
                      <a:pt x="6855" y="68389"/>
                      <a:pt x="7109" y="68308"/>
                    </a:cubicBezTo>
                    <a:cubicBezTo>
                      <a:pt x="9142" y="67569"/>
                      <a:pt x="10806" y="66275"/>
                      <a:pt x="12100" y="64611"/>
                    </a:cubicBezTo>
                    <a:cubicBezTo>
                      <a:pt x="12285" y="67477"/>
                      <a:pt x="12470" y="70342"/>
                      <a:pt x="12655" y="73115"/>
                    </a:cubicBezTo>
                    <a:cubicBezTo>
                      <a:pt x="12008" y="75149"/>
                      <a:pt x="11268" y="77182"/>
                      <a:pt x="10437" y="79123"/>
                    </a:cubicBezTo>
                    <a:cubicBezTo>
                      <a:pt x="9050" y="81989"/>
                      <a:pt x="7016" y="84577"/>
                      <a:pt x="6462" y="87720"/>
                    </a:cubicBezTo>
                    <a:cubicBezTo>
                      <a:pt x="6249" y="89211"/>
                      <a:pt x="7453" y="90647"/>
                      <a:pt x="8819" y="90647"/>
                    </a:cubicBezTo>
                    <a:cubicBezTo>
                      <a:pt x="9232" y="90647"/>
                      <a:pt x="9659" y="90516"/>
                      <a:pt x="10067" y="90216"/>
                    </a:cubicBezTo>
                    <a:cubicBezTo>
                      <a:pt x="11453" y="89106"/>
                      <a:pt x="12747" y="87812"/>
                      <a:pt x="13672" y="86333"/>
                    </a:cubicBezTo>
                    <a:cubicBezTo>
                      <a:pt x="13764" y="88829"/>
                      <a:pt x="13949" y="91232"/>
                      <a:pt x="14134" y="93728"/>
                    </a:cubicBezTo>
                    <a:cubicBezTo>
                      <a:pt x="13579" y="97980"/>
                      <a:pt x="13117" y="102232"/>
                      <a:pt x="12470" y="106392"/>
                    </a:cubicBezTo>
                    <a:cubicBezTo>
                      <a:pt x="11638" y="111383"/>
                      <a:pt x="9697" y="115635"/>
                      <a:pt x="8403" y="120349"/>
                    </a:cubicBezTo>
                    <a:cubicBezTo>
                      <a:pt x="7961" y="122055"/>
                      <a:pt x="9202" y="123069"/>
                      <a:pt x="10533" y="123069"/>
                    </a:cubicBezTo>
                    <a:cubicBezTo>
                      <a:pt x="11151" y="123069"/>
                      <a:pt x="11788" y="122851"/>
                      <a:pt x="12285" y="122383"/>
                    </a:cubicBezTo>
                    <a:cubicBezTo>
                      <a:pt x="13487" y="121274"/>
                      <a:pt x="14504" y="119980"/>
                      <a:pt x="15336" y="118501"/>
                    </a:cubicBezTo>
                    <a:lnTo>
                      <a:pt x="15336" y="118501"/>
                    </a:lnTo>
                    <a:cubicBezTo>
                      <a:pt x="15428" y="122753"/>
                      <a:pt x="14966" y="127005"/>
                      <a:pt x="14134" y="131072"/>
                    </a:cubicBezTo>
                    <a:cubicBezTo>
                      <a:pt x="13025" y="136156"/>
                      <a:pt x="10621" y="140685"/>
                      <a:pt x="9420" y="145676"/>
                    </a:cubicBezTo>
                    <a:cubicBezTo>
                      <a:pt x="9035" y="147345"/>
                      <a:pt x="10343" y="148613"/>
                      <a:pt x="11736" y="148613"/>
                    </a:cubicBezTo>
                    <a:cubicBezTo>
                      <a:pt x="12349" y="148613"/>
                      <a:pt x="12978" y="148367"/>
                      <a:pt x="13487" y="147802"/>
                    </a:cubicBezTo>
                    <a:cubicBezTo>
                      <a:pt x="14781" y="146324"/>
                      <a:pt x="15798" y="144567"/>
                      <a:pt x="16630" y="142811"/>
                    </a:cubicBezTo>
                    <a:cubicBezTo>
                      <a:pt x="16815" y="145676"/>
                      <a:pt x="17184" y="148634"/>
                      <a:pt x="17646" y="151407"/>
                    </a:cubicBezTo>
                    <a:cubicBezTo>
                      <a:pt x="20235" y="167029"/>
                      <a:pt x="27167" y="179415"/>
                      <a:pt x="38444" y="188751"/>
                    </a:cubicBezTo>
                    <a:cubicBezTo>
                      <a:pt x="46024" y="194759"/>
                      <a:pt x="54805" y="199289"/>
                      <a:pt x="64141" y="201969"/>
                    </a:cubicBezTo>
                    <a:cubicBezTo>
                      <a:pt x="74864" y="205112"/>
                      <a:pt x="87250" y="206684"/>
                      <a:pt x="101300" y="206684"/>
                    </a:cubicBezTo>
                    <a:cubicBezTo>
                      <a:pt x="129123" y="206684"/>
                      <a:pt x="150568" y="200583"/>
                      <a:pt x="165357" y="188197"/>
                    </a:cubicBezTo>
                    <a:cubicBezTo>
                      <a:pt x="173954" y="181079"/>
                      <a:pt x="180424" y="171651"/>
                      <a:pt x="183844" y="160928"/>
                    </a:cubicBezTo>
                    <a:cubicBezTo>
                      <a:pt x="186340" y="154920"/>
                      <a:pt x="188281" y="148542"/>
                      <a:pt x="189483" y="142164"/>
                    </a:cubicBezTo>
                    <a:cubicBezTo>
                      <a:pt x="190870" y="143643"/>
                      <a:pt x="192718" y="144660"/>
                      <a:pt x="194752" y="145029"/>
                    </a:cubicBezTo>
                    <a:cubicBezTo>
                      <a:pt x="196416" y="145029"/>
                      <a:pt x="197617" y="143273"/>
                      <a:pt x="196878" y="141794"/>
                    </a:cubicBezTo>
                    <a:cubicBezTo>
                      <a:pt x="195676" y="139576"/>
                      <a:pt x="193365" y="138097"/>
                      <a:pt x="191886" y="136063"/>
                    </a:cubicBezTo>
                    <a:cubicBezTo>
                      <a:pt x="191054" y="134954"/>
                      <a:pt x="190407" y="133845"/>
                      <a:pt x="189853" y="132643"/>
                    </a:cubicBezTo>
                    <a:lnTo>
                      <a:pt x="190500" y="120627"/>
                    </a:lnTo>
                    <a:cubicBezTo>
                      <a:pt x="191239" y="121921"/>
                      <a:pt x="192256" y="122937"/>
                      <a:pt x="193458" y="123677"/>
                    </a:cubicBezTo>
                    <a:cubicBezTo>
                      <a:pt x="193896" y="123976"/>
                      <a:pt x="194360" y="124107"/>
                      <a:pt x="194806" y="124107"/>
                    </a:cubicBezTo>
                    <a:cubicBezTo>
                      <a:pt x="196431" y="124107"/>
                      <a:pt x="197820" y="122367"/>
                      <a:pt x="196878" y="120627"/>
                    </a:cubicBezTo>
                    <a:cubicBezTo>
                      <a:pt x="194290" y="114711"/>
                      <a:pt x="192441" y="108425"/>
                      <a:pt x="191517" y="102047"/>
                    </a:cubicBezTo>
                    <a:cubicBezTo>
                      <a:pt x="191794" y="97610"/>
                      <a:pt x="192164" y="93266"/>
                      <a:pt x="192441" y="88829"/>
                    </a:cubicBezTo>
                    <a:cubicBezTo>
                      <a:pt x="193888" y="91554"/>
                      <a:pt x="195885" y="93494"/>
                      <a:pt x="198864" y="93494"/>
                    </a:cubicBezTo>
                    <a:cubicBezTo>
                      <a:pt x="199119" y="93494"/>
                      <a:pt x="199381" y="93480"/>
                      <a:pt x="199651" y="93451"/>
                    </a:cubicBezTo>
                    <a:cubicBezTo>
                      <a:pt x="201130" y="93173"/>
                      <a:pt x="201869" y="91510"/>
                      <a:pt x="201222" y="90216"/>
                    </a:cubicBezTo>
                    <a:cubicBezTo>
                      <a:pt x="199466" y="87442"/>
                      <a:pt x="197340" y="85779"/>
                      <a:pt x="196138" y="82543"/>
                    </a:cubicBezTo>
                    <a:cubicBezTo>
                      <a:pt x="195306" y="80048"/>
                      <a:pt x="194659" y="77552"/>
                      <a:pt x="194382" y="74871"/>
                    </a:cubicBezTo>
                    <a:lnTo>
                      <a:pt x="194382" y="74871"/>
                    </a:lnTo>
                    <a:cubicBezTo>
                      <a:pt x="195718" y="76374"/>
                      <a:pt x="197279" y="77499"/>
                      <a:pt x="199135" y="77499"/>
                    </a:cubicBezTo>
                    <a:cubicBezTo>
                      <a:pt x="199334" y="77499"/>
                      <a:pt x="199537" y="77486"/>
                      <a:pt x="199743" y="77459"/>
                    </a:cubicBezTo>
                    <a:cubicBezTo>
                      <a:pt x="201315" y="77090"/>
                      <a:pt x="202147" y="75426"/>
                      <a:pt x="201407" y="74039"/>
                    </a:cubicBezTo>
                    <a:cubicBezTo>
                      <a:pt x="200668" y="72098"/>
                      <a:pt x="198542" y="71174"/>
                      <a:pt x="197340" y="69510"/>
                    </a:cubicBezTo>
                    <a:cubicBezTo>
                      <a:pt x="196138" y="67846"/>
                      <a:pt x="195399" y="65813"/>
                      <a:pt x="195306" y="63779"/>
                    </a:cubicBezTo>
                    <a:cubicBezTo>
                      <a:pt x="195306" y="62947"/>
                      <a:pt x="195029" y="62300"/>
                      <a:pt x="194475" y="61746"/>
                    </a:cubicBezTo>
                    <a:cubicBezTo>
                      <a:pt x="194567" y="59712"/>
                      <a:pt x="194752" y="57678"/>
                      <a:pt x="194844" y="55737"/>
                    </a:cubicBezTo>
                    <a:cubicBezTo>
                      <a:pt x="195214" y="51300"/>
                      <a:pt x="195584" y="46864"/>
                      <a:pt x="196046" y="42427"/>
                    </a:cubicBezTo>
                    <a:cubicBezTo>
                      <a:pt x="197896" y="43447"/>
                      <a:pt x="200142" y="44292"/>
                      <a:pt x="202177" y="44292"/>
                    </a:cubicBezTo>
                    <a:cubicBezTo>
                      <a:pt x="203091" y="44292"/>
                      <a:pt x="203961" y="44122"/>
                      <a:pt x="204735" y="43721"/>
                    </a:cubicBezTo>
                    <a:cubicBezTo>
                      <a:pt x="206214" y="42889"/>
                      <a:pt x="206306" y="40855"/>
                      <a:pt x="205012" y="39746"/>
                    </a:cubicBezTo>
                    <a:cubicBezTo>
                      <a:pt x="202979" y="38175"/>
                      <a:pt x="200021" y="38360"/>
                      <a:pt x="197802" y="37065"/>
                    </a:cubicBezTo>
                    <a:cubicBezTo>
                      <a:pt x="197340" y="36881"/>
                      <a:pt x="196970" y="36603"/>
                      <a:pt x="196601" y="36326"/>
                    </a:cubicBezTo>
                    <a:lnTo>
                      <a:pt x="196878" y="33460"/>
                    </a:lnTo>
                    <a:cubicBezTo>
                      <a:pt x="197248" y="29763"/>
                      <a:pt x="197802" y="25973"/>
                      <a:pt x="197895" y="22091"/>
                    </a:cubicBezTo>
                    <a:cubicBezTo>
                      <a:pt x="198911" y="23108"/>
                      <a:pt x="200113" y="23940"/>
                      <a:pt x="201407" y="24402"/>
                    </a:cubicBezTo>
                    <a:cubicBezTo>
                      <a:pt x="201587" y="24450"/>
                      <a:pt x="201778" y="24473"/>
                      <a:pt x="201972" y="24473"/>
                    </a:cubicBezTo>
                    <a:cubicBezTo>
                      <a:pt x="203278" y="24473"/>
                      <a:pt x="204755" y="23434"/>
                      <a:pt x="204273" y="21906"/>
                    </a:cubicBezTo>
                    <a:cubicBezTo>
                      <a:pt x="203441" y="19225"/>
                      <a:pt x="200945" y="17562"/>
                      <a:pt x="198911" y="15805"/>
                    </a:cubicBezTo>
                    <a:cubicBezTo>
                      <a:pt x="198449" y="15436"/>
                      <a:pt x="197987" y="15066"/>
                      <a:pt x="197432" y="14604"/>
                    </a:cubicBezTo>
                    <a:cubicBezTo>
                      <a:pt x="197340" y="13679"/>
                      <a:pt x="197063" y="12755"/>
                      <a:pt x="196878" y="11831"/>
                    </a:cubicBezTo>
                    <a:cubicBezTo>
                      <a:pt x="196693" y="11461"/>
                      <a:pt x="196601" y="11091"/>
                      <a:pt x="196416" y="10629"/>
                    </a:cubicBezTo>
                    <a:cubicBezTo>
                      <a:pt x="194661" y="6181"/>
                      <a:pt x="191166" y="4705"/>
                      <a:pt x="187197" y="4705"/>
                    </a:cubicBezTo>
                    <a:cubicBezTo>
                      <a:pt x="185309" y="4705"/>
                      <a:pt x="183315" y="5039"/>
                      <a:pt x="181349" y="5545"/>
                    </a:cubicBezTo>
                    <a:cubicBezTo>
                      <a:pt x="180240" y="3327"/>
                      <a:pt x="178298" y="1570"/>
                      <a:pt x="175988" y="738"/>
                    </a:cubicBezTo>
                    <a:cubicBezTo>
                      <a:pt x="174676" y="230"/>
                      <a:pt x="173288" y="0"/>
                      <a:pt x="171886" y="0"/>
                    </a:cubicBezTo>
                    <a:cubicBezTo>
                      <a:pt x="168448" y="0"/>
                      <a:pt x="164934" y="1383"/>
                      <a:pt x="162307" y="3419"/>
                    </a:cubicBezTo>
                    <a:cubicBezTo>
                      <a:pt x="158887" y="6192"/>
                      <a:pt x="156669" y="9797"/>
                      <a:pt x="154635" y="13495"/>
                    </a:cubicBezTo>
                    <a:cubicBezTo>
                      <a:pt x="155837" y="10906"/>
                      <a:pt x="152971" y="7486"/>
                      <a:pt x="149551" y="7486"/>
                    </a:cubicBezTo>
                    <a:cubicBezTo>
                      <a:pt x="146039" y="7579"/>
                      <a:pt x="143173" y="10352"/>
                      <a:pt x="143081" y="13864"/>
                    </a:cubicBezTo>
                    <a:cubicBezTo>
                      <a:pt x="140475" y="11464"/>
                      <a:pt x="136649" y="8963"/>
                      <a:pt x="133224" y="8963"/>
                    </a:cubicBezTo>
                    <a:cubicBezTo>
                      <a:pt x="132032" y="8963"/>
                      <a:pt x="130889" y="9266"/>
                      <a:pt x="129862" y="9982"/>
                    </a:cubicBezTo>
                    <a:cubicBezTo>
                      <a:pt x="126812" y="12016"/>
                      <a:pt x="127459" y="17007"/>
                      <a:pt x="129770" y="23662"/>
                    </a:cubicBezTo>
                    <a:cubicBezTo>
                      <a:pt x="130534" y="25835"/>
                      <a:pt x="131211" y="28095"/>
                      <a:pt x="131785" y="28095"/>
                    </a:cubicBezTo>
                    <a:cubicBezTo>
                      <a:pt x="132530" y="28095"/>
                      <a:pt x="133102" y="24290"/>
                      <a:pt x="133467" y="11553"/>
                    </a:cubicBezTo>
                    <a:lnTo>
                      <a:pt x="133467" y="102972"/>
                    </a:lnTo>
                    <a:cubicBezTo>
                      <a:pt x="131619" y="123585"/>
                      <a:pt x="130787" y="124971"/>
                      <a:pt x="125795" y="130425"/>
                    </a:cubicBezTo>
                    <a:cubicBezTo>
                      <a:pt x="120896" y="135878"/>
                      <a:pt x="113039" y="137819"/>
                      <a:pt x="102040" y="137819"/>
                    </a:cubicBezTo>
                    <a:cubicBezTo>
                      <a:pt x="91779" y="137819"/>
                      <a:pt x="83922" y="135046"/>
                      <a:pt x="78654" y="129593"/>
                    </a:cubicBezTo>
                    <a:cubicBezTo>
                      <a:pt x="73385" y="124139"/>
                      <a:pt x="70704" y="115265"/>
                      <a:pt x="70704" y="103156"/>
                    </a:cubicBezTo>
                    <a:lnTo>
                      <a:pt x="70704" y="42334"/>
                    </a:lnTo>
                    <a:cubicBezTo>
                      <a:pt x="71074" y="35956"/>
                      <a:pt x="72368" y="29671"/>
                      <a:pt x="74494" y="23662"/>
                    </a:cubicBezTo>
                    <a:cubicBezTo>
                      <a:pt x="76805" y="17007"/>
                      <a:pt x="77452" y="12016"/>
                      <a:pt x="74402" y="9982"/>
                    </a:cubicBezTo>
                    <a:cubicBezTo>
                      <a:pt x="73351" y="9266"/>
                      <a:pt x="72196" y="8963"/>
                      <a:pt x="71000" y="8963"/>
                    </a:cubicBezTo>
                    <a:cubicBezTo>
                      <a:pt x="67564" y="8963"/>
                      <a:pt x="63789" y="11464"/>
                      <a:pt x="61183" y="13864"/>
                    </a:cubicBezTo>
                    <a:cubicBezTo>
                      <a:pt x="61091" y="10352"/>
                      <a:pt x="58133" y="7579"/>
                      <a:pt x="54620" y="7486"/>
                    </a:cubicBezTo>
                    <a:cubicBezTo>
                      <a:pt x="51293" y="7486"/>
                      <a:pt x="48427" y="10906"/>
                      <a:pt x="49537" y="13495"/>
                    </a:cubicBezTo>
                    <a:cubicBezTo>
                      <a:pt x="47503" y="9890"/>
                      <a:pt x="45377" y="6192"/>
                      <a:pt x="41957" y="3419"/>
                    </a:cubicBezTo>
                    <a:cubicBezTo>
                      <a:pt x="39330" y="1383"/>
                      <a:pt x="35816" y="0"/>
                      <a:pt x="323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554" name="Google Shape;2554;p50"/>
              <p:cNvGrpSpPr/>
              <p:nvPr/>
            </p:nvGrpSpPr>
            <p:grpSpPr>
              <a:xfrm>
                <a:off x="1231362" y="4434842"/>
                <a:ext cx="216035" cy="264270"/>
                <a:chOff x="3267838" y="1891925"/>
                <a:chExt cx="250475" cy="306400"/>
              </a:xfrm>
            </p:grpSpPr>
            <p:sp>
              <p:nvSpPr>
                <p:cNvPr id="2555" name="Google Shape;2555;p50"/>
                <p:cNvSpPr/>
                <p:nvPr/>
              </p:nvSpPr>
              <p:spPr>
                <a:xfrm>
                  <a:off x="3267838" y="1891925"/>
                  <a:ext cx="250475" cy="3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19" h="12256" extrusionOk="0">
                      <a:moveTo>
                        <a:pt x="2984" y="0"/>
                      </a:moveTo>
                      <a:cubicBezTo>
                        <a:pt x="2867" y="0"/>
                        <a:pt x="2749" y="6"/>
                        <a:pt x="2631" y="19"/>
                      </a:cubicBezTo>
                      <a:cubicBezTo>
                        <a:pt x="741" y="255"/>
                        <a:pt x="316" y="2130"/>
                        <a:pt x="521" y="3784"/>
                      </a:cubicBezTo>
                      <a:cubicBezTo>
                        <a:pt x="694" y="5201"/>
                        <a:pt x="536" y="6367"/>
                        <a:pt x="253" y="7769"/>
                      </a:cubicBezTo>
                      <a:cubicBezTo>
                        <a:pt x="48" y="8824"/>
                        <a:pt x="1" y="10147"/>
                        <a:pt x="647" y="11077"/>
                      </a:cubicBezTo>
                      <a:cubicBezTo>
                        <a:pt x="1236" y="11928"/>
                        <a:pt x="2166" y="12255"/>
                        <a:pt x="3143" y="12255"/>
                      </a:cubicBezTo>
                      <a:cubicBezTo>
                        <a:pt x="4228" y="12255"/>
                        <a:pt x="5372" y="11852"/>
                        <a:pt x="6175" y="11313"/>
                      </a:cubicBezTo>
                      <a:cubicBezTo>
                        <a:pt x="10019" y="8777"/>
                        <a:pt x="8601" y="2823"/>
                        <a:pt x="5120" y="681"/>
                      </a:cubicBezTo>
                      <a:cubicBezTo>
                        <a:pt x="4868" y="539"/>
                        <a:pt x="4616" y="397"/>
                        <a:pt x="4348" y="287"/>
                      </a:cubicBezTo>
                      <a:cubicBezTo>
                        <a:pt x="3908" y="98"/>
                        <a:pt x="3448" y="0"/>
                        <a:pt x="298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6" name="Google Shape;2556;p50"/>
                <p:cNvSpPr/>
                <p:nvPr/>
              </p:nvSpPr>
              <p:spPr>
                <a:xfrm>
                  <a:off x="3312738" y="1923775"/>
                  <a:ext cx="140600" cy="24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4" h="9965" extrusionOk="0">
                      <a:moveTo>
                        <a:pt x="2153" y="1"/>
                      </a:moveTo>
                      <a:cubicBezTo>
                        <a:pt x="1627" y="1"/>
                        <a:pt x="1119" y="256"/>
                        <a:pt x="694" y="887"/>
                      </a:cubicBezTo>
                      <a:cubicBezTo>
                        <a:pt x="268" y="1533"/>
                        <a:pt x="378" y="2210"/>
                        <a:pt x="410" y="2935"/>
                      </a:cubicBezTo>
                      <a:cubicBezTo>
                        <a:pt x="441" y="3628"/>
                        <a:pt x="378" y="4305"/>
                        <a:pt x="237" y="4983"/>
                      </a:cubicBezTo>
                      <a:cubicBezTo>
                        <a:pt x="142" y="5503"/>
                        <a:pt x="0" y="6101"/>
                        <a:pt x="315" y="6558"/>
                      </a:cubicBezTo>
                      <a:cubicBezTo>
                        <a:pt x="470" y="6774"/>
                        <a:pt x="1536" y="7188"/>
                        <a:pt x="1575" y="7188"/>
                      </a:cubicBezTo>
                      <a:cubicBezTo>
                        <a:pt x="1575" y="7188"/>
                        <a:pt x="1575" y="7188"/>
                        <a:pt x="1575" y="7188"/>
                      </a:cubicBezTo>
                      <a:lnTo>
                        <a:pt x="1575" y="7188"/>
                      </a:lnTo>
                      <a:cubicBezTo>
                        <a:pt x="1355" y="7660"/>
                        <a:pt x="819" y="7550"/>
                        <a:pt x="678" y="8243"/>
                      </a:cubicBezTo>
                      <a:cubicBezTo>
                        <a:pt x="468" y="9368"/>
                        <a:pt x="1343" y="9965"/>
                        <a:pt x="2325" y="9965"/>
                      </a:cubicBezTo>
                      <a:cubicBezTo>
                        <a:pt x="2374" y="9965"/>
                        <a:pt x="2424" y="9963"/>
                        <a:pt x="2473" y="9960"/>
                      </a:cubicBezTo>
                      <a:cubicBezTo>
                        <a:pt x="3797" y="9897"/>
                        <a:pt x="4726" y="8921"/>
                        <a:pt x="5120" y="7676"/>
                      </a:cubicBezTo>
                      <a:cubicBezTo>
                        <a:pt x="5624" y="5928"/>
                        <a:pt x="5577" y="4069"/>
                        <a:pt x="4962" y="2352"/>
                      </a:cubicBezTo>
                      <a:cubicBezTo>
                        <a:pt x="4600" y="1423"/>
                        <a:pt x="3702" y="415"/>
                        <a:pt x="2741" y="100"/>
                      </a:cubicBezTo>
                      <a:cubicBezTo>
                        <a:pt x="2545" y="36"/>
                        <a:pt x="2348" y="1"/>
                        <a:pt x="215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7" name="Google Shape;2557;p50"/>
                <p:cNvSpPr/>
                <p:nvPr/>
              </p:nvSpPr>
              <p:spPr>
                <a:xfrm>
                  <a:off x="3341088" y="1959650"/>
                  <a:ext cx="88225" cy="14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5944" extrusionOk="0">
                      <a:moveTo>
                        <a:pt x="1613" y="0"/>
                      </a:moveTo>
                      <a:cubicBezTo>
                        <a:pt x="1141" y="0"/>
                        <a:pt x="689" y="220"/>
                        <a:pt x="394" y="618"/>
                      </a:cubicBezTo>
                      <a:cubicBezTo>
                        <a:pt x="1" y="1154"/>
                        <a:pt x="174" y="1862"/>
                        <a:pt x="284" y="2477"/>
                      </a:cubicBezTo>
                      <a:cubicBezTo>
                        <a:pt x="426" y="3170"/>
                        <a:pt x="410" y="3879"/>
                        <a:pt x="536" y="4587"/>
                      </a:cubicBezTo>
                      <a:cubicBezTo>
                        <a:pt x="615" y="5139"/>
                        <a:pt x="867" y="5643"/>
                        <a:pt x="1418" y="5847"/>
                      </a:cubicBezTo>
                      <a:cubicBezTo>
                        <a:pt x="1576" y="5914"/>
                        <a:pt x="1725" y="5944"/>
                        <a:pt x="1864" y="5944"/>
                      </a:cubicBezTo>
                      <a:cubicBezTo>
                        <a:pt x="2746" y="5944"/>
                        <a:pt x="3233" y="4729"/>
                        <a:pt x="3356" y="3926"/>
                      </a:cubicBezTo>
                      <a:cubicBezTo>
                        <a:pt x="3529" y="2792"/>
                        <a:pt x="3529" y="1106"/>
                        <a:pt x="2537" y="319"/>
                      </a:cubicBezTo>
                      <a:cubicBezTo>
                        <a:pt x="2363" y="177"/>
                        <a:pt x="2159" y="82"/>
                        <a:pt x="1938" y="35"/>
                      </a:cubicBezTo>
                      <a:cubicBezTo>
                        <a:pt x="1830" y="12"/>
                        <a:pt x="1721" y="0"/>
                        <a:pt x="1613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58" name="Google Shape;2558;p50"/>
              <p:cNvGrpSpPr/>
              <p:nvPr/>
            </p:nvGrpSpPr>
            <p:grpSpPr>
              <a:xfrm>
                <a:off x="1727831" y="4434842"/>
                <a:ext cx="216035" cy="264270"/>
                <a:chOff x="3267838" y="1891925"/>
                <a:chExt cx="250475" cy="306400"/>
              </a:xfrm>
            </p:grpSpPr>
            <p:sp>
              <p:nvSpPr>
                <p:cNvPr id="2559" name="Google Shape;2559;p50"/>
                <p:cNvSpPr/>
                <p:nvPr/>
              </p:nvSpPr>
              <p:spPr>
                <a:xfrm>
                  <a:off x="3267838" y="1891925"/>
                  <a:ext cx="250475" cy="3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19" h="12256" extrusionOk="0">
                      <a:moveTo>
                        <a:pt x="2984" y="0"/>
                      </a:moveTo>
                      <a:cubicBezTo>
                        <a:pt x="2867" y="0"/>
                        <a:pt x="2749" y="6"/>
                        <a:pt x="2631" y="19"/>
                      </a:cubicBezTo>
                      <a:cubicBezTo>
                        <a:pt x="741" y="255"/>
                        <a:pt x="316" y="2130"/>
                        <a:pt x="521" y="3784"/>
                      </a:cubicBezTo>
                      <a:cubicBezTo>
                        <a:pt x="694" y="5201"/>
                        <a:pt x="536" y="6367"/>
                        <a:pt x="253" y="7769"/>
                      </a:cubicBezTo>
                      <a:cubicBezTo>
                        <a:pt x="48" y="8824"/>
                        <a:pt x="1" y="10147"/>
                        <a:pt x="647" y="11077"/>
                      </a:cubicBezTo>
                      <a:cubicBezTo>
                        <a:pt x="1236" y="11928"/>
                        <a:pt x="2166" y="12255"/>
                        <a:pt x="3143" y="12255"/>
                      </a:cubicBezTo>
                      <a:cubicBezTo>
                        <a:pt x="4228" y="12255"/>
                        <a:pt x="5372" y="11852"/>
                        <a:pt x="6175" y="11313"/>
                      </a:cubicBezTo>
                      <a:cubicBezTo>
                        <a:pt x="10019" y="8777"/>
                        <a:pt x="8601" y="2823"/>
                        <a:pt x="5120" y="681"/>
                      </a:cubicBezTo>
                      <a:cubicBezTo>
                        <a:pt x="4868" y="539"/>
                        <a:pt x="4616" y="397"/>
                        <a:pt x="4348" y="287"/>
                      </a:cubicBezTo>
                      <a:cubicBezTo>
                        <a:pt x="3908" y="98"/>
                        <a:pt x="3448" y="0"/>
                        <a:pt x="298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0" name="Google Shape;2560;p50"/>
                <p:cNvSpPr/>
                <p:nvPr/>
              </p:nvSpPr>
              <p:spPr>
                <a:xfrm>
                  <a:off x="3312738" y="1923775"/>
                  <a:ext cx="140600" cy="24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4" h="9965" extrusionOk="0">
                      <a:moveTo>
                        <a:pt x="2153" y="1"/>
                      </a:moveTo>
                      <a:cubicBezTo>
                        <a:pt x="1627" y="1"/>
                        <a:pt x="1119" y="256"/>
                        <a:pt x="694" y="887"/>
                      </a:cubicBezTo>
                      <a:cubicBezTo>
                        <a:pt x="268" y="1533"/>
                        <a:pt x="378" y="2210"/>
                        <a:pt x="410" y="2935"/>
                      </a:cubicBezTo>
                      <a:cubicBezTo>
                        <a:pt x="441" y="3628"/>
                        <a:pt x="378" y="4305"/>
                        <a:pt x="237" y="4983"/>
                      </a:cubicBezTo>
                      <a:cubicBezTo>
                        <a:pt x="142" y="5503"/>
                        <a:pt x="0" y="6101"/>
                        <a:pt x="315" y="6558"/>
                      </a:cubicBezTo>
                      <a:cubicBezTo>
                        <a:pt x="470" y="6774"/>
                        <a:pt x="1536" y="7188"/>
                        <a:pt x="1575" y="7188"/>
                      </a:cubicBezTo>
                      <a:cubicBezTo>
                        <a:pt x="1575" y="7188"/>
                        <a:pt x="1575" y="7188"/>
                        <a:pt x="1575" y="7188"/>
                      </a:cubicBezTo>
                      <a:lnTo>
                        <a:pt x="1575" y="7188"/>
                      </a:lnTo>
                      <a:cubicBezTo>
                        <a:pt x="1355" y="7660"/>
                        <a:pt x="819" y="7550"/>
                        <a:pt x="678" y="8243"/>
                      </a:cubicBezTo>
                      <a:cubicBezTo>
                        <a:pt x="468" y="9368"/>
                        <a:pt x="1343" y="9965"/>
                        <a:pt x="2325" y="9965"/>
                      </a:cubicBezTo>
                      <a:cubicBezTo>
                        <a:pt x="2374" y="9965"/>
                        <a:pt x="2424" y="9963"/>
                        <a:pt x="2473" y="9960"/>
                      </a:cubicBezTo>
                      <a:cubicBezTo>
                        <a:pt x="3797" y="9897"/>
                        <a:pt x="4726" y="8921"/>
                        <a:pt x="5120" y="7676"/>
                      </a:cubicBezTo>
                      <a:cubicBezTo>
                        <a:pt x="5624" y="5928"/>
                        <a:pt x="5577" y="4069"/>
                        <a:pt x="4962" y="2352"/>
                      </a:cubicBezTo>
                      <a:cubicBezTo>
                        <a:pt x="4600" y="1423"/>
                        <a:pt x="3702" y="415"/>
                        <a:pt x="2741" y="100"/>
                      </a:cubicBezTo>
                      <a:cubicBezTo>
                        <a:pt x="2545" y="36"/>
                        <a:pt x="2348" y="1"/>
                        <a:pt x="215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1" name="Google Shape;2561;p50"/>
                <p:cNvSpPr/>
                <p:nvPr/>
              </p:nvSpPr>
              <p:spPr>
                <a:xfrm>
                  <a:off x="3341088" y="1959650"/>
                  <a:ext cx="88225" cy="14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5944" extrusionOk="0">
                      <a:moveTo>
                        <a:pt x="1613" y="0"/>
                      </a:moveTo>
                      <a:cubicBezTo>
                        <a:pt x="1141" y="0"/>
                        <a:pt x="689" y="220"/>
                        <a:pt x="394" y="618"/>
                      </a:cubicBezTo>
                      <a:cubicBezTo>
                        <a:pt x="1" y="1154"/>
                        <a:pt x="174" y="1862"/>
                        <a:pt x="284" y="2477"/>
                      </a:cubicBezTo>
                      <a:cubicBezTo>
                        <a:pt x="426" y="3170"/>
                        <a:pt x="410" y="3879"/>
                        <a:pt x="536" y="4587"/>
                      </a:cubicBezTo>
                      <a:cubicBezTo>
                        <a:pt x="615" y="5139"/>
                        <a:pt x="867" y="5643"/>
                        <a:pt x="1418" y="5847"/>
                      </a:cubicBezTo>
                      <a:cubicBezTo>
                        <a:pt x="1576" y="5914"/>
                        <a:pt x="1725" y="5944"/>
                        <a:pt x="1864" y="5944"/>
                      </a:cubicBezTo>
                      <a:cubicBezTo>
                        <a:pt x="2746" y="5944"/>
                        <a:pt x="3233" y="4729"/>
                        <a:pt x="3356" y="3926"/>
                      </a:cubicBezTo>
                      <a:cubicBezTo>
                        <a:pt x="3529" y="2792"/>
                        <a:pt x="3529" y="1106"/>
                        <a:pt x="2537" y="319"/>
                      </a:cubicBezTo>
                      <a:cubicBezTo>
                        <a:pt x="2363" y="177"/>
                        <a:pt x="2159" y="82"/>
                        <a:pt x="1938" y="35"/>
                      </a:cubicBezTo>
                      <a:cubicBezTo>
                        <a:pt x="1830" y="12"/>
                        <a:pt x="1721" y="0"/>
                        <a:pt x="1613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62" name="Google Shape;2562;p50"/>
              <p:cNvGrpSpPr/>
              <p:nvPr/>
            </p:nvGrpSpPr>
            <p:grpSpPr>
              <a:xfrm>
                <a:off x="1384006" y="4865462"/>
                <a:ext cx="313860" cy="185620"/>
                <a:chOff x="1300863" y="1024875"/>
                <a:chExt cx="226450" cy="133925"/>
              </a:xfrm>
            </p:grpSpPr>
            <p:sp>
              <p:nvSpPr>
                <p:cNvPr id="2563" name="Google Shape;2563;p50"/>
                <p:cNvSpPr/>
                <p:nvPr/>
              </p:nvSpPr>
              <p:spPr>
                <a:xfrm>
                  <a:off x="1300863" y="1024875"/>
                  <a:ext cx="226450" cy="1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8" h="5355" extrusionOk="0">
                      <a:moveTo>
                        <a:pt x="5293" y="0"/>
                      </a:moveTo>
                      <a:cubicBezTo>
                        <a:pt x="4584" y="16"/>
                        <a:pt x="3875" y="205"/>
                        <a:pt x="3245" y="552"/>
                      </a:cubicBezTo>
                      <a:cubicBezTo>
                        <a:pt x="2095" y="1134"/>
                        <a:pt x="0" y="2552"/>
                        <a:pt x="757" y="4159"/>
                      </a:cubicBezTo>
                      <a:cubicBezTo>
                        <a:pt x="1056" y="4805"/>
                        <a:pt x="1749" y="5151"/>
                        <a:pt x="2426" y="5261"/>
                      </a:cubicBezTo>
                      <a:cubicBezTo>
                        <a:pt x="2602" y="5285"/>
                        <a:pt x="2777" y="5295"/>
                        <a:pt x="2952" y="5295"/>
                      </a:cubicBezTo>
                      <a:cubicBezTo>
                        <a:pt x="3469" y="5295"/>
                        <a:pt x="3984" y="5210"/>
                        <a:pt x="4490" y="5151"/>
                      </a:cubicBezTo>
                      <a:cubicBezTo>
                        <a:pt x="4607" y="5137"/>
                        <a:pt x="4725" y="5131"/>
                        <a:pt x="4842" y="5131"/>
                      </a:cubicBezTo>
                      <a:cubicBezTo>
                        <a:pt x="5561" y="5131"/>
                        <a:pt x="6265" y="5355"/>
                        <a:pt x="6975" y="5355"/>
                      </a:cubicBezTo>
                      <a:cubicBezTo>
                        <a:pt x="7076" y="5355"/>
                        <a:pt x="7177" y="5350"/>
                        <a:pt x="7278" y="5340"/>
                      </a:cubicBezTo>
                      <a:cubicBezTo>
                        <a:pt x="8302" y="5261"/>
                        <a:pt x="9058" y="4364"/>
                        <a:pt x="8963" y="3355"/>
                      </a:cubicBezTo>
                      <a:cubicBezTo>
                        <a:pt x="8837" y="2206"/>
                        <a:pt x="7892" y="1213"/>
                        <a:pt x="6994" y="615"/>
                      </a:cubicBezTo>
                      <a:cubicBezTo>
                        <a:pt x="6490" y="252"/>
                        <a:pt x="5907" y="48"/>
                        <a:pt x="529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4" name="Google Shape;2564;p50"/>
                <p:cNvSpPr/>
                <p:nvPr/>
              </p:nvSpPr>
              <p:spPr>
                <a:xfrm>
                  <a:off x="1399713" y="1024875"/>
                  <a:ext cx="39000" cy="7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0" h="3164" extrusionOk="0">
                      <a:moveTo>
                        <a:pt x="1355" y="0"/>
                      </a:moveTo>
                      <a:cubicBezTo>
                        <a:pt x="898" y="0"/>
                        <a:pt x="441" y="79"/>
                        <a:pt x="0" y="237"/>
                      </a:cubicBezTo>
                      <a:cubicBezTo>
                        <a:pt x="32" y="300"/>
                        <a:pt x="47" y="363"/>
                        <a:pt x="63" y="426"/>
                      </a:cubicBezTo>
                      <a:cubicBezTo>
                        <a:pt x="142" y="662"/>
                        <a:pt x="205" y="898"/>
                        <a:pt x="268" y="1134"/>
                      </a:cubicBezTo>
                      <a:cubicBezTo>
                        <a:pt x="362" y="1623"/>
                        <a:pt x="441" y="2111"/>
                        <a:pt x="583" y="2599"/>
                      </a:cubicBezTo>
                      <a:cubicBezTo>
                        <a:pt x="620" y="2734"/>
                        <a:pt x="751" y="3164"/>
                        <a:pt x="919" y="3164"/>
                      </a:cubicBezTo>
                      <a:cubicBezTo>
                        <a:pt x="967" y="3164"/>
                        <a:pt x="1019" y="3128"/>
                        <a:pt x="1071" y="3040"/>
                      </a:cubicBezTo>
                      <a:cubicBezTo>
                        <a:pt x="1229" y="2804"/>
                        <a:pt x="1229" y="2473"/>
                        <a:pt x="1276" y="2190"/>
                      </a:cubicBezTo>
                      <a:cubicBezTo>
                        <a:pt x="1370" y="1702"/>
                        <a:pt x="1433" y="1229"/>
                        <a:pt x="1481" y="741"/>
                      </a:cubicBezTo>
                      <a:cubicBezTo>
                        <a:pt x="1497" y="489"/>
                        <a:pt x="1528" y="252"/>
                        <a:pt x="1560" y="16"/>
                      </a:cubicBezTo>
                      <a:cubicBezTo>
                        <a:pt x="1481" y="16"/>
                        <a:pt x="1418" y="0"/>
                        <a:pt x="135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5" name="Google Shape;2565;p50"/>
                <p:cNvSpPr/>
                <p:nvPr/>
              </p:nvSpPr>
              <p:spPr>
                <a:xfrm>
                  <a:off x="1354813" y="1041800"/>
                  <a:ext cx="24450" cy="5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" h="2072" extrusionOk="0">
                      <a:moveTo>
                        <a:pt x="835" y="1"/>
                      </a:moveTo>
                      <a:cubicBezTo>
                        <a:pt x="536" y="158"/>
                        <a:pt x="268" y="347"/>
                        <a:pt x="0" y="536"/>
                      </a:cubicBezTo>
                      <a:cubicBezTo>
                        <a:pt x="111" y="804"/>
                        <a:pt x="205" y="1088"/>
                        <a:pt x="315" y="1355"/>
                      </a:cubicBezTo>
                      <a:cubicBezTo>
                        <a:pt x="378" y="1497"/>
                        <a:pt x="457" y="1639"/>
                        <a:pt x="536" y="1781"/>
                      </a:cubicBezTo>
                      <a:cubicBezTo>
                        <a:pt x="583" y="1891"/>
                        <a:pt x="662" y="1970"/>
                        <a:pt x="756" y="2048"/>
                      </a:cubicBezTo>
                      <a:cubicBezTo>
                        <a:pt x="779" y="2064"/>
                        <a:pt x="798" y="2071"/>
                        <a:pt x="816" y="2071"/>
                      </a:cubicBezTo>
                      <a:cubicBezTo>
                        <a:pt x="885" y="2071"/>
                        <a:pt x="917" y="1963"/>
                        <a:pt x="930" y="1875"/>
                      </a:cubicBezTo>
                      <a:cubicBezTo>
                        <a:pt x="961" y="1655"/>
                        <a:pt x="977" y="1434"/>
                        <a:pt x="961" y="1198"/>
                      </a:cubicBezTo>
                      <a:cubicBezTo>
                        <a:pt x="946" y="804"/>
                        <a:pt x="883" y="410"/>
                        <a:pt x="83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6" name="Google Shape;2566;p50"/>
                <p:cNvSpPr/>
                <p:nvPr/>
              </p:nvSpPr>
              <p:spPr>
                <a:xfrm>
                  <a:off x="1324488" y="1068975"/>
                  <a:ext cx="279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9" h="1986" extrusionOk="0">
                      <a:moveTo>
                        <a:pt x="536" y="1"/>
                      </a:moveTo>
                      <a:cubicBezTo>
                        <a:pt x="347" y="190"/>
                        <a:pt x="158" y="394"/>
                        <a:pt x="1" y="631"/>
                      </a:cubicBezTo>
                      <a:cubicBezTo>
                        <a:pt x="1" y="646"/>
                        <a:pt x="32" y="678"/>
                        <a:pt x="32" y="709"/>
                      </a:cubicBezTo>
                      <a:cubicBezTo>
                        <a:pt x="158" y="977"/>
                        <a:pt x="316" y="1245"/>
                        <a:pt x="505" y="1481"/>
                      </a:cubicBezTo>
                      <a:cubicBezTo>
                        <a:pt x="583" y="1591"/>
                        <a:pt x="678" y="1686"/>
                        <a:pt x="772" y="1780"/>
                      </a:cubicBezTo>
                      <a:cubicBezTo>
                        <a:pt x="851" y="1875"/>
                        <a:pt x="946" y="1954"/>
                        <a:pt x="1072" y="1985"/>
                      </a:cubicBezTo>
                      <a:cubicBezTo>
                        <a:pt x="1119" y="1576"/>
                        <a:pt x="914" y="1198"/>
                        <a:pt x="804" y="804"/>
                      </a:cubicBezTo>
                      <a:cubicBezTo>
                        <a:pt x="741" y="536"/>
                        <a:pt x="662" y="253"/>
                        <a:pt x="53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7" name="Google Shape;2567;p50"/>
                <p:cNvSpPr/>
                <p:nvPr/>
              </p:nvSpPr>
              <p:spPr>
                <a:xfrm>
                  <a:off x="1362688" y="1101100"/>
                  <a:ext cx="35850" cy="5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4" h="2233" extrusionOk="0">
                      <a:moveTo>
                        <a:pt x="937" y="1"/>
                      </a:moveTo>
                      <a:cubicBezTo>
                        <a:pt x="853" y="1"/>
                        <a:pt x="771" y="56"/>
                        <a:pt x="709" y="117"/>
                      </a:cubicBezTo>
                      <a:cubicBezTo>
                        <a:pt x="568" y="291"/>
                        <a:pt x="441" y="495"/>
                        <a:pt x="378" y="716"/>
                      </a:cubicBezTo>
                      <a:cubicBezTo>
                        <a:pt x="268" y="984"/>
                        <a:pt x="189" y="1252"/>
                        <a:pt x="126" y="1535"/>
                      </a:cubicBezTo>
                      <a:cubicBezTo>
                        <a:pt x="79" y="1756"/>
                        <a:pt x="32" y="1976"/>
                        <a:pt x="0" y="2212"/>
                      </a:cubicBezTo>
                      <a:cubicBezTo>
                        <a:pt x="184" y="2225"/>
                        <a:pt x="369" y="2232"/>
                        <a:pt x="555" y="2232"/>
                      </a:cubicBezTo>
                      <a:cubicBezTo>
                        <a:pt x="849" y="2232"/>
                        <a:pt x="1144" y="2213"/>
                        <a:pt x="1434" y="2165"/>
                      </a:cubicBezTo>
                      <a:cubicBezTo>
                        <a:pt x="1434" y="2149"/>
                        <a:pt x="1434" y="2149"/>
                        <a:pt x="1434" y="2134"/>
                      </a:cubicBezTo>
                      <a:cubicBezTo>
                        <a:pt x="1418" y="1598"/>
                        <a:pt x="1355" y="1063"/>
                        <a:pt x="1261" y="543"/>
                      </a:cubicBezTo>
                      <a:cubicBezTo>
                        <a:pt x="1245" y="369"/>
                        <a:pt x="1182" y="196"/>
                        <a:pt x="1072" y="54"/>
                      </a:cubicBezTo>
                      <a:cubicBezTo>
                        <a:pt x="1028" y="16"/>
                        <a:pt x="982" y="1"/>
                        <a:pt x="9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8" name="Google Shape;2568;p50"/>
                <p:cNvSpPr/>
                <p:nvPr/>
              </p:nvSpPr>
              <p:spPr>
                <a:xfrm>
                  <a:off x="1419788" y="1129975"/>
                  <a:ext cx="20500" cy="2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0" h="979" extrusionOk="0">
                      <a:moveTo>
                        <a:pt x="662" y="1"/>
                      </a:moveTo>
                      <a:cubicBezTo>
                        <a:pt x="589" y="1"/>
                        <a:pt x="518" y="100"/>
                        <a:pt x="489" y="144"/>
                      </a:cubicBezTo>
                      <a:cubicBezTo>
                        <a:pt x="315" y="380"/>
                        <a:pt x="158" y="632"/>
                        <a:pt x="16" y="900"/>
                      </a:cubicBezTo>
                      <a:lnTo>
                        <a:pt x="0" y="931"/>
                      </a:lnTo>
                      <a:cubicBezTo>
                        <a:pt x="67" y="927"/>
                        <a:pt x="134" y="925"/>
                        <a:pt x="201" y="925"/>
                      </a:cubicBezTo>
                      <a:cubicBezTo>
                        <a:pt x="402" y="925"/>
                        <a:pt x="603" y="943"/>
                        <a:pt x="804" y="979"/>
                      </a:cubicBezTo>
                      <a:cubicBezTo>
                        <a:pt x="820" y="727"/>
                        <a:pt x="804" y="490"/>
                        <a:pt x="788" y="238"/>
                      </a:cubicBezTo>
                      <a:cubicBezTo>
                        <a:pt x="772" y="175"/>
                        <a:pt x="757" y="34"/>
                        <a:pt x="678" y="2"/>
                      </a:cubicBezTo>
                      <a:cubicBezTo>
                        <a:pt x="673" y="1"/>
                        <a:pt x="667" y="1"/>
                        <a:pt x="66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9" name="Google Shape;2569;p50"/>
                <p:cNvSpPr/>
                <p:nvPr/>
              </p:nvSpPr>
              <p:spPr>
                <a:xfrm>
                  <a:off x="1460338" y="1110875"/>
                  <a:ext cx="29175" cy="4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" h="1917" extrusionOk="0">
                      <a:moveTo>
                        <a:pt x="613" y="1"/>
                      </a:moveTo>
                      <a:cubicBezTo>
                        <a:pt x="598" y="1"/>
                        <a:pt x="583" y="4"/>
                        <a:pt x="568" y="10"/>
                      </a:cubicBezTo>
                      <a:cubicBezTo>
                        <a:pt x="489" y="26"/>
                        <a:pt x="426" y="136"/>
                        <a:pt x="395" y="215"/>
                      </a:cubicBezTo>
                      <a:cubicBezTo>
                        <a:pt x="332" y="341"/>
                        <a:pt x="284" y="467"/>
                        <a:pt x="237" y="609"/>
                      </a:cubicBezTo>
                      <a:cubicBezTo>
                        <a:pt x="143" y="939"/>
                        <a:pt x="64" y="1270"/>
                        <a:pt x="32" y="1601"/>
                      </a:cubicBezTo>
                      <a:cubicBezTo>
                        <a:pt x="17" y="1695"/>
                        <a:pt x="1" y="1790"/>
                        <a:pt x="1" y="1869"/>
                      </a:cubicBezTo>
                      <a:cubicBezTo>
                        <a:pt x="194" y="1899"/>
                        <a:pt x="387" y="1917"/>
                        <a:pt x="581" y="1917"/>
                      </a:cubicBezTo>
                      <a:cubicBezTo>
                        <a:pt x="687" y="1917"/>
                        <a:pt x="793" y="1911"/>
                        <a:pt x="899" y="1900"/>
                      </a:cubicBezTo>
                      <a:cubicBezTo>
                        <a:pt x="993" y="1900"/>
                        <a:pt x="1072" y="1884"/>
                        <a:pt x="1166" y="1853"/>
                      </a:cubicBezTo>
                      <a:cubicBezTo>
                        <a:pt x="1166" y="1617"/>
                        <a:pt x="1151" y="1365"/>
                        <a:pt x="1119" y="1113"/>
                      </a:cubicBezTo>
                      <a:cubicBezTo>
                        <a:pt x="1072" y="845"/>
                        <a:pt x="1009" y="593"/>
                        <a:pt x="883" y="341"/>
                      </a:cubicBezTo>
                      <a:cubicBezTo>
                        <a:pt x="840" y="241"/>
                        <a:pt x="746" y="1"/>
                        <a:pt x="61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0" name="Google Shape;2570;p50"/>
                <p:cNvSpPr/>
                <p:nvPr/>
              </p:nvSpPr>
              <p:spPr>
                <a:xfrm>
                  <a:off x="1499338" y="1071725"/>
                  <a:ext cx="24425" cy="3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7" h="1504" extrusionOk="0">
                      <a:moveTo>
                        <a:pt x="410" y="1"/>
                      </a:moveTo>
                      <a:cubicBezTo>
                        <a:pt x="331" y="237"/>
                        <a:pt x="252" y="473"/>
                        <a:pt x="158" y="694"/>
                      </a:cubicBezTo>
                      <a:cubicBezTo>
                        <a:pt x="63" y="867"/>
                        <a:pt x="16" y="1072"/>
                        <a:pt x="0" y="1292"/>
                      </a:cubicBezTo>
                      <a:cubicBezTo>
                        <a:pt x="0" y="1455"/>
                        <a:pt x="114" y="1504"/>
                        <a:pt x="247" y="1504"/>
                      </a:cubicBezTo>
                      <a:cubicBezTo>
                        <a:pt x="346" y="1504"/>
                        <a:pt x="455" y="1477"/>
                        <a:pt x="536" y="1450"/>
                      </a:cubicBezTo>
                      <a:cubicBezTo>
                        <a:pt x="693" y="1387"/>
                        <a:pt x="835" y="1308"/>
                        <a:pt x="977" y="1214"/>
                      </a:cubicBezTo>
                      <a:cubicBezTo>
                        <a:pt x="867" y="773"/>
                        <a:pt x="678" y="363"/>
                        <a:pt x="41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1" name="Google Shape;2571;p50"/>
                <p:cNvSpPr/>
                <p:nvPr/>
              </p:nvSpPr>
              <p:spPr>
                <a:xfrm>
                  <a:off x="1456413" y="1034325"/>
                  <a:ext cx="38600" cy="6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" h="2632" extrusionOk="0">
                      <a:moveTo>
                        <a:pt x="378" y="0"/>
                      </a:moveTo>
                      <a:cubicBezTo>
                        <a:pt x="237" y="489"/>
                        <a:pt x="126" y="977"/>
                        <a:pt x="63" y="1481"/>
                      </a:cubicBezTo>
                      <a:cubicBezTo>
                        <a:pt x="16" y="1702"/>
                        <a:pt x="0" y="1938"/>
                        <a:pt x="0" y="2190"/>
                      </a:cubicBezTo>
                      <a:cubicBezTo>
                        <a:pt x="0" y="2300"/>
                        <a:pt x="16" y="2426"/>
                        <a:pt x="63" y="2536"/>
                      </a:cubicBezTo>
                      <a:cubicBezTo>
                        <a:pt x="98" y="2605"/>
                        <a:pt x="150" y="2631"/>
                        <a:pt x="209" y="2631"/>
                      </a:cubicBezTo>
                      <a:cubicBezTo>
                        <a:pt x="258" y="2631"/>
                        <a:pt x="312" y="2612"/>
                        <a:pt x="363" y="2584"/>
                      </a:cubicBezTo>
                      <a:cubicBezTo>
                        <a:pt x="520" y="2458"/>
                        <a:pt x="662" y="2316"/>
                        <a:pt x="756" y="2143"/>
                      </a:cubicBezTo>
                      <a:cubicBezTo>
                        <a:pt x="867" y="1969"/>
                        <a:pt x="977" y="1796"/>
                        <a:pt x="1087" y="1623"/>
                      </a:cubicBezTo>
                      <a:cubicBezTo>
                        <a:pt x="1245" y="1387"/>
                        <a:pt x="1386" y="1135"/>
                        <a:pt x="1528" y="898"/>
                      </a:cubicBezTo>
                      <a:lnTo>
                        <a:pt x="1544" y="851"/>
                      </a:lnTo>
                      <a:cubicBezTo>
                        <a:pt x="1308" y="615"/>
                        <a:pt x="1040" y="410"/>
                        <a:pt x="772" y="237"/>
                      </a:cubicBezTo>
                      <a:cubicBezTo>
                        <a:pt x="646" y="158"/>
                        <a:pt x="520" y="79"/>
                        <a:pt x="37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72" name="Google Shape;2572;p50"/>
              <p:cNvSpPr/>
              <p:nvPr/>
            </p:nvSpPr>
            <p:spPr>
              <a:xfrm>
                <a:off x="1201138" y="4226613"/>
                <a:ext cx="87825" cy="102125"/>
              </a:xfrm>
              <a:custGeom>
                <a:avLst/>
                <a:gdLst/>
                <a:ahLst/>
                <a:cxnLst/>
                <a:rect l="l" t="t" r="r" b="b"/>
                <a:pathLst>
                  <a:path w="3513" h="4085" extrusionOk="0">
                    <a:moveTo>
                      <a:pt x="2984" y="1"/>
                    </a:moveTo>
                    <a:cubicBezTo>
                      <a:pt x="2938" y="1"/>
                      <a:pt x="2893" y="6"/>
                      <a:pt x="2851" y="18"/>
                    </a:cubicBezTo>
                    <a:cubicBezTo>
                      <a:pt x="1386" y="254"/>
                      <a:pt x="173" y="1325"/>
                      <a:pt x="32" y="2885"/>
                    </a:cubicBezTo>
                    <a:cubicBezTo>
                      <a:pt x="0" y="3121"/>
                      <a:pt x="47" y="3373"/>
                      <a:pt x="173" y="3594"/>
                    </a:cubicBezTo>
                    <a:cubicBezTo>
                      <a:pt x="397" y="3918"/>
                      <a:pt x="888" y="4084"/>
                      <a:pt x="1386" y="4084"/>
                    </a:cubicBezTo>
                    <a:cubicBezTo>
                      <a:pt x="1977" y="4084"/>
                      <a:pt x="2577" y="3851"/>
                      <a:pt x="2757" y="3373"/>
                    </a:cubicBezTo>
                    <a:cubicBezTo>
                      <a:pt x="2930" y="2885"/>
                      <a:pt x="2583" y="2318"/>
                      <a:pt x="2725" y="1814"/>
                    </a:cubicBezTo>
                    <a:cubicBezTo>
                      <a:pt x="2804" y="1593"/>
                      <a:pt x="2930" y="1388"/>
                      <a:pt x="3103" y="1231"/>
                    </a:cubicBezTo>
                    <a:cubicBezTo>
                      <a:pt x="3261" y="1058"/>
                      <a:pt x="3387" y="853"/>
                      <a:pt x="3450" y="632"/>
                    </a:cubicBezTo>
                    <a:cubicBezTo>
                      <a:pt x="3513" y="412"/>
                      <a:pt x="3434" y="191"/>
                      <a:pt x="3261" y="65"/>
                    </a:cubicBezTo>
                    <a:cubicBezTo>
                      <a:pt x="3245" y="50"/>
                      <a:pt x="3229" y="50"/>
                      <a:pt x="3213" y="34"/>
                    </a:cubicBezTo>
                    <a:cubicBezTo>
                      <a:pt x="3136" y="14"/>
                      <a:pt x="3058" y="1"/>
                      <a:pt x="29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50"/>
              <p:cNvSpPr/>
              <p:nvPr/>
            </p:nvSpPr>
            <p:spPr>
              <a:xfrm>
                <a:off x="1300363" y="4253563"/>
                <a:ext cx="84700" cy="9037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3615" extrusionOk="0">
                    <a:moveTo>
                      <a:pt x="2479" y="0"/>
                    </a:moveTo>
                    <a:cubicBezTo>
                      <a:pt x="1817" y="0"/>
                      <a:pt x="1115" y="490"/>
                      <a:pt x="694" y="940"/>
                    </a:cubicBezTo>
                    <a:cubicBezTo>
                      <a:pt x="347" y="1319"/>
                      <a:pt x="1" y="1823"/>
                      <a:pt x="1" y="2358"/>
                    </a:cubicBezTo>
                    <a:cubicBezTo>
                      <a:pt x="1" y="3143"/>
                      <a:pt x="863" y="3614"/>
                      <a:pt x="1611" y="3614"/>
                    </a:cubicBezTo>
                    <a:cubicBezTo>
                      <a:pt x="1854" y="3614"/>
                      <a:pt x="2084" y="3565"/>
                      <a:pt x="2269" y="3461"/>
                    </a:cubicBezTo>
                    <a:cubicBezTo>
                      <a:pt x="2789" y="3177"/>
                      <a:pt x="2552" y="2736"/>
                      <a:pt x="2489" y="2279"/>
                    </a:cubicBezTo>
                    <a:cubicBezTo>
                      <a:pt x="2442" y="1775"/>
                      <a:pt x="2631" y="1271"/>
                      <a:pt x="3009" y="925"/>
                    </a:cubicBezTo>
                    <a:cubicBezTo>
                      <a:pt x="3387" y="578"/>
                      <a:pt x="3056" y="58"/>
                      <a:pt x="2647" y="11"/>
                    </a:cubicBezTo>
                    <a:cubicBezTo>
                      <a:pt x="2591" y="4"/>
                      <a:pt x="2535" y="0"/>
                      <a:pt x="24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50"/>
              <p:cNvSpPr/>
              <p:nvPr/>
            </p:nvSpPr>
            <p:spPr>
              <a:xfrm>
                <a:off x="1401963" y="4275113"/>
                <a:ext cx="75625" cy="97850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3914" extrusionOk="0">
                    <a:moveTo>
                      <a:pt x="1730" y="1"/>
                    </a:moveTo>
                    <a:cubicBezTo>
                      <a:pt x="1313" y="1"/>
                      <a:pt x="1138" y="707"/>
                      <a:pt x="1024" y="1087"/>
                    </a:cubicBezTo>
                    <a:cubicBezTo>
                      <a:pt x="914" y="1512"/>
                      <a:pt x="709" y="1906"/>
                      <a:pt x="442" y="2268"/>
                    </a:cubicBezTo>
                    <a:cubicBezTo>
                      <a:pt x="268" y="2488"/>
                      <a:pt x="48" y="2709"/>
                      <a:pt x="32" y="3008"/>
                    </a:cubicBezTo>
                    <a:cubicBezTo>
                      <a:pt x="0" y="3449"/>
                      <a:pt x="442" y="3796"/>
                      <a:pt x="867" y="3875"/>
                    </a:cubicBezTo>
                    <a:cubicBezTo>
                      <a:pt x="990" y="3901"/>
                      <a:pt x="1116" y="3914"/>
                      <a:pt x="1242" y="3914"/>
                    </a:cubicBezTo>
                    <a:cubicBezTo>
                      <a:pt x="1566" y="3914"/>
                      <a:pt x="1891" y="3829"/>
                      <a:pt x="2174" y="3670"/>
                    </a:cubicBezTo>
                    <a:cubicBezTo>
                      <a:pt x="2568" y="3434"/>
                      <a:pt x="2852" y="3056"/>
                      <a:pt x="2962" y="2599"/>
                    </a:cubicBezTo>
                    <a:cubicBezTo>
                      <a:pt x="3025" y="2315"/>
                      <a:pt x="3025" y="2016"/>
                      <a:pt x="2946" y="1717"/>
                    </a:cubicBezTo>
                    <a:cubicBezTo>
                      <a:pt x="2836" y="1339"/>
                      <a:pt x="2678" y="961"/>
                      <a:pt x="2458" y="614"/>
                    </a:cubicBezTo>
                    <a:cubicBezTo>
                      <a:pt x="2363" y="425"/>
                      <a:pt x="2237" y="267"/>
                      <a:pt x="2080" y="141"/>
                    </a:cubicBezTo>
                    <a:cubicBezTo>
                      <a:pt x="1947" y="43"/>
                      <a:pt x="1831" y="1"/>
                      <a:pt x="17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50"/>
              <p:cNvSpPr/>
              <p:nvPr/>
            </p:nvSpPr>
            <p:spPr>
              <a:xfrm>
                <a:off x="1868438" y="4245300"/>
                <a:ext cx="87850" cy="102100"/>
              </a:xfrm>
              <a:custGeom>
                <a:avLst/>
                <a:gdLst/>
                <a:ahLst/>
                <a:cxnLst/>
                <a:rect l="l" t="t" r="r" b="b"/>
                <a:pathLst>
                  <a:path w="3514" h="4084" extrusionOk="0">
                    <a:moveTo>
                      <a:pt x="509" y="0"/>
                    </a:moveTo>
                    <a:cubicBezTo>
                      <a:pt x="442" y="0"/>
                      <a:pt x="376" y="12"/>
                      <a:pt x="316" y="38"/>
                    </a:cubicBezTo>
                    <a:cubicBezTo>
                      <a:pt x="300" y="38"/>
                      <a:pt x="284" y="54"/>
                      <a:pt x="268" y="69"/>
                    </a:cubicBezTo>
                    <a:cubicBezTo>
                      <a:pt x="79" y="195"/>
                      <a:pt x="1" y="416"/>
                      <a:pt x="64" y="637"/>
                    </a:cubicBezTo>
                    <a:cubicBezTo>
                      <a:pt x="127" y="857"/>
                      <a:pt x="253" y="1062"/>
                      <a:pt x="410" y="1219"/>
                    </a:cubicBezTo>
                    <a:cubicBezTo>
                      <a:pt x="583" y="1393"/>
                      <a:pt x="709" y="1597"/>
                      <a:pt x="788" y="1818"/>
                    </a:cubicBezTo>
                    <a:cubicBezTo>
                      <a:pt x="930" y="2322"/>
                      <a:pt x="583" y="2889"/>
                      <a:pt x="757" y="3377"/>
                    </a:cubicBezTo>
                    <a:cubicBezTo>
                      <a:pt x="937" y="3849"/>
                      <a:pt x="1543" y="4083"/>
                      <a:pt x="2139" y="4083"/>
                    </a:cubicBezTo>
                    <a:cubicBezTo>
                      <a:pt x="2636" y="4083"/>
                      <a:pt x="3126" y="3920"/>
                      <a:pt x="3356" y="3598"/>
                    </a:cubicBezTo>
                    <a:cubicBezTo>
                      <a:pt x="3466" y="3377"/>
                      <a:pt x="3513" y="3125"/>
                      <a:pt x="3482" y="2889"/>
                    </a:cubicBezTo>
                    <a:cubicBezTo>
                      <a:pt x="3340" y="1314"/>
                      <a:pt x="2127" y="258"/>
                      <a:pt x="678" y="22"/>
                    </a:cubicBezTo>
                    <a:cubicBezTo>
                      <a:pt x="621" y="8"/>
                      <a:pt x="565" y="0"/>
                      <a:pt x="5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50"/>
              <p:cNvSpPr/>
              <p:nvPr/>
            </p:nvSpPr>
            <p:spPr>
              <a:xfrm>
                <a:off x="1778288" y="4251025"/>
                <a:ext cx="84575" cy="90650"/>
              </a:xfrm>
              <a:custGeom>
                <a:avLst/>
                <a:gdLst/>
                <a:ahLst/>
                <a:cxnLst/>
                <a:rect l="l" t="t" r="r" b="b"/>
                <a:pathLst>
                  <a:path w="3383" h="3626" extrusionOk="0">
                    <a:moveTo>
                      <a:pt x="880" y="1"/>
                    </a:moveTo>
                    <a:cubicBezTo>
                      <a:pt x="833" y="1"/>
                      <a:pt x="786" y="3"/>
                      <a:pt x="740" y="9"/>
                    </a:cubicBezTo>
                    <a:cubicBezTo>
                      <a:pt x="315" y="56"/>
                      <a:pt x="0" y="591"/>
                      <a:pt x="362" y="938"/>
                    </a:cubicBezTo>
                    <a:cubicBezTo>
                      <a:pt x="740" y="1284"/>
                      <a:pt x="929" y="1788"/>
                      <a:pt x="882" y="2308"/>
                    </a:cubicBezTo>
                    <a:cubicBezTo>
                      <a:pt x="835" y="2749"/>
                      <a:pt x="583" y="3190"/>
                      <a:pt x="1103" y="3474"/>
                    </a:cubicBezTo>
                    <a:cubicBezTo>
                      <a:pt x="1285" y="3577"/>
                      <a:pt x="1513" y="3625"/>
                      <a:pt x="1753" y="3625"/>
                    </a:cubicBezTo>
                    <a:cubicBezTo>
                      <a:pt x="2507" y="3625"/>
                      <a:pt x="3383" y="3148"/>
                      <a:pt x="3371" y="2371"/>
                    </a:cubicBezTo>
                    <a:cubicBezTo>
                      <a:pt x="3371" y="1836"/>
                      <a:pt x="3024" y="1332"/>
                      <a:pt x="2678" y="954"/>
                    </a:cubicBezTo>
                    <a:cubicBezTo>
                      <a:pt x="2251" y="498"/>
                      <a:pt x="1537" y="1"/>
                      <a:pt x="88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50"/>
              <p:cNvSpPr/>
              <p:nvPr/>
            </p:nvSpPr>
            <p:spPr>
              <a:xfrm>
                <a:off x="1797963" y="4257925"/>
                <a:ext cx="64900" cy="83750"/>
              </a:xfrm>
              <a:custGeom>
                <a:avLst/>
                <a:gdLst/>
                <a:ahLst/>
                <a:cxnLst/>
                <a:rect l="l" t="t" r="r" b="b"/>
                <a:pathLst>
                  <a:path w="2596" h="3350" extrusionOk="0">
                    <a:moveTo>
                      <a:pt x="1024" y="0"/>
                    </a:moveTo>
                    <a:lnTo>
                      <a:pt x="1024" y="0"/>
                    </a:lnTo>
                    <a:cubicBezTo>
                      <a:pt x="1245" y="252"/>
                      <a:pt x="1418" y="536"/>
                      <a:pt x="1576" y="835"/>
                    </a:cubicBezTo>
                    <a:cubicBezTo>
                      <a:pt x="1922" y="1528"/>
                      <a:pt x="1875" y="2300"/>
                      <a:pt x="1135" y="2678"/>
                    </a:cubicBezTo>
                    <a:cubicBezTo>
                      <a:pt x="947" y="2789"/>
                      <a:pt x="736" y="2844"/>
                      <a:pt x="525" y="2844"/>
                    </a:cubicBezTo>
                    <a:cubicBezTo>
                      <a:pt x="346" y="2844"/>
                      <a:pt x="167" y="2805"/>
                      <a:pt x="1" y="2725"/>
                    </a:cubicBezTo>
                    <a:lnTo>
                      <a:pt x="1" y="2725"/>
                    </a:lnTo>
                    <a:cubicBezTo>
                      <a:pt x="1" y="2930"/>
                      <a:pt x="127" y="3119"/>
                      <a:pt x="316" y="3198"/>
                    </a:cubicBezTo>
                    <a:cubicBezTo>
                      <a:pt x="502" y="3301"/>
                      <a:pt x="732" y="3349"/>
                      <a:pt x="973" y="3349"/>
                    </a:cubicBezTo>
                    <a:cubicBezTo>
                      <a:pt x="1729" y="3349"/>
                      <a:pt x="2596" y="2872"/>
                      <a:pt x="2584" y="2095"/>
                    </a:cubicBezTo>
                    <a:cubicBezTo>
                      <a:pt x="2584" y="1560"/>
                      <a:pt x="2237" y="1056"/>
                      <a:pt x="1891" y="678"/>
                    </a:cubicBezTo>
                    <a:cubicBezTo>
                      <a:pt x="1639" y="410"/>
                      <a:pt x="1339" y="174"/>
                      <a:pt x="10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50"/>
              <p:cNvSpPr/>
              <p:nvPr/>
            </p:nvSpPr>
            <p:spPr>
              <a:xfrm>
                <a:off x="1685338" y="4272925"/>
                <a:ext cx="76025" cy="97925"/>
              </a:xfrm>
              <a:custGeom>
                <a:avLst/>
                <a:gdLst/>
                <a:ahLst/>
                <a:cxnLst/>
                <a:rect l="l" t="t" r="r" b="b"/>
                <a:pathLst>
                  <a:path w="3041" h="3917" extrusionOk="0">
                    <a:moveTo>
                      <a:pt x="1295" y="0"/>
                    </a:moveTo>
                    <a:cubicBezTo>
                      <a:pt x="1194" y="0"/>
                      <a:pt x="1078" y="42"/>
                      <a:pt x="946" y="141"/>
                    </a:cubicBezTo>
                    <a:cubicBezTo>
                      <a:pt x="788" y="267"/>
                      <a:pt x="662" y="440"/>
                      <a:pt x="568" y="613"/>
                    </a:cubicBezTo>
                    <a:cubicBezTo>
                      <a:pt x="347" y="960"/>
                      <a:pt x="190" y="1338"/>
                      <a:pt x="79" y="1732"/>
                    </a:cubicBezTo>
                    <a:cubicBezTo>
                      <a:pt x="16" y="2015"/>
                      <a:pt x="1" y="2314"/>
                      <a:pt x="64" y="2598"/>
                    </a:cubicBezTo>
                    <a:cubicBezTo>
                      <a:pt x="174" y="3055"/>
                      <a:pt x="457" y="3449"/>
                      <a:pt x="851" y="3685"/>
                    </a:cubicBezTo>
                    <a:cubicBezTo>
                      <a:pt x="1127" y="3839"/>
                      <a:pt x="1441" y="3916"/>
                      <a:pt x="1756" y="3916"/>
                    </a:cubicBezTo>
                    <a:cubicBezTo>
                      <a:pt x="1891" y="3916"/>
                      <a:pt x="2026" y="3902"/>
                      <a:pt x="2159" y="3874"/>
                    </a:cubicBezTo>
                    <a:cubicBezTo>
                      <a:pt x="2584" y="3779"/>
                      <a:pt x="3041" y="3449"/>
                      <a:pt x="2993" y="3007"/>
                    </a:cubicBezTo>
                    <a:cubicBezTo>
                      <a:pt x="2978" y="2724"/>
                      <a:pt x="2773" y="2488"/>
                      <a:pt x="2584" y="2267"/>
                    </a:cubicBezTo>
                    <a:cubicBezTo>
                      <a:pt x="2316" y="1921"/>
                      <a:pt x="2111" y="1511"/>
                      <a:pt x="2001" y="1102"/>
                    </a:cubicBezTo>
                    <a:cubicBezTo>
                      <a:pt x="1887" y="709"/>
                      <a:pt x="1712" y="0"/>
                      <a:pt x="1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50"/>
              <p:cNvSpPr/>
              <p:nvPr/>
            </p:nvSpPr>
            <p:spPr>
              <a:xfrm>
                <a:off x="1685738" y="4324475"/>
                <a:ext cx="7562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1855" extrusionOk="0">
                    <a:moveTo>
                      <a:pt x="16" y="0"/>
                    </a:moveTo>
                    <a:lnTo>
                      <a:pt x="16" y="0"/>
                    </a:lnTo>
                    <a:cubicBezTo>
                      <a:pt x="0" y="189"/>
                      <a:pt x="16" y="363"/>
                      <a:pt x="48" y="536"/>
                    </a:cubicBezTo>
                    <a:cubicBezTo>
                      <a:pt x="158" y="993"/>
                      <a:pt x="441" y="1387"/>
                      <a:pt x="835" y="1623"/>
                    </a:cubicBezTo>
                    <a:cubicBezTo>
                      <a:pt x="1111" y="1777"/>
                      <a:pt x="1425" y="1854"/>
                      <a:pt x="1740" y="1854"/>
                    </a:cubicBezTo>
                    <a:cubicBezTo>
                      <a:pt x="1875" y="1854"/>
                      <a:pt x="2010" y="1840"/>
                      <a:pt x="2143" y="1812"/>
                    </a:cubicBezTo>
                    <a:cubicBezTo>
                      <a:pt x="2568" y="1717"/>
                      <a:pt x="3025" y="1387"/>
                      <a:pt x="2977" y="945"/>
                    </a:cubicBezTo>
                    <a:cubicBezTo>
                      <a:pt x="2962" y="662"/>
                      <a:pt x="2757" y="426"/>
                      <a:pt x="2568" y="205"/>
                    </a:cubicBezTo>
                    <a:cubicBezTo>
                      <a:pt x="2552" y="189"/>
                      <a:pt x="2536" y="158"/>
                      <a:pt x="2536" y="142"/>
                    </a:cubicBezTo>
                    <a:cubicBezTo>
                      <a:pt x="2521" y="221"/>
                      <a:pt x="2505" y="315"/>
                      <a:pt x="2489" y="394"/>
                    </a:cubicBezTo>
                    <a:cubicBezTo>
                      <a:pt x="2319" y="890"/>
                      <a:pt x="1792" y="1029"/>
                      <a:pt x="1321" y="1029"/>
                    </a:cubicBezTo>
                    <a:cubicBezTo>
                      <a:pt x="1269" y="1029"/>
                      <a:pt x="1217" y="1027"/>
                      <a:pt x="1166" y="1024"/>
                    </a:cubicBezTo>
                    <a:cubicBezTo>
                      <a:pt x="552" y="961"/>
                      <a:pt x="189" y="536"/>
                      <a:pt x="1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80" name="Google Shape;2580;p50"/>
            <p:cNvSpPr/>
            <p:nvPr/>
          </p:nvSpPr>
          <p:spPr>
            <a:xfrm rot="7227933">
              <a:off x="7921830" y="2700889"/>
              <a:ext cx="177508" cy="1261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1" name="Google Shape;2581;p50"/>
          <p:cNvGrpSpPr/>
          <p:nvPr/>
        </p:nvGrpSpPr>
        <p:grpSpPr>
          <a:xfrm>
            <a:off x="730582" y="1803905"/>
            <a:ext cx="1042580" cy="1124336"/>
            <a:chOff x="1001188" y="433025"/>
            <a:chExt cx="847075" cy="913500"/>
          </a:xfrm>
        </p:grpSpPr>
        <p:sp>
          <p:nvSpPr>
            <p:cNvPr id="2582" name="Google Shape;2582;p50"/>
            <p:cNvSpPr/>
            <p:nvPr/>
          </p:nvSpPr>
          <p:spPr>
            <a:xfrm>
              <a:off x="1001588" y="564925"/>
              <a:ext cx="846675" cy="744875"/>
            </a:xfrm>
            <a:custGeom>
              <a:avLst/>
              <a:gdLst/>
              <a:ahLst/>
              <a:cxnLst/>
              <a:rect l="l" t="t" r="r" b="b"/>
              <a:pathLst>
                <a:path w="33867" h="29795" extrusionOk="0">
                  <a:moveTo>
                    <a:pt x="17368" y="8047"/>
                  </a:moveTo>
                  <a:cubicBezTo>
                    <a:pt x="17537" y="8047"/>
                    <a:pt x="18037" y="10275"/>
                    <a:pt x="18083" y="10491"/>
                  </a:cubicBezTo>
                  <a:cubicBezTo>
                    <a:pt x="18351" y="11657"/>
                    <a:pt x="18556" y="12838"/>
                    <a:pt x="18792" y="14019"/>
                  </a:cubicBezTo>
                  <a:cubicBezTo>
                    <a:pt x="18949" y="14839"/>
                    <a:pt x="19958" y="16870"/>
                    <a:pt x="18477" y="16933"/>
                  </a:cubicBezTo>
                  <a:cubicBezTo>
                    <a:pt x="17705" y="16949"/>
                    <a:pt x="16949" y="17091"/>
                    <a:pt x="16224" y="17359"/>
                  </a:cubicBezTo>
                  <a:cubicBezTo>
                    <a:pt x="16130" y="17390"/>
                    <a:pt x="16035" y="17438"/>
                    <a:pt x="15925" y="17469"/>
                  </a:cubicBezTo>
                  <a:cubicBezTo>
                    <a:pt x="15743" y="17524"/>
                    <a:pt x="15556" y="17568"/>
                    <a:pt x="15398" y="17568"/>
                  </a:cubicBezTo>
                  <a:cubicBezTo>
                    <a:pt x="15106" y="17568"/>
                    <a:pt x="14909" y="17419"/>
                    <a:pt x="15012" y="16918"/>
                  </a:cubicBezTo>
                  <a:cubicBezTo>
                    <a:pt x="15516" y="14650"/>
                    <a:pt x="15909" y="12318"/>
                    <a:pt x="16476" y="10066"/>
                  </a:cubicBezTo>
                  <a:cubicBezTo>
                    <a:pt x="16650" y="9451"/>
                    <a:pt x="16760" y="8396"/>
                    <a:pt x="17358" y="8050"/>
                  </a:cubicBezTo>
                  <a:cubicBezTo>
                    <a:pt x="17362" y="8048"/>
                    <a:pt x="17365" y="8047"/>
                    <a:pt x="17368" y="8047"/>
                  </a:cubicBezTo>
                  <a:close/>
                  <a:moveTo>
                    <a:pt x="22872" y="1"/>
                  </a:moveTo>
                  <a:lnTo>
                    <a:pt x="11247" y="64"/>
                  </a:lnTo>
                  <a:cubicBezTo>
                    <a:pt x="10995" y="64"/>
                    <a:pt x="10759" y="79"/>
                    <a:pt x="10507" y="158"/>
                  </a:cubicBezTo>
                  <a:cubicBezTo>
                    <a:pt x="9813" y="394"/>
                    <a:pt x="9845" y="1292"/>
                    <a:pt x="9672" y="1906"/>
                  </a:cubicBezTo>
                  <a:cubicBezTo>
                    <a:pt x="9451" y="2726"/>
                    <a:pt x="9215" y="3529"/>
                    <a:pt x="8963" y="4332"/>
                  </a:cubicBezTo>
                  <a:cubicBezTo>
                    <a:pt x="8459" y="5939"/>
                    <a:pt x="7908" y="7530"/>
                    <a:pt x="7388" y="9136"/>
                  </a:cubicBezTo>
                  <a:cubicBezTo>
                    <a:pt x="6490" y="11924"/>
                    <a:pt x="5576" y="14697"/>
                    <a:pt x="4678" y="17469"/>
                  </a:cubicBezTo>
                  <a:cubicBezTo>
                    <a:pt x="4033" y="19422"/>
                    <a:pt x="3450" y="21391"/>
                    <a:pt x="2836" y="23360"/>
                  </a:cubicBezTo>
                  <a:cubicBezTo>
                    <a:pt x="2709" y="23848"/>
                    <a:pt x="2520" y="24337"/>
                    <a:pt x="2284" y="24809"/>
                  </a:cubicBezTo>
                  <a:cubicBezTo>
                    <a:pt x="2032" y="25313"/>
                    <a:pt x="1686" y="25581"/>
                    <a:pt x="1308" y="25975"/>
                  </a:cubicBezTo>
                  <a:cubicBezTo>
                    <a:pt x="583" y="26684"/>
                    <a:pt x="0" y="27944"/>
                    <a:pt x="599" y="28905"/>
                  </a:cubicBezTo>
                  <a:cubicBezTo>
                    <a:pt x="986" y="29524"/>
                    <a:pt x="1721" y="29794"/>
                    <a:pt x="2450" y="29794"/>
                  </a:cubicBezTo>
                  <a:cubicBezTo>
                    <a:pt x="2612" y="29794"/>
                    <a:pt x="2773" y="29781"/>
                    <a:pt x="2930" y="29755"/>
                  </a:cubicBezTo>
                  <a:cubicBezTo>
                    <a:pt x="4468" y="29492"/>
                    <a:pt x="6042" y="29313"/>
                    <a:pt x="7608" y="29313"/>
                  </a:cubicBezTo>
                  <a:cubicBezTo>
                    <a:pt x="8383" y="29313"/>
                    <a:pt x="9157" y="29357"/>
                    <a:pt x="9924" y="29456"/>
                  </a:cubicBezTo>
                  <a:cubicBezTo>
                    <a:pt x="10360" y="29510"/>
                    <a:pt x="10861" y="29592"/>
                    <a:pt x="11350" y="29592"/>
                  </a:cubicBezTo>
                  <a:cubicBezTo>
                    <a:pt x="11850" y="29592"/>
                    <a:pt x="12337" y="29507"/>
                    <a:pt x="12728" y="29220"/>
                  </a:cubicBezTo>
                  <a:cubicBezTo>
                    <a:pt x="13767" y="28464"/>
                    <a:pt x="13499" y="26920"/>
                    <a:pt x="13688" y="25817"/>
                  </a:cubicBezTo>
                  <a:cubicBezTo>
                    <a:pt x="13720" y="25597"/>
                    <a:pt x="13799" y="25392"/>
                    <a:pt x="13909" y="25219"/>
                  </a:cubicBezTo>
                  <a:cubicBezTo>
                    <a:pt x="14088" y="24944"/>
                    <a:pt x="14387" y="24885"/>
                    <a:pt x="14690" y="24885"/>
                  </a:cubicBezTo>
                  <a:cubicBezTo>
                    <a:pt x="14734" y="24885"/>
                    <a:pt x="14779" y="24886"/>
                    <a:pt x="14822" y="24888"/>
                  </a:cubicBezTo>
                  <a:cubicBezTo>
                    <a:pt x="16476" y="24888"/>
                    <a:pt x="18115" y="24841"/>
                    <a:pt x="19768" y="24841"/>
                  </a:cubicBezTo>
                  <a:cubicBezTo>
                    <a:pt x="19811" y="24837"/>
                    <a:pt x="19854" y="24835"/>
                    <a:pt x="19898" y="24835"/>
                  </a:cubicBezTo>
                  <a:cubicBezTo>
                    <a:pt x="20018" y="24835"/>
                    <a:pt x="20141" y="24849"/>
                    <a:pt x="20257" y="24872"/>
                  </a:cubicBezTo>
                  <a:cubicBezTo>
                    <a:pt x="21186" y="25172"/>
                    <a:pt x="20651" y="26936"/>
                    <a:pt x="20651" y="27613"/>
                  </a:cubicBezTo>
                  <a:cubicBezTo>
                    <a:pt x="20651" y="28290"/>
                    <a:pt x="20855" y="29031"/>
                    <a:pt x="21375" y="29424"/>
                  </a:cubicBezTo>
                  <a:cubicBezTo>
                    <a:pt x="21652" y="29625"/>
                    <a:pt x="21928" y="29692"/>
                    <a:pt x="22209" y="29692"/>
                  </a:cubicBezTo>
                  <a:cubicBezTo>
                    <a:pt x="22568" y="29692"/>
                    <a:pt x="22933" y="29583"/>
                    <a:pt x="23313" y="29503"/>
                  </a:cubicBezTo>
                  <a:cubicBezTo>
                    <a:pt x="24334" y="29286"/>
                    <a:pt x="25366" y="29212"/>
                    <a:pt x="26400" y="29212"/>
                  </a:cubicBezTo>
                  <a:cubicBezTo>
                    <a:pt x="27838" y="29212"/>
                    <a:pt x="29280" y="29355"/>
                    <a:pt x="30700" y="29456"/>
                  </a:cubicBezTo>
                  <a:cubicBezTo>
                    <a:pt x="30890" y="29472"/>
                    <a:pt x="31091" y="29482"/>
                    <a:pt x="31296" y="29482"/>
                  </a:cubicBezTo>
                  <a:cubicBezTo>
                    <a:pt x="32497" y="29482"/>
                    <a:pt x="33824" y="29136"/>
                    <a:pt x="33850" y="27629"/>
                  </a:cubicBezTo>
                  <a:cubicBezTo>
                    <a:pt x="33866" y="26904"/>
                    <a:pt x="33504" y="26243"/>
                    <a:pt x="33110" y="25644"/>
                  </a:cubicBezTo>
                  <a:cubicBezTo>
                    <a:pt x="32953" y="25392"/>
                    <a:pt x="32779" y="25140"/>
                    <a:pt x="32622" y="24904"/>
                  </a:cubicBezTo>
                  <a:cubicBezTo>
                    <a:pt x="32228" y="24226"/>
                    <a:pt x="31897" y="23502"/>
                    <a:pt x="31645" y="22762"/>
                  </a:cubicBezTo>
                  <a:cubicBezTo>
                    <a:pt x="30968" y="20982"/>
                    <a:pt x="30558" y="19123"/>
                    <a:pt x="29991" y="17312"/>
                  </a:cubicBezTo>
                  <a:cubicBezTo>
                    <a:pt x="29156" y="14571"/>
                    <a:pt x="28306" y="11830"/>
                    <a:pt x="27440" y="9089"/>
                  </a:cubicBezTo>
                  <a:cubicBezTo>
                    <a:pt x="26573" y="6348"/>
                    <a:pt x="25770" y="3560"/>
                    <a:pt x="24762" y="883"/>
                  </a:cubicBezTo>
                  <a:cubicBezTo>
                    <a:pt x="24462" y="79"/>
                    <a:pt x="23596" y="1"/>
                    <a:pt x="228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50"/>
            <p:cNvSpPr/>
            <p:nvPr/>
          </p:nvSpPr>
          <p:spPr>
            <a:xfrm>
              <a:off x="1517438" y="1193900"/>
              <a:ext cx="330025" cy="113100"/>
            </a:xfrm>
            <a:custGeom>
              <a:avLst/>
              <a:gdLst/>
              <a:ahLst/>
              <a:cxnLst/>
              <a:rect l="l" t="t" r="r" b="b"/>
              <a:pathLst>
                <a:path w="13201" h="4524" extrusionOk="0">
                  <a:moveTo>
                    <a:pt x="1710" y="1"/>
                  </a:moveTo>
                  <a:cubicBezTo>
                    <a:pt x="1160" y="1"/>
                    <a:pt x="608" y="58"/>
                    <a:pt x="48" y="154"/>
                  </a:cubicBezTo>
                  <a:cubicBezTo>
                    <a:pt x="300" y="800"/>
                    <a:pt x="1" y="1934"/>
                    <a:pt x="1" y="2454"/>
                  </a:cubicBezTo>
                  <a:cubicBezTo>
                    <a:pt x="1" y="3131"/>
                    <a:pt x="190" y="3856"/>
                    <a:pt x="725" y="4250"/>
                  </a:cubicBezTo>
                  <a:cubicBezTo>
                    <a:pt x="1000" y="4455"/>
                    <a:pt x="1274" y="4524"/>
                    <a:pt x="1552" y="4524"/>
                  </a:cubicBezTo>
                  <a:cubicBezTo>
                    <a:pt x="1913" y="4524"/>
                    <a:pt x="2280" y="4409"/>
                    <a:pt x="2663" y="4328"/>
                  </a:cubicBezTo>
                  <a:cubicBezTo>
                    <a:pt x="3670" y="4113"/>
                    <a:pt x="4693" y="4038"/>
                    <a:pt x="5720" y="4038"/>
                  </a:cubicBezTo>
                  <a:cubicBezTo>
                    <a:pt x="7167" y="4038"/>
                    <a:pt x="8622" y="4186"/>
                    <a:pt x="10050" y="4297"/>
                  </a:cubicBezTo>
                  <a:cubicBezTo>
                    <a:pt x="10222" y="4310"/>
                    <a:pt x="10404" y="4317"/>
                    <a:pt x="10589" y="4317"/>
                  </a:cubicBezTo>
                  <a:cubicBezTo>
                    <a:pt x="11793" y="4317"/>
                    <a:pt x="13160" y="3985"/>
                    <a:pt x="13201" y="2470"/>
                  </a:cubicBezTo>
                  <a:cubicBezTo>
                    <a:pt x="13201" y="2297"/>
                    <a:pt x="13185" y="2123"/>
                    <a:pt x="13153" y="1950"/>
                  </a:cubicBezTo>
                  <a:cubicBezTo>
                    <a:pt x="12225" y="2523"/>
                    <a:pt x="11197" y="2879"/>
                    <a:pt x="10123" y="2879"/>
                  </a:cubicBezTo>
                  <a:cubicBezTo>
                    <a:pt x="9721" y="2879"/>
                    <a:pt x="9313" y="2829"/>
                    <a:pt x="8900" y="2722"/>
                  </a:cubicBezTo>
                  <a:cubicBezTo>
                    <a:pt x="7373" y="2312"/>
                    <a:pt x="6081" y="1351"/>
                    <a:pt x="4663" y="658"/>
                  </a:cubicBezTo>
                  <a:cubicBezTo>
                    <a:pt x="3664" y="184"/>
                    <a:pt x="2690" y="1"/>
                    <a:pt x="171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50"/>
            <p:cNvSpPr/>
            <p:nvPr/>
          </p:nvSpPr>
          <p:spPr>
            <a:xfrm>
              <a:off x="1001188" y="565725"/>
              <a:ext cx="439500" cy="744075"/>
            </a:xfrm>
            <a:custGeom>
              <a:avLst/>
              <a:gdLst/>
              <a:ahLst/>
              <a:cxnLst/>
              <a:rect l="l" t="t" r="r" b="b"/>
              <a:pathLst>
                <a:path w="17580" h="29763" extrusionOk="0">
                  <a:moveTo>
                    <a:pt x="17579" y="0"/>
                  </a:moveTo>
                  <a:lnTo>
                    <a:pt x="11247" y="32"/>
                  </a:lnTo>
                  <a:cubicBezTo>
                    <a:pt x="10995" y="32"/>
                    <a:pt x="10759" y="47"/>
                    <a:pt x="10523" y="126"/>
                  </a:cubicBezTo>
                  <a:cubicBezTo>
                    <a:pt x="9814" y="362"/>
                    <a:pt x="9845" y="1260"/>
                    <a:pt x="9688" y="1874"/>
                  </a:cubicBezTo>
                  <a:cubicBezTo>
                    <a:pt x="9467" y="2694"/>
                    <a:pt x="9215" y="3497"/>
                    <a:pt x="8963" y="4300"/>
                  </a:cubicBezTo>
                  <a:cubicBezTo>
                    <a:pt x="8459" y="5907"/>
                    <a:pt x="7908" y="7498"/>
                    <a:pt x="7388" y="9104"/>
                  </a:cubicBezTo>
                  <a:cubicBezTo>
                    <a:pt x="6490" y="11892"/>
                    <a:pt x="5577" y="14665"/>
                    <a:pt x="4679" y="17437"/>
                  </a:cubicBezTo>
                  <a:cubicBezTo>
                    <a:pt x="4033" y="19390"/>
                    <a:pt x="3450" y="21359"/>
                    <a:pt x="2836" y="23328"/>
                  </a:cubicBezTo>
                  <a:cubicBezTo>
                    <a:pt x="2710" y="23816"/>
                    <a:pt x="2521" y="24305"/>
                    <a:pt x="2284" y="24777"/>
                  </a:cubicBezTo>
                  <a:cubicBezTo>
                    <a:pt x="2032" y="25281"/>
                    <a:pt x="1686" y="25549"/>
                    <a:pt x="1308" y="25943"/>
                  </a:cubicBezTo>
                  <a:cubicBezTo>
                    <a:pt x="583" y="26652"/>
                    <a:pt x="0" y="27912"/>
                    <a:pt x="599" y="28873"/>
                  </a:cubicBezTo>
                  <a:cubicBezTo>
                    <a:pt x="986" y="29492"/>
                    <a:pt x="1721" y="29762"/>
                    <a:pt x="2450" y="29762"/>
                  </a:cubicBezTo>
                  <a:cubicBezTo>
                    <a:pt x="2612" y="29762"/>
                    <a:pt x="2773" y="29749"/>
                    <a:pt x="2930" y="29723"/>
                  </a:cubicBezTo>
                  <a:cubicBezTo>
                    <a:pt x="4468" y="29460"/>
                    <a:pt x="6042" y="29281"/>
                    <a:pt x="7608" y="29281"/>
                  </a:cubicBezTo>
                  <a:cubicBezTo>
                    <a:pt x="8384" y="29281"/>
                    <a:pt x="9157" y="29325"/>
                    <a:pt x="9924" y="29424"/>
                  </a:cubicBezTo>
                  <a:cubicBezTo>
                    <a:pt x="10360" y="29478"/>
                    <a:pt x="10861" y="29560"/>
                    <a:pt x="11350" y="29560"/>
                  </a:cubicBezTo>
                  <a:cubicBezTo>
                    <a:pt x="11850" y="29560"/>
                    <a:pt x="12337" y="29475"/>
                    <a:pt x="12728" y="29188"/>
                  </a:cubicBezTo>
                  <a:cubicBezTo>
                    <a:pt x="13279" y="28794"/>
                    <a:pt x="13452" y="28164"/>
                    <a:pt x="13547" y="27502"/>
                  </a:cubicBezTo>
                  <a:lnTo>
                    <a:pt x="13547" y="27502"/>
                  </a:lnTo>
                  <a:cubicBezTo>
                    <a:pt x="13232" y="27513"/>
                    <a:pt x="12917" y="27525"/>
                    <a:pt x="12604" y="27525"/>
                  </a:cubicBezTo>
                  <a:cubicBezTo>
                    <a:pt x="11977" y="27525"/>
                    <a:pt x="11357" y="27476"/>
                    <a:pt x="10759" y="27266"/>
                  </a:cubicBezTo>
                  <a:cubicBezTo>
                    <a:pt x="9231" y="26715"/>
                    <a:pt x="8081" y="25234"/>
                    <a:pt x="7561" y="23690"/>
                  </a:cubicBezTo>
                  <a:cubicBezTo>
                    <a:pt x="6333" y="20052"/>
                    <a:pt x="8191" y="15752"/>
                    <a:pt x="9562" y="12428"/>
                  </a:cubicBezTo>
                  <a:cubicBezTo>
                    <a:pt x="10444" y="10412"/>
                    <a:pt x="11420" y="8443"/>
                    <a:pt x="12507" y="6537"/>
                  </a:cubicBezTo>
                  <a:cubicBezTo>
                    <a:pt x="13342" y="4978"/>
                    <a:pt x="14145" y="3387"/>
                    <a:pt x="15264" y="2000"/>
                  </a:cubicBezTo>
                  <a:cubicBezTo>
                    <a:pt x="15894" y="1197"/>
                    <a:pt x="16681" y="520"/>
                    <a:pt x="17579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50"/>
            <p:cNvSpPr/>
            <p:nvPr/>
          </p:nvSpPr>
          <p:spPr>
            <a:xfrm>
              <a:off x="1498938" y="433025"/>
              <a:ext cx="167375" cy="218950"/>
            </a:xfrm>
            <a:custGeom>
              <a:avLst/>
              <a:gdLst/>
              <a:ahLst/>
              <a:cxnLst/>
              <a:rect l="l" t="t" r="r" b="b"/>
              <a:pathLst>
                <a:path w="6695" h="8758" extrusionOk="0">
                  <a:moveTo>
                    <a:pt x="4286" y="0"/>
                  </a:moveTo>
                  <a:cubicBezTo>
                    <a:pt x="4202" y="0"/>
                    <a:pt x="4117" y="10"/>
                    <a:pt x="4033" y="31"/>
                  </a:cubicBezTo>
                  <a:cubicBezTo>
                    <a:pt x="3371" y="268"/>
                    <a:pt x="3513" y="1228"/>
                    <a:pt x="3545" y="1780"/>
                  </a:cubicBezTo>
                  <a:cubicBezTo>
                    <a:pt x="3592" y="2741"/>
                    <a:pt x="3340" y="3701"/>
                    <a:pt x="2600" y="4331"/>
                  </a:cubicBezTo>
                  <a:cubicBezTo>
                    <a:pt x="2237" y="4646"/>
                    <a:pt x="1812" y="4835"/>
                    <a:pt x="1418" y="5103"/>
                  </a:cubicBezTo>
                  <a:cubicBezTo>
                    <a:pt x="1150" y="5277"/>
                    <a:pt x="930" y="5513"/>
                    <a:pt x="757" y="5781"/>
                  </a:cubicBezTo>
                  <a:cubicBezTo>
                    <a:pt x="1" y="6962"/>
                    <a:pt x="883" y="8411"/>
                    <a:pt x="2111" y="8695"/>
                  </a:cubicBezTo>
                  <a:cubicBezTo>
                    <a:pt x="2332" y="8737"/>
                    <a:pt x="2553" y="8758"/>
                    <a:pt x="2772" y="8758"/>
                  </a:cubicBezTo>
                  <a:cubicBezTo>
                    <a:pt x="3618" y="8758"/>
                    <a:pt x="4434" y="8448"/>
                    <a:pt x="5073" y="7860"/>
                  </a:cubicBezTo>
                  <a:cubicBezTo>
                    <a:pt x="6096" y="6899"/>
                    <a:pt x="6679" y="5544"/>
                    <a:pt x="6695" y="4142"/>
                  </a:cubicBezTo>
                  <a:cubicBezTo>
                    <a:pt x="6679" y="2709"/>
                    <a:pt x="6096" y="1354"/>
                    <a:pt x="5073" y="346"/>
                  </a:cubicBezTo>
                  <a:cubicBezTo>
                    <a:pt x="4876" y="125"/>
                    <a:pt x="4584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50"/>
            <p:cNvSpPr/>
            <p:nvPr/>
          </p:nvSpPr>
          <p:spPr>
            <a:xfrm>
              <a:off x="1632838" y="505475"/>
              <a:ext cx="33475" cy="86650"/>
            </a:xfrm>
            <a:custGeom>
              <a:avLst/>
              <a:gdLst/>
              <a:ahLst/>
              <a:cxnLst/>
              <a:rect l="l" t="t" r="r" b="b"/>
              <a:pathLst>
                <a:path w="1339" h="3466" extrusionOk="0">
                  <a:moveTo>
                    <a:pt x="1166" y="0"/>
                  </a:moveTo>
                  <a:cubicBezTo>
                    <a:pt x="299" y="567"/>
                    <a:pt x="0" y="2127"/>
                    <a:pt x="441" y="2993"/>
                  </a:cubicBezTo>
                  <a:cubicBezTo>
                    <a:pt x="536" y="3182"/>
                    <a:pt x="662" y="3339"/>
                    <a:pt x="803" y="3465"/>
                  </a:cubicBezTo>
                  <a:cubicBezTo>
                    <a:pt x="1150" y="2772"/>
                    <a:pt x="1339" y="2016"/>
                    <a:pt x="1339" y="1260"/>
                  </a:cubicBezTo>
                  <a:cubicBezTo>
                    <a:pt x="1323" y="835"/>
                    <a:pt x="1276" y="41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50"/>
            <p:cNvSpPr/>
            <p:nvPr/>
          </p:nvSpPr>
          <p:spPr>
            <a:xfrm>
              <a:off x="1553663" y="597000"/>
              <a:ext cx="45325" cy="33525"/>
            </a:xfrm>
            <a:custGeom>
              <a:avLst/>
              <a:gdLst/>
              <a:ahLst/>
              <a:cxnLst/>
              <a:rect l="l" t="t" r="r" b="b"/>
              <a:pathLst>
                <a:path w="1813" h="1341" extrusionOk="0">
                  <a:moveTo>
                    <a:pt x="1088" y="1"/>
                  </a:moveTo>
                  <a:cubicBezTo>
                    <a:pt x="593" y="1"/>
                    <a:pt x="15" y="293"/>
                    <a:pt x="1" y="781"/>
                  </a:cubicBezTo>
                  <a:cubicBezTo>
                    <a:pt x="17" y="938"/>
                    <a:pt x="95" y="1080"/>
                    <a:pt x="237" y="1175"/>
                  </a:cubicBezTo>
                  <a:cubicBezTo>
                    <a:pt x="389" y="1286"/>
                    <a:pt x="598" y="1340"/>
                    <a:pt x="814" y="1340"/>
                  </a:cubicBezTo>
                  <a:cubicBezTo>
                    <a:pt x="1272" y="1340"/>
                    <a:pt x="1759" y="1095"/>
                    <a:pt x="1781" y="623"/>
                  </a:cubicBezTo>
                  <a:cubicBezTo>
                    <a:pt x="1812" y="245"/>
                    <a:pt x="1545" y="56"/>
                    <a:pt x="1230" y="9"/>
                  </a:cubicBezTo>
                  <a:cubicBezTo>
                    <a:pt x="1184" y="4"/>
                    <a:pt x="1136" y="1"/>
                    <a:pt x="1088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50"/>
            <p:cNvSpPr/>
            <p:nvPr/>
          </p:nvSpPr>
          <p:spPr>
            <a:xfrm>
              <a:off x="1552088" y="516100"/>
              <a:ext cx="58700" cy="51650"/>
            </a:xfrm>
            <a:custGeom>
              <a:avLst/>
              <a:gdLst/>
              <a:ahLst/>
              <a:cxnLst/>
              <a:rect l="l" t="t" r="r" b="b"/>
              <a:pathLst>
                <a:path w="2348" h="2066" extrusionOk="0">
                  <a:moveTo>
                    <a:pt x="1198" y="0"/>
                  </a:moveTo>
                  <a:cubicBezTo>
                    <a:pt x="1041" y="394"/>
                    <a:pt x="804" y="741"/>
                    <a:pt x="489" y="1024"/>
                  </a:cubicBezTo>
                  <a:cubicBezTo>
                    <a:pt x="332" y="1150"/>
                    <a:pt x="174" y="1260"/>
                    <a:pt x="1" y="1355"/>
                  </a:cubicBezTo>
                  <a:cubicBezTo>
                    <a:pt x="1" y="1497"/>
                    <a:pt x="32" y="1654"/>
                    <a:pt x="111" y="1780"/>
                  </a:cubicBezTo>
                  <a:cubicBezTo>
                    <a:pt x="240" y="1986"/>
                    <a:pt x="442" y="2066"/>
                    <a:pt x="660" y="2066"/>
                  </a:cubicBezTo>
                  <a:cubicBezTo>
                    <a:pt x="977" y="2066"/>
                    <a:pt x="1330" y="1897"/>
                    <a:pt x="1545" y="1702"/>
                  </a:cubicBezTo>
                  <a:cubicBezTo>
                    <a:pt x="2348" y="961"/>
                    <a:pt x="1844" y="284"/>
                    <a:pt x="1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50"/>
            <p:cNvSpPr/>
            <p:nvPr/>
          </p:nvSpPr>
          <p:spPr>
            <a:xfrm>
              <a:off x="1583213" y="433025"/>
              <a:ext cx="47275" cy="49625"/>
            </a:xfrm>
            <a:custGeom>
              <a:avLst/>
              <a:gdLst/>
              <a:ahLst/>
              <a:cxnLst/>
              <a:rect l="l" t="t" r="r" b="b"/>
              <a:pathLst>
                <a:path w="1891" h="1985" extrusionOk="0">
                  <a:moveTo>
                    <a:pt x="904" y="0"/>
                  </a:moveTo>
                  <a:cubicBezTo>
                    <a:pt x="819" y="0"/>
                    <a:pt x="733" y="11"/>
                    <a:pt x="646" y="31"/>
                  </a:cubicBezTo>
                  <a:cubicBezTo>
                    <a:pt x="0" y="268"/>
                    <a:pt x="126" y="1228"/>
                    <a:pt x="158" y="1780"/>
                  </a:cubicBezTo>
                  <a:cubicBezTo>
                    <a:pt x="174" y="1843"/>
                    <a:pt x="174" y="1906"/>
                    <a:pt x="174" y="1969"/>
                  </a:cubicBezTo>
                  <a:cubicBezTo>
                    <a:pt x="237" y="1969"/>
                    <a:pt x="284" y="1984"/>
                    <a:pt x="300" y="1984"/>
                  </a:cubicBezTo>
                  <a:cubicBezTo>
                    <a:pt x="520" y="1984"/>
                    <a:pt x="725" y="1921"/>
                    <a:pt x="898" y="1795"/>
                  </a:cubicBezTo>
                  <a:cubicBezTo>
                    <a:pt x="1213" y="1591"/>
                    <a:pt x="1481" y="1323"/>
                    <a:pt x="1686" y="1008"/>
                  </a:cubicBezTo>
                  <a:cubicBezTo>
                    <a:pt x="1765" y="866"/>
                    <a:pt x="1828" y="724"/>
                    <a:pt x="1891" y="583"/>
                  </a:cubicBezTo>
                  <a:cubicBezTo>
                    <a:pt x="1828" y="504"/>
                    <a:pt x="1765" y="425"/>
                    <a:pt x="1702" y="362"/>
                  </a:cubicBezTo>
                  <a:cubicBezTo>
                    <a:pt x="1493" y="128"/>
                    <a:pt x="1207" y="0"/>
                    <a:pt x="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50"/>
            <p:cNvSpPr/>
            <p:nvPr/>
          </p:nvSpPr>
          <p:spPr>
            <a:xfrm>
              <a:off x="1499338" y="535400"/>
              <a:ext cx="166975" cy="116725"/>
            </a:xfrm>
            <a:custGeom>
              <a:avLst/>
              <a:gdLst/>
              <a:ahLst/>
              <a:cxnLst/>
              <a:rect l="l" t="t" r="r" b="b"/>
              <a:pathLst>
                <a:path w="6679" h="4669" extrusionOk="0">
                  <a:moveTo>
                    <a:pt x="6679" y="0"/>
                  </a:moveTo>
                  <a:cubicBezTo>
                    <a:pt x="6348" y="1008"/>
                    <a:pt x="5671" y="1859"/>
                    <a:pt x="4789" y="2457"/>
                  </a:cubicBezTo>
                  <a:cubicBezTo>
                    <a:pt x="4226" y="2832"/>
                    <a:pt x="3577" y="3146"/>
                    <a:pt x="2905" y="3146"/>
                  </a:cubicBezTo>
                  <a:cubicBezTo>
                    <a:pt x="2673" y="3146"/>
                    <a:pt x="2439" y="3109"/>
                    <a:pt x="2205" y="3024"/>
                  </a:cubicBezTo>
                  <a:cubicBezTo>
                    <a:pt x="1497" y="2788"/>
                    <a:pt x="1008" y="2127"/>
                    <a:pt x="993" y="1371"/>
                  </a:cubicBezTo>
                  <a:cubicBezTo>
                    <a:pt x="898" y="1465"/>
                    <a:pt x="819" y="1575"/>
                    <a:pt x="741" y="1686"/>
                  </a:cubicBezTo>
                  <a:cubicBezTo>
                    <a:pt x="0" y="2867"/>
                    <a:pt x="882" y="4316"/>
                    <a:pt x="2095" y="4600"/>
                  </a:cubicBezTo>
                  <a:cubicBezTo>
                    <a:pt x="2321" y="4646"/>
                    <a:pt x="2547" y="4669"/>
                    <a:pt x="2771" y="4669"/>
                  </a:cubicBezTo>
                  <a:cubicBezTo>
                    <a:pt x="3611" y="4669"/>
                    <a:pt x="4422" y="4349"/>
                    <a:pt x="5057" y="3765"/>
                  </a:cubicBezTo>
                  <a:cubicBezTo>
                    <a:pt x="6080" y="2804"/>
                    <a:pt x="6663" y="1465"/>
                    <a:pt x="6679" y="47"/>
                  </a:cubicBezTo>
                  <a:cubicBezTo>
                    <a:pt x="6679" y="32"/>
                    <a:pt x="6679" y="16"/>
                    <a:pt x="6679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50"/>
            <p:cNvSpPr/>
            <p:nvPr/>
          </p:nvSpPr>
          <p:spPr>
            <a:xfrm>
              <a:off x="1205563" y="433200"/>
              <a:ext cx="167375" cy="219125"/>
            </a:xfrm>
            <a:custGeom>
              <a:avLst/>
              <a:gdLst/>
              <a:ahLst/>
              <a:cxnLst/>
              <a:rect l="l" t="t" r="r" b="b"/>
              <a:pathLst>
                <a:path w="6695" h="8765" extrusionOk="0">
                  <a:moveTo>
                    <a:pt x="2402" y="1"/>
                  </a:moveTo>
                  <a:cubicBezTo>
                    <a:pt x="2111" y="1"/>
                    <a:pt x="1826" y="128"/>
                    <a:pt x="1623" y="355"/>
                  </a:cubicBezTo>
                  <a:cubicBezTo>
                    <a:pt x="615" y="1363"/>
                    <a:pt x="32" y="2718"/>
                    <a:pt x="1" y="4151"/>
                  </a:cubicBezTo>
                  <a:cubicBezTo>
                    <a:pt x="32" y="5553"/>
                    <a:pt x="615" y="6892"/>
                    <a:pt x="1639" y="7869"/>
                  </a:cubicBezTo>
                  <a:cubicBezTo>
                    <a:pt x="2268" y="8447"/>
                    <a:pt x="3098" y="8765"/>
                    <a:pt x="3944" y="8765"/>
                  </a:cubicBezTo>
                  <a:cubicBezTo>
                    <a:pt x="4158" y="8765"/>
                    <a:pt x="4372" y="8745"/>
                    <a:pt x="4584" y="8703"/>
                  </a:cubicBezTo>
                  <a:cubicBezTo>
                    <a:pt x="5813" y="8420"/>
                    <a:pt x="6695" y="6971"/>
                    <a:pt x="5939" y="5774"/>
                  </a:cubicBezTo>
                  <a:cubicBezTo>
                    <a:pt x="5766" y="5506"/>
                    <a:pt x="5545" y="5285"/>
                    <a:pt x="5277" y="5112"/>
                  </a:cubicBezTo>
                  <a:cubicBezTo>
                    <a:pt x="4884" y="4844"/>
                    <a:pt x="4458" y="4639"/>
                    <a:pt x="4096" y="4340"/>
                  </a:cubicBezTo>
                  <a:cubicBezTo>
                    <a:pt x="3356" y="3694"/>
                    <a:pt x="3104" y="2734"/>
                    <a:pt x="3167" y="1773"/>
                  </a:cubicBezTo>
                  <a:cubicBezTo>
                    <a:pt x="3198" y="1237"/>
                    <a:pt x="3340" y="261"/>
                    <a:pt x="2678" y="40"/>
                  </a:cubicBezTo>
                  <a:cubicBezTo>
                    <a:pt x="2587" y="13"/>
                    <a:pt x="2494" y="1"/>
                    <a:pt x="2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50"/>
            <p:cNvSpPr/>
            <p:nvPr/>
          </p:nvSpPr>
          <p:spPr>
            <a:xfrm>
              <a:off x="1205963" y="505475"/>
              <a:ext cx="33100" cy="86650"/>
            </a:xfrm>
            <a:custGeom>
              <a:avLst/>
              <a:gdLst/>
              <a:ahLst/>
              <a:cxnLst/>
              <a:rect l="l" t="t" r="r" b="b"/>
              <a:pathLst>
                <a:path w="1324" h="3466" extrusionOk="0">
                  <a:moveTo>
                    <a:pt x="158" y="0"/>
                  </a:moveTo>
                  <a:cubicBezTo>
                    <a:pt x="48" y="410"/>
                    <a:pt x="0" y="835"/>
                    <a:pt x="0" y="1260"/>
                  </a:cubicBezTo>
                  <a:cubicBezTo>
                    <a:pt x="0" y="2016"/>
                    <a:pt x="174" y="2772"/>
                    <a:pt x="520" y="3465"/>
                  </a:cubicBezTo>
                  <a:cubicBezTo>
                    <a:pt x="662" y="3339"/>
                    <a:pt x="788" y="3182"/>
                    <a:pt x="882" y="2993"/>
                  </a:cubicBezTo>
                  <a:cubicBezTo>
                    <a:pt x="1323" y="2127"/>
                    <a:pt x="1024" y="567"/>
                    <a:pt x="1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50"/>
            <p:cNvSpPr/>
            <p:nvPr/>
          </p:nvSpPr>
          <p:spPr>
            <a:xfrm>
              <a:off x="1272913" y="597000"/>
              <a:ext cx="45300" cy="33525"/>
            </a:xfrm>
            <a:custGeom>
              <a:avLst/>
              <a:gdLst/>
              <a:ahLst/>
              <a:cxnLst/>
              <a:rect l="l" t="t" r="r" b="b"/>
              <a:pathLst>
                <a:path w="1812" h="1341" extrusionOk="0">
                  <a:moveTo>
                    <a:pt x="739" y="1"/>
                  </a:moveTo>
                  <a:cubicBezTo>
                    <a:pt x="692" y="1"/>
                    <a:pt x="645" y="4"/>
                    <a:pt x="599" y="9"/>
                  </a:cubicBezTo>
                  <a:cubicBezTo>
                    <a:pt x="268" y="56"/>
                    <a:pt x="0" y="245"/>
                    <a:pt x="32" y="623"/>
                  </a:cubicBezTo>
                  <a:cubicBezTo>
                    <a:pt x="53" y="1095"/>
                    <a:pt x="540" y="1340"/>
                    <a:pt x="999" y="1340"/>
                  </a:cubicBezTo>
                  <a:cubicBezTo>
                    <a:pt x="1215" y="1340"/>
                    <a:pt x="1424" y="1286"/>
                    <a:pt x="1575" y="1175"/>
                  </a:cubicBezTo>
                  <a:cubicBezTo>
                    <a:pt x="1717" y="1080"/>
                    <a:pt x="1796" y="938"/>
                    <a:pt x="1812" y="781"/>
                  </a:cubicBezTo>
                  <a:cubicBezTo>
                    <a:pt x="1797" y="293"/>
                    <a:pt x="1233" y="1"/>
                    <a:pt x="739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50"/>
            <p:cNvSpPr/>
            <p:nvPr/>
          </p:nvSpPr>
          <p:spPr>
            <a:xfrm>
              <a:off x="1261088" y="516100"/>
              <a:ext cx="59100" cy="51650"/>
            </a:xfrm>
            <a:custGeom>
              <a:avLst/>
              <a:gdLst/>
              <a:ahLst/>
              <a:cxnLst/>
              <a:rect l="l" t="t" r="r" b="b"/>
              <a:pathLst>
                <a:path w="2364" h="2066" extrusionOk="0">
                  <a:moveTo>
                    <a:pt x="1166" y="0"/>
                  </a:moveTo>
                  <a:cubicBezTo>
                    <a:pt x="505" y="284"/>
                    <a:pt x="1" y="961"/>
                    <a:pt x="820" y="1702"/>
                  </a:cubicBezTo>
                  <a:cubicBezTo>
                    <a:pt x="1025" y="1897"/>
                    <a:pt x="1374" y="2066"/>
                    <a:pt x="1693" y="2066"/>
                  </a:cubicBezTo>
                  <a:cubicBezTo>
                    <a:pt x="1912" y="2066"/>
                    <a:pt x="2118" y="1986"/>
                    <a:pt x="2253" y="1780"/>
                  </a:cubicBezTo>
                  <a:cubicBezTo>
                    <a:pt x="2332" y="1654"/>
                    <a:pt x="2363" y="1497"/>
                    <a:pt x="2363" y="1355"/>
                  </a:cubicBezTo>
                  <a:cubicBezTo>
                    <a:pt x="2190" y="1260"/>
                    <a:pt x="2032" y="1150"/>
                    <a:pt x="1875" y="1024"/>
                  </a:cubicBezTo>
                  <a:cubicBezTo>
                    <a:pt x="1560" y="741"/>
                    <a:pt x="1308" y="394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50"/>
            <p:cNvSpPr/>
            <p:nvPr/>
          </p:nvSpPr>
          <p:spPr>
            <a:xfrm>
              <a:off x="1241388" y="433025"/>
              <a:ext cx="47675" cy="49625"/>
            </a:xfrm>
            <a:custGeom>
              <a:avLst/>
              <a:gdLst/>
              <a:ahLst/>
              <a:cxnLst/>
              <a:rect l="l" t="t" r="r" b="b"/>
              <a:pathLst>
                <a:path w="1907" h="1985" extrusionOk="0">
                  <a:moveTo>
                    <a:pt x="994" y="0"/>
                  </a:moveTo>
                  <a:cubicBezTo>
                    <a:pt x="694" y="0"/>
                    <a:pt x="399" y="128"/>
                    <a:pt x="190" y="362"/>
                  </a:cubicBezTo>
                  <a:cubicBezTo>
                    <a:pt x="127" y="425"/>
                    <a:pt x="64" y="504"/>
                    <a:pt x="1" y="583"/>
                  </a:cubicBezTo>
                  <a:cubicBezTo>
                    <a:pt x="64" y="724"/>
                    <a:pt x="127" y="866"/>
                    <a:pt x="206" y="1008"/>
                  </a:cubicBezTo>
                  <a:cubicBezTo>
                    <a:pt x="410" y="1323"/>
                    <a:pt x="678" y="1591"/>
                    <a:pt x="993" y="1795"/>
                  </a:cubicBezTo>
                  <a:cubicBezTo>
                    <a:pt x="1182" y="1921"/>
                    <a:pt x="1387" y="1984"/>
                    <a:pt x="1592" y="1984"/>
                  </a:cubicBezTo>
                  <a:cubicBezTo>
                    <a:pt x="1608" y="1984"/>
                    <a:pt x="1671" y="1969"/>
                    <a:pt x="1718" y="1969"/>
                  </a:cubicBezTo>
                  <a:cubicBezTo>
                    <a:pt x="1718" y="1906"/>
                    <a:pt x="1718" y="1843"/>
                    <a:pt x="1734" y="1780"/>
                  </a:cubicBezTo>
                  <a:cubicBezTo>
                    <a:pt x="1765" y="1228"/>
                    <a:pt x="1907" y="268"/>
                    <a:pt x="1245" y="31"/>
                  </a:cubicBezTo>
                  <a:cubicBezTo>
                    <a:pt x="1162" y="11"/>
                    <a:pt x="1078" y="0"/>
                    <a:pt x="9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50"/>
            <p:cNvSpPr/>
            <p:nvPr/>
          </p:nvSpPr>
          <p:spPr>
            <a:xfrm>
              <a:off x="1205963" y="534200"/>
              <a:ext cx="166975" cy="118175"/>
            </a:xfrm>
            <a:custGeom>
              <a:avLst/>
              <a:gdLst/>
              <a:ahLst/>
              <a:cxnLst/>
              <a:rect l="l" t="t" r="r" b="b"/>
              <a:pathLst>
                <a:path w="6679" h="4727" extrusionOk="0">
                  <a:moveTo>
                    <a:pt x="0" y="1"/>
                  </a:moveTo>
                  <a:lnTo>
                    <a:pt x="0" y="111"/>
                  </a:lnTo>
                  <a:cubicBezTo>
                    <a:pt x="16" y="1513"/>
                    <a:pt x="599" y="2852"/>
                    <a:pt x="1623" y="3829"/>
                  </a:cubicBezTo>
                  <a:cubicBezTo>
                    <a:pt x="2261" y="4417"/>
                    <a:pt x="3078" y="4726"/>
                    <a:pt x="3923" y="4726"/>
                  </a:cubicBezTo>
                  <a:cubicBezTo>
                    <a:pt x="4143" y="4726"/>
                    <a:pt x="4364" y="4706"/>
                    <a:pt x="4584" y="4663"/>
                  </a:cubicBezTo>
                  <a:cubicBezTo>
                    <a:pt x="5781" y="4380"/>
                    <a:pt x="6679" y="2931"/>
                    <a:pt x="5923" y="1734"/>
                  </a:cubicBezTo>
                  <a:cubicBezTo>
                    <a:pt x="5828" y="1592"/>
                    <a:pt x="5718" y="1466"/>
                    <a:pt x="5592" y="1340"/>
                  </a:cubicBezTo>
                  <a:cubicBezTo>
                    <a:pt x="5004" y="2319"/>
                    <a:pt x="4046" y="3071"/>
                    <a:pt x="2981" y="3071"/>
                  </a:cubicBezTo>
                  <a:cubicBezTo>
                    <a:pt x="2591" y="3071"/>
                    <a:pt x="2186" y="2970"/>
                    <a:pt x="1780" y="2742"/>
                  </a:cubicBezTo>
                  <a:cubicBezTo>
                    <a:pt x="882" y="2222"/>
                    <a:pt x="268" y="1167"/>
                    <a:pt x="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50"/>
            <p:cNvSpPr/>
            <p:nvPr/>
          </p:nvSpPr>
          <p:spPr>
            <a:xfrm>
              <a:off x="1053563" y="1256975"/>
              <a:ext cx="69725" cy="83625"/>
            </a:xfrm>
            <a:custGeom>
              <a:avLst/>
              <a:gdLst/>
              <a:ahLst/>
              <a:cxnLst/>
              <a:rect l="l" t="t" r="r" b="b"/>
              <a:pathLst>
                <a:path w="2789" h="3345" extrusionOk="0">
                  <a:moveTo>
                    <a:pt x="1398" y="1"/>
                  </a:moveTo>
                  <a:cubicBezTo>
                    <a:pt x="1016" y="1"/>
                    <a:pt x="656" y="173"/>
                    <a:pt x="410" y="561"/>
                  </a:cubicBezTo>
                  <a:cubicBezTo>
                    <a:pt x="0" y="1223"/>
                    <a:pt x="32" y="2168"/>
                    <a:pt x="111" y="2877"/>
                  </a:cubicBezTo>
                  <a:cubicBezTo>
                    <a:pt x="146" y="3217"/>
                    <a:pt x="271" y="3344"/>
                    <a:pt x="439" y="3344"/>
                  </a:cubicBezTo>
                  <a:cubicBezTo>
                    <a:pt x="870" y="3344"/>
                    <a:pt x="1585" y="2513"/>
                    <a:pt x="1812" y="2310"/>
                  </a:cubicBezTo>
                  <a:cubicBezTo>
                    <a:pt x="2143" y="2026"/>
                    <a:pt x="2552" y="1758"/>
                    <a:pt x="2678" y="1317"/>
                  </a:cubicBezTo>
                  <a:cubicBezTo>
                    <a:pt x="2788" y="876"/>
                    <a:pt x="2568" y="419"/>
                    <a:pt x="2158" y="215"/>
                  </a:cubicBezTo>
                  <a:cubicBezTo>
                    <a:pt x="1913" y="76"/>
                    <a:pt x="1651" y="1"/>
                    <a:pt x="13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50"/>
            <p:cNvSpPr/>
            <p:nvPr/>
          </p:nvSpPr>
          <p:spPr>
            <a:xfrm>
              <a:off x="1067738" y="1256950"/>
              <a:ext cx="55550" cy="82975"/>
            </a:xfrm>
            <a:custGeom>
              <a:avLst/>
              <a:gdLst/>
              <a:ahLst/>
              <a:cxnLst/>
              <a:rect l="l" t="t" r="r" b="b"/>
              <a:pathLst>
                <a:path w="2222" h="3319" extrusionOk="0">
                  <a:moveTo>
                    <a:pt x="839" y="1"/>
                  </a:moveTo>
                  <a:cubicBezTo>
                    <a:pt x="582" y="1"/>
                    <a:pt x="334" y="80"/>
                    <a:pt x="127" y="247"/>
                  </a:cubicBezTo>
                  <a:cubicBezTo>
                    <a:pt x="646" y="310"/>
                    <a:pt x="1229" y="468"/>
                    <a:pt x="1387" y="972"/>
                  </a:cubicBezTo>
                  <a:cubicBezTo>
                    <a:pt x="1513" y="1381"/>
                    <a:pt x="1276" y="1791"/>
                    <a:pt x="1072" y="2122"/>
                  </a:cubicBezTo>
                  <a:cubicBezTo>
                    <a:pt x="788" y="2563"/>
                    <a:pt x="426" y="2972"/>
                    <a:pt x="0" y="3319"/>
                  </a:cubicBezTo>
                  <a:cubicBezTo>
                    <a:pt x="442" y="3177"/>
                    <a:pt x="1040" y="2500"/>
                    <a:pt x="1245" y="2311"/>
                  </a:cubicBezTo>
                  <a:cubicBezTo>
                    <a:pt x="1560" y="2027"/>
                    <a:pt x="1985" y="1759"/>
                    <a:pt x="2111" y="1318"/>
                  </a:cubicBezTo>
                  <a:cubicBezTo>
                    <a:pt x="2221" y="877"/>
                    <a:pt x="2001" y="420"/>
                    <a:pt x="1591" y="216"/>
                  </a:cubicBezTo>
                  <a:cubicBezTo>
                    <a:pt x="1350" y="76"/>
                    <a:pt x="1090" y="1"/>
                    <a:pt x="8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50"/>
            <p:cNvSpPr/>
            <p:nvPr/>
          </p:nvSpPr>
          <p:spPr>
            <a:xfrm>
              <a:off x="1146488" y="1246775"/>
              <a:ext cx="66575" cy="98875"/>
            </a:xfrm>
            <a:custGeom>
              <a:avLst/>
              <a:gdLst/>
              <a:ahLst/>
              <a:cxnLst/>
              <a:rect l="l" t="t" r="r" b="b"/>
              <a:pathLst>
                <a:path w="2663" h="3955" extrusionOk="0">
                  <a:moveTo>
                    <a:pt x="1311" y="1"/>
                  </a:moveTo>
                  <a:cubicBezTo>
                    <a:pt x="722" y="1"/>
                    <a:pt x="182" y="333"/>
                    <a:pt x="95" y="985"/>
                  </a:cubicBezTo>
                  <a:cubicBezTo>
                    <a:pt x="1" y="1631"/>
                    <a:pt x="174" y="2418"/>
                    <a:pt x="363" y="3017"/>
                  </a:cubicBezTo>
                  <a:cubicBezTo>
                    <a:pt x="442" y="3300"/>
                    <a:pt x="568" y="3726"/>
                    <a:pt x="851" y="3883"/>
                  </a:cubicBezTo>
                  <a:cubicBezTo>
                    <a:pt x="937" y="3932"/>
                    <a:pt x="1022" y="3955"/>
                    <a:pt x="1103" y="3955"/>
                  </a:cubicBezTo>
                  <a:cubicBezTo>
                    <a:pt x="1860" y="3955"/>
                    <a:pt x="2420" y="2032"/>
                    <a:pt x="2505" y="1520"/>
                  </a:cubicBezTo>
                  <a:cubicBezTo>
                    <a:pt x="2663" y="701"/>
                    <a:pt x="2316" y="71"/>
                    <a:pt x="1466" y="8"/>
                  </a:cubicBezTo>
                  <a:cubicBezTo>
                    <a:pt x="1414" y="3"/>
                    <a:pt x="1362" y="1"/>
                    <a:pt x="13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50"/>
            <p:cNvSpPr/>
            <p:nvPr/>
          </p:nvSpPr>
          <p:spPr>
            <a:xfrm>
              <a:off x="1147688" y="1246775"/>
              <a:ext cx="65375" cy="73075"/>
            </a:xfrm>
            <a:custGeom>
              <a:avLst/>
              <a:gdLst/>
              <a:ahLst/>
              <a:cxnLst/>
              <a:rect l="l" t="t" r="r" b="b"/>
              <a:pathLst>
                <a:path w="2615" h="2923" extrusionOk="0">
                  <a:moveTo>
                    <a:pt x="1263" y="1"/>
                  </a:moveTo>
                  <a:cubicBezTo>
                    <a:pt x="674" y="1"/>
                    <a:pt x="134" y="333"/>
                    <a:pt x="47" y="985"/>
                  </a:cubicBezTo>
                  <a:cubicBezTo>
                    <a:pt x="0" y="1379"/>
                    <a:pt x="16" y="1757"/>
                    <a:pt x="95" y="2150"/>
                  </a:cubicBezTo>
                  <a:cubicBezTo>
                    <a:pt x="126" y="1599"/>
                    <a:pt x="347" y="1142"/>
                    <a:pt x="945" y="1048"/>
                  </a:cubicBezTo>
                  <a:cubicBezTo>
                    <a:pt x="1008" y="1034"/>
                    <a:pt x="1072" y="1027"/>
                    <a:pt x="1134" y="1027"/>
                  </a:cubicBezTo>
                  <a:cubicBezTo>
                    <a:pt x="1569" y="1027"/>
                    <a:pt x="1965" y="1349"/>
                    <a:pt x="2048" y="1804"/>
                  </a:cubicBezTo>
                  <a:cubicBezTo>
                    <a:pt x="2111" y="2166"/>
                    <a:pt x="2095" y="2560"/>
                    <a:pt x="2016" y="2922"/>
                  </a:cubicBezTo>
                  <a:cubicBezTo>
                    <a:pt x="2205" y="2466"/>
                    <a:pt x="2363" y="1993"/>
                    <a:pt x="2457" y="1520"/>
                  </a:cubicBezTo>
                  <a:cubicBezTo>
                    <a:pt x="2615" y="701"/>
                    <a:pt x="2268" y="71"/>
                    <a:pt x="1418" y="8"/>
                  </a:cubicBezTo>
                  <a:cubicBezTo>
                    <a:pt x="1366" y="3"/>
                    <a:pt x="1314" y="1"/>
                    <a:pt x="1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50"/>
            <p:cNvSpPr/>
            <p:nvPr/>
          </p:nvSpPr>
          <p:spPr>
            <a:xfrm>
              <a:off x="1229988" y="1251025"/>
              <a:ext cx="64600" cy="83100"/>
            </a:xfrm>
            <a:custGeom>
              <a:avLst/>
              <a:gdLst/>
              <a:ahLst/>
              <a:cxnLst/>
              <a:rect l="l" t="t" r="r" b="b"/>
              <a:pathLst>
                <a:path w="2584" h="3324" extrusionOk="0">
                  <a:moveTo>
                    <a:pt x="1247" y="1"/>
                  </a:moveTo>
                  <a:cubicBezTo>
                    <a:pt x="1163" y="1"/>
                    <a:pt x="1078" y="9"/>
                    <a:pt x="993" y="27"/>
                  </a:cubicBezTo>
                  <a:cubicBezTo>
                    <a:pt x="315" y="169"/>
                    <a:pt x="0" y="720"/>
                    <a:pt x="236" y="1382"/>
                  </a:cubicBezTo>
                  <a:cubicBezTo>
                    <a:pt x="473" y="1949"/>
                    <a:pt x="772" y="2485"/>
                    <a:pt x="1134" y="2989"/>
                  </a:cubicBezTo>
                  <a:cubicBezTo>
                    <a:pt x="1283" y="3219"/>
                    <a:pt x="1447" y="3324"/>
                    <a:pt x="1602" y="3324"/>
                  </a:cubicBezTo>
                  <a:cubicBezTo>
                    <a:pt x="1808" y="3324"/>
                    <a:pt x="2001" y="3139"/>
                    <a:pt x="2127" y="2815"/>
                  </a:cubicBezTo>
                  <a:cubicBezTo>
                    <a:pt x="2363" y="2248"/>
                    <a:pt x="2583" y="1413"/>
                    <a:pt x="2394" y="831"/>
                  </a:cubicBezTo>
                  <a:cubicBezTo>
                    <a:pt x="2232" y="317"/>
                    <a:pt x="1757" y="1"/>
                    <a:pt x="1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50"/>
            <p:cNvSpPr/>
            <p:nvPr/>
          </p:nvSpPr>
          <p:spPr>
            <a:xfrm>
              <a:off x="1230363" y="1251025"/>
              <a:ext cx="57525" cy="82925"/>
            </a:xfrm>
            <a:custGeom>
              <a:avLst/>
              <a:gdLst/>
              <a:ahLst/>
              <a:cxnLst/>
              <a:rect l="l" t="t" r="r" b="b"/>
              <a:pathLst>
                <a:path w="2301" h="3317" extrusionOk="0">
                  <a:moveTo>
                    <a:pt x="1239" y="1"/>
                  </a:moveTo>
                  <a:cubicBezTo>
                    <a:pt x="1152" y="1"/>
                    <a:pt x="1065" y="9"/>
                    <a:pt x="978" y="27"/>
                  </a:cubicBezTo>
                  <a:cubicBezTo>
                    <a:pt x="300" y="169"/>
                    <a:pt x="1" y="720"/>
                    <a:pt x="237" y="1382"/>
                  </a:cubicBezTo>
                  <a:cubicBezTo>
                    <a:pt x="458" y="1949"/>
                    <a:pt x="757" y="2485"/>
                    <a:pt x="1119" y="2989"/>
                  </a:cubicBezTo>
                  <a:cubicBezTo>
                    <a:pt x="1271" y="3216"/>
                    <a:pt x="1430" y="3317"/>
                    <a:pt x="1581" y="3317"/>
                  </a:cubicBezTo>
                  <a:cubicBezTo>
                    <a:pt x="1650" y="3317"/>
                    <a:pt x="1717" y="3296"/>
                    <a:pt x="1781" y="3256"/>
                  </a:cubicBezTo>
                  <a:cubicBezTo>
                    <a:pt x="1686" y="3146"/>
                    <a:pt x="1576" y="3036"/>
                    <a:pt x="1482" y="2910"/>
                  </a:cubicBezTo>
                  <a:cubicBezTo>
                    <a:pt x="1135" y="2437"/>
                    <a:pt x="741" y="1870"/>
                    <a:pt x="788" y="1256"/>
                  </a:cubicBezTo>
                  <a:cubicBezTo>
                    <a:pt x="840" y="678"/>
                    <a:pt x="1229" y="425"/>
                    <a:pt x="1651" y="425"/>
                  </a:cubicBezTo>
                  <a:cubicBezTo>
                    <a:pt x="1873" y="425"/>
                    <a:pt x="2105" y="495"/>
                    <a:pt x="2301" y="626"/>
                  </a:cubicBezTo>
                  <a:cubicBezTo>
                    <a:pt x="2090" y="230"/>
                    <a:pt x="1680" y="1"/>
                    <a:pt x="1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50"/>
            <p:cNvSpPr/>
            <p:nvPr/>
          </p:nvSpPr>
          <p:spPr>
            <a:xfrm>
              <a:off x="1573363" y="1256450"/>
              <a:ext cx="70525" cy="84700"/>
            </a:xfrm>
            <a:custGeom>
              <a:avLst/>
              <a:gdLst/>
              <a:ahLst/>
              <a:cxnLst/>
              <a:rect l="l" t="t" r="r" b="b"/>
              <a:pathLst>
                <a:path w="2821" h="3388" extrusionOk="0">
                  <a:moveTo>
                    <a:pt x="1420" y="0"/>
                  </a:moveTo>
                  <a:cubicBezTo>
                    <a:pt x="1028" y="0"/>
                    <a:pt x="658" y="181"/>
                    <a:pt x="410" y="582"/>
                  </a:cubicBezTo>
                  <a:cubicBezTo>
                    <a:pt x="1" y="1228"/>
                    <a:pt x="32" y="2205"/>
                    <a:pt x="111" y="2913"/>
                  </a:cubicBezTo>
                  <a:cubicBezTo>
                    <a:pt x="146" y="3259"/>
                    <a:pt x="273" y="3388"/>
                    <a:pt x="443" y="3388"/>
                  </a:cubicBezTo>
                  <a:cubicBezTo>
                    <a:pt x="878" y="3388"/>
                    <a:pt x="1601" y="2546"/>
                    <a:pt x="1828" y="2331"/>
                  </a:cubicBezTo>
                  <a:cubicBezTo>
                    <a:pt x="2159" y="2031"/>
                    <a:pt x="2584" y="1779"/>
                    <a:pt x="2710" y="1338"/>
                  </a:cubicBezTo>
                  <a:cubicBezTo>
                    <a:pt x="2820" y="897"/>
                    <a:pt x="2600" y="425"/>
                    <a:pt x="2190" y="220"/>
                  </a:cubicBezTo>
                  <a:cubicBezTo>
                    <a:pt x="1942" y="77"/>
                    <a:pt x="1676" y="0"/>
                    <a:pt x="14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50"/>
            <p:cNvSpPr/>
            <p:nvPr/>
          </p:nvSpPr>
          <p:spPr>
            <a:xfrm>
              <a:off x="1587938" y="1256575"/>
              <a:ext cx="56325" cy="83750"/>
            </a:xfrm>
            <a:custGeom>
              <a:avLst/>
              <a:gdLst/>
              <a:ahLst/>
              <a:cxnLst/>
              <a:rect l="l" t="t" r="r" b="b"/>
              <a:pathLst>
                <a:path w="2253" h="3350" extrusionOk="0">
                  <a:moveTo>
                    <a:pt x="839" y="0"/>
                  </a:moveTo>
                  <a:cubicBezTo>
                    <a:pt x="578" y="0"/>
                    <a:pt x="326" y="79"/>
                    <a:pt x="111" y="246"/>
                  </a:cubicBezTo>
                  <a:cubicBezTo>
                    <a:pt x="646" y="309"/>
                    <a:pt x="1229" y="467"/>
                    <a:pt x="1387" y="987"/>
                  </a:cubicBezTo>
                  <a:cubicBezTo>
                    <a:pt x="1528" y="1396"/>
                    <a:pt x="1276" y="1806"/>
                    <a:pt x="1071" y="2137"/>
                  </a:cubicBezTo>
                  <a:cubicBezTo>
                    <a:pt x="788" y="2593"/>
                    <a:pt x="410" y="3003"/>
                    <a:pt x="0" y="3349"/>
                  </a:cubicBezTo>
                  <a:cubicBezTo>
                    <a:pt x="426" y="3223"/>
                    <a:pt x="1040" y="2515"/>
                    <a:pt x="1245" y="2326"/>
                  </a:cubicBezTo>
                  <a:cubicBezTo>
                    <a:pt x="1576" y="2042"/>
                    <a:pt x="2001" y="1774"/>
                    <a:pt x="2127" y="1349"/>
                  </a:cubicBezTo>
                  <a:cubicBezTo>
                    <a:pt x="2253" y="892"/>
                    <a:pt x="2032" y="420"/>
                    <a:pt x="1607" y="215"/>
                  </a:cubicBezTo>
                  <a:cubicBezTo>
                    <a:pt x="1358" y="75"/>
                    <a:pt x="1094" y="0"/>
                    <a:pt x="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50"/>
            <p:cNvSpPr/>
            <p:nvPr/>
          </p:nvSpPr>
          <p:spPr>
            <a:xfrm>
              <a:off x="1667088" y="1246375"/>
              <a:ext cx="67350" cy="100150"/>
            </a:xfrm>
            <a:custGeom>
              <a:avLst/>
              <a:gdLst/>
              <a:ahLst/>
              <a:cxnLst/>
              <a:rect l="l" t="t" r="r" b="b"/>
              <a:pathLst>
                <a:path w="2694" h="4006" extrusionOk="0">
                  <a:moveTo>
                    <a:pt x="1339" y="1"/>
                  </a:moveTo>
                  <a:cubicBezTo>
                    <a:pt x="738" y="1"/>
                    <a:pt x="196" y="334"/>
                    <a:pt x="95" y="1001"/>
                  </a:cubicBezTo>
                  <a:cubicBezTo>
                    <a:pt x="0" y="1647"/>
                    <a:pt x="189" y="2450"/>
                    <a:pt x="378" y="3064"/>
                  </a:cubicBezTo>
                  <a:cubicBezTo>
                    <a:pt x="457" y="3348"/>
                    <a:pt x="599" y="3773"/>
                    <a:pt x="867" y="3931"/>
                  </a:cubicBezTo>
                  <a:cubicBezTo>
                    <a:pt x="956" y="3982"/>
                    <a:pt x="1043" y="4006"/>
                    <a:pt x="1127" y="4006"/>
                  </a:cubicBezTo>
                  <a:cubicBezTo>
                    <a:pt x="1893" y="4006"/>
                    <a:pt x="2453" y="2061"/>
                    <a:pt x="2552" y="1536"/>
                  </a:cubicBezTo>
                  <a:cubicBezTo>
                    <a:pt x="2694" y="702"/>
                    <a:pt x="2347" y="72"/>
                    <a:pt x="1497" y="9"/>
                  </a:cubicBezTo>
                  <a:cubicBezTo>
                    <a:pt x="1444" y="3"/>
                    <a:pt x="1391" y="1"/>
                    <a:pt x="1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50"/>
            <p:cNvSpPr/>
            <p:nvPr/>
          </p:nvSpPr>
          <p:spPr>
            <a:xfrm>
              <a:off x="1668263" y="1246375"/>
              <a:ext cx="66175" cy="73875"/>
            </a:xfrm>
            <a:custGeom>
              <a:avLst/>
              <a:gdLst/>
              <a:ahLst/>
              <a:cxnLst/>
              <a:rect l="l" t="t" r="r" b="b"/>
              <a:pathLst>
                <a:path w="2647" h="2955" extrusionOk="0">
                  <a:moveTo>
                    <a:pt x="1292" y="1"/>
                  </a:moveTo>
                  <a:cubicBezTo>
                    <a:pt x="691" y="1"/>
                    <a:pt x="149" y="334"/>
                    <a:pt x="48" y="1001"/>
                  </a:cubicBezTo>
                  <a:cubicBezTo>
                    <a:pt x="1" y="1395"/>
                    <a:pt x="32" y="1788"/>
                    <a:pt x="111" y="2166"/>
                  </a:cubicBezTo>
                  <a:cubicBezTo>
                    <a:pt x="142" y="1615"/>
                    <a:pt x="363" y="1158"/>
                    <a:pt x="962" y="1064"/>
                  </a:cubicBezTo>
                  <a:cubicBezTo>
                    <a:pt x="1027" y="1050"/>
                    <a:pt x="1092" y="1043"/>
                    <a:pt x="1156" y="1043"/>
                  </a:cubicBezTo>
                  <a:cubicBezTo>
                    <a:pt x="1605" y="1043"/>
                    <a:pt x="2011" y="1367"/>
                    <a:pt x="2080" y="1836"/>
                  </a:cubicBezTo>
                  <a:cubicBezTo>
                    <a:pt x="2143" y="2198"/>
                    <a:pt x="2143" y="2592"/>
                    <a:pt x="2048" y="2954"/>
                  </a:cubicBezTo>
                  <a:cubicBezTo>
                    <a:pt x="2253" y="2497"/>
                    <a:pt x="2395" y="2025"/>
                    <a:pt x="2505" y="1536"/>
                  </a:cubicBezTo>
                  <a:cubicBezTo>
                    <a:pt x="2647" y="702"/>
                    <a:pt x="2300" y="72"/>
                    <a:pt x="1450" y="9"/>
                  </a:cubicBezTo>
                  <a:cubicBezTo>
                    <a:pt x="1397" y="3"/>
                    <a:pt x="1344" y="1"/>
                    <a:pt x="12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50"/>
            <p:cNvSpPr/>
            <p:nvPr/>
          </p:nvSpPr>
          <p:spPr>
            <a:xfrm>
              <a:off x="1752538" y="1250275"/>
              <a:ext cx="65000" cy="84425"/>
            </a:xfrm>
            <a:custGeom>
              <a:avLst/>
              <a:gdLst/>
              <a:ahLst/>
              <a:cxnLst/>
              <a:rect l="l" t="t" r="r" b="b"/>
              <a:pathLst>
                <a:path w="2600" h="3377" extrusionOk="0">
                  <a:moveTo>
                    <a:pt x="1230" y="0"/>
                  </a:moveTo>
                  <a:cubicBezTo>
                    <a:pt x="1146" y="0"/>
                    <a:pt x="1062" y="8"/>
                    <a:pt x="977" y="26"/>
                  </a:cubicBezTo>
                  <a:cubicBezTo>
                    <a:pt x="284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4" y="3270"/>
                    <a:pt x="1440" y="3376"/>
                    <a:pt x="1598" y="3376"/>
                  </a:cubicBezTo>
                  <a:cubicBezTo>
                    <a:pt x="1810" y="3376"/>
                    <a:pt x="2007" y="3186"/>
                    <a:pt x="2143" y="2861"/>
                  </a:cubicBezTo>
                  <a:cubicBezTo>
                    <a:pt x="2363" y="2294"/>
                    <a:pt x="2600" y="1443"/>
                    <a:pt x="2411" y="845"/>
                  </a:cubicBezTo>
                  <a:cubicBezTo>
                    <a:pt x="2234" y="329"/>
                    <a:pt x="1753" y="0"/>
                    <a:pt x="1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50"/>
            <p:cNvSpPr/>
            <p:nvPr/>
          </p:nvSpPr>
          <p:spPr>
            <a:xfrm>
              <a:off x="1752538" y="1250275"/>
              <a:ext cx="58300" cy="84450"/>
            </a:xfrm>
            <a:custGeom>
              <a:avLst/>
              <a:gdLst/>
              <a:ahLst/>
              <a:cxnLst/>
              <a:rect l="l" t="t" r="r" b="b"/>
              <a:pathLst>
                <a:path w="2332" h="3378" extrusionOk="0">
                  <a:moveTo>
                    <a:pt x="1229" y="0"/>
                  </a:moveTo>
                  <a:cubicBezTo>
                    <a:pt x="1146" y="0"/>
                    <a:pt x="1061" y="8"/>
                    <a:pt x="977" y="26"/>
                  </a:cubicBezTo>
                  <a:cubicBezTo>
                    <a:pt x="300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1" y="3274"/>
                    <a:pt x="1439" y="3378"/>
                    <a:pt x="1595" y="3378"/>
                  </a:cubicBezTo>
                  <a:cubicBezTo>
                    <a:pt x="1665" y="3378"/>
                    <a:pt x="1733" y="3357"/>
                    <a:pt x="1796" y="3318"/>
                  </a:cubicBezTo>
                  <a:cubicBezTo>
                    <a:pt x="1686" y="3208"/>
                    <a:pt x="1591" y="3082"/>
                    <a:pt x="1497" y="2956"/>
                  </a:cubicBezTo>
                  <a:cubicBezTo>
                    <a:pt x="1135" y="2483"/>
                    <a:pt x="741" y="1900"/>
                    <a:pt x="788" y="1270"/>
                  </a:cubicBezTo>
                  <a:cubicBezTo>
                    <a:pt x="840" y="693"/>
                    <a:pt x="1236" y="439"/>
                    <a:pt x="1667" y="439"/>
                  </a:cubicBezTo>
                  <a:cubicBezTo>
                    <a:pt x="1894" y="439"/>
                    <a:pt x="2131" y="510"/>
                    <a:pt x="2332" y="640"/>
                  </a:cubicBezTo>
                  <a:cubicBezTo>
                    <a:pt x="2106" y="242"/>
                    <a:pt x="1679" y="0"/>
                    <a:pt x="12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50"/>
            <p:cNvSpPr/>
            <p:nvPr/>
          </p:nvSpPr>
          <p:spPr>
            <a:xfrm>
              <a:off x="1166963" y="768600"/>
              <a:ext cx="214650" cy="223875"/>
            </a:xfrm>
            <a:custGeom>
              <a:avLst/>
              <a:gdLst/>
              <a:ahLst/>
              <a:cxnLst/>
              <a:rect l="l" t="t" r="r" b="b"/>
              <a:pathLst>
                <a:path w="8586" h="8955" extrusionOk="0">
                  <a:moveTo>
                    <a:pt x="4929" y="1"/>
                  </a:moveTo>
                  <a:cubicBezTo>
                    <a:pt x="4028" y="1"/>
                    <a:pt x="3231" y="605"/>
                    <a:pt x="2663" y="1304"/>
                  </a:cubicBezTo>
                  <a:cubicBezTo>
                    <a:pt x="2600" y="1383"/>
                    <a:pt x="2521" y="1478"/>
                    <a:pt x="2458" y="1557"/>
                  </a:cubicBezTo>
                  <a:cubicBezTo>
                    <a:pt x="1875" y="2376"/>
                    <a:pt x="962" y="3084"/>
                    <a:pt x="552" y="4030"/>
                  </a:cubicBezTo>
                  <a:cubicBezTo>
                    <a:pt x="1" y="5337"/>
                    <a:pt x="442" y="7022"/>
                    <a:pt x="1419" y="7983"/>
                  </a:cubicBezTo>
                  <a:cubicBezTo>
                    <a:pt x="2101" y="8666"/>
                    <a:pt x="2896" y="8955"/>
                    <a:pt x="3697" y="8955"/>
                  </a:cubicBezTo>
                  <a:cubicBezTo>
                    <a:pt x="5262" y="8955"/>
                    <a:pt x="6854" y="7851"/>
                    <a:pt x="7688" y="6424"/>
                  </a:cubicBezTo>
                  <a:cubicBezTo>
                    <a:pt x="8586" y="4896"/>
                    <a:pt x="8349" y="2880"/>
                    <a:pt x="7310" y="1478"/>
                  </a:cubicBezTo>
                  <a:cubicBezTo>
                    <a:pt x="7262" y="1446"/>
                    <a:pt x="7247" y="1415"/>
                    <a:pt x="7215" y="1367"/>
                  </a:cubicBezTo>
                  <a:cubicBezTo>
                    <a:pt x="6711" y="722"/>
                    <a:pt x="5987" y="107"/>
                    <a:pt x="5152" y="13"/>
                  </a:cubicBezTo>
                  <a:cubicBezTo>
                    <a:pt x="5077" y="5"/>
                    <a:pt x="5003" y="1"/>
                    <a:pt x="49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50"/>
            <p:cNvSpPr/>
            <p:nvPr/>
          </p:nvSpPr>
          <p:spPr>
            <a:xfrm>
              <a:off x="1205963" y="804950"/>
              <a:ext cx="132725" cy="149775"/>
            </a:xfrm>
            <a:custGeom>
              <a:avLst/>
              <a:gdLst/>
              <a:ahLst/>
              <a:cxnLst/>
              <a:rect l="l" t="t" r="r" b="b"/>
              <a:pathLst>
                <a:path w="5309" h="5991" extrusionOk="0">
                  <a:moveTo>
                    <a:pt x="3584" y="1"/>
                  </a:moveTo>
                  <a:cubicBezTo>
                    <a:pt x="2766" y="1"/>
                    <a:pt x="2024" y="752"/>
                    <a:pt x="1465" y="1268"/>
                  </a:cubicBezTo>
                  <a:cubicBezTo>
                    <a:pt x="678" y="1993"/>
                    <a:pt x="0" y="2812"/>
                    <a:pt x="111" y="3977"/>
                  </a:cubicBezTo>
                  <a:cubicBezTo>
                    <a:pt x="235" y="5274"/>
                    <a:pt x="1300" y="5990"/>
                    <a:pt x="2462" y="5990"/>
                  </a:cubicBezTo>
                  <a:cubicBezTo>
                    <a:pt x="2627" y="5990"/>
                    <a:pt x="2795" y="5976"/>
                    <a:pt x="2962" y="5946"/>
                  </a:cubicBezTo>
                  <a:cubicBezTo>
                    <a:pt x="4364" y="5710"/>
                    <a:pt x="5183" y="4308"/>
                    <a:pt x="5293" y="2938"/>
                  </a:cubicBezTo>
                  <a:cubicBezTo>
                    <a:pt x="5309" y="2544"/>
                    <a:pt x="5293" y="2150"/>
                    <a:pt x="5198" y="1756"/>
                  </a:cubicBezTo>
                  <a:cubicBezTo>
                    <a:pt x="5041" y="1048"/>
                    <a:pt x="4616" y="181"/>
                    <a:pt x="3828" y="24"/>
                  </a:cubicBezTo>
                  <a:cubicBezTo>
                    <a:pt x="3746" y="8"/>
                    <a:pt x="3665" y="1"/>
                    <a:pt x="35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50"/>
            <p:cNvSpPr/>
            <p:nvPr/>
          </p:nvSpPr>
          <p:spPr>
            <a:xfrm>
              <a:off x="1221313" y="835225"/>
              <a:ext cx="105000" cy="88925"/>
            </a:xfrm>
            <a:custGeom>
              <a:avLst/>
              <a:gdLst/>
              <a:ahLst/>
              <a:cxnLst/>
              <a:rect l="l" t="t" r="r" b="b"/>
              <a:pathLst>
                <a:path w="4200" h="3557" extrusionOk="0">
                  <a:moveTo>
                    <a:pt x="2322" y="1"/>
                  </a:moveTo>
                  <a:cubicBezTo>
                    <a:pt x="2234" y="1"/>
                    <a:pt x="2143" y="9"/>
                    <a:pt x="2048" y="26"/>
                  </a:cubicBezTo>
                  <a:cubicBezTo>
                    <a:pt x="914" y="230"/>
                    <a:pt x="1" y="1664"/>
                    <a:pt x="694" y="2766"/>
                  </a:cubicBezTo>
                  <a:cubicBezTo>
                    <a:pt x="1027" y="3273"/>
                    <a:pt x="1584" y="3557"/>
                    <a:pt x="2165" y="3557"/>
                  </a:cubicBezTo>
                  <a:cubicBezTo>
                    <a:pt x="2325" y="3557"/>
                    <a:pt x="2487" y="3535"/>
                    <a:pt x="2647" y="3491"/>
                  </a:cubicBezTo>
                  <a:cubicBezTo>
                    <a:pt x="2757" y="3444"/>
                    <a:pt x="2867" y="3396"/>
                    <a:pt x="2962" y="3333"/>
                  </a:cubicBezTo>
                  <a:cubicBezTo>
                    <a:pt x="4200" y="2528"/>
                    <a:pt x="3870" y="1"/>
                    <a:pt x="2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50"/>
            <p:cNvSpPr/>
            <p:nvPr/>
          </p:nvSpPr>
          <p:spPr>
            <a:xfrm>
              <a:off x="1287863" y="813300"/>
              <a:ext cx="52800" cy="71275"/>
            </a:xfrm>
            <a:custGeom>
              <a:avLst/>
              <a:gdLst/>
              <a:ahLst/>
              <a:cxnLst/>
              <a:rect l="l" t="t" r="r" b="b"/>
              <a:pathLst>
                <a:path w="2112" h="2851" extrusionOk="0">
                  <a:moveTo>
                    <a:pt x="1248" y="0"/>
                  </a:moveTo>
                  <a:cubicBezTo>
                    <a:pt x="1065" y="0"/>
                    <a:pt x="879" y="74"/>
                    <a:pt x="741" y="225"/>
                  </a:cubicBezTo>
                  <a:cubicBezTo>
                    <a:pt x="221" y="745"/>
                    <a:pt x="1" y="1832"/>
                    <a:pt x="410" y="2478"/>
                  </a:cubicBezTo>
                  <a:cubicBezTo>
                    <a:pt x="567" y="2739"/>
                    <a:pt x="795" y="2851"/>
                    <a:pt x="1028" y="2851"/>
                  </a:cubicBezTo>
                  <a:cubicBezTo>
                    <a:pt x="1426" y="2851"/>
                    <a:pt x="1839" y="2525"/>
                    <a:pt x="1938" y="2068"/>
                  </a:cubicBezTo>
                  <a:cubicBezTo>
                    <a:pt x="2033" y="1580"/>
                    <a:pt x="2111" y="808"/>
                    <a:pt x="1828" y="351"/>
                  </a:cubicBezTo>
                  <a:cubicBezTo>
                    <a:pt x="1713" y="121"/>
                    <a:pt x="1483" y="0"/>
                    <a:pt x="12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50"/>
            <p:cNvSpPr/>
            <p:nvPr/>
          </p:nvSpPr>
          <p:spPr>
            <a:xfrm>
              <a:off x="1482013" y="768125"/>
              <a:ext cx="214625" cy="223675"/>
            </a:xfrm>
            <a:custGeom>
              <a:avLst/>
              <a:gdLst/>
              <a:ahLst/>
              <a:cxnLst/>
              <a:rect l="l" t="t" r="r" b="b"/>
              <a:pathLst>
                <a:path w="8585" h="8947" extrusionOk="0">
                  <a:moveTo>
                    <a:pt x="4901" y="0"/>
                  </a:moveTo>
                  <a:cubicBezTo>
                    <a:pt x="4011" y="0"/>
                    <a:pt x="3224" y="600"/>
                    <a:pt x="2662" y="1292"/>
                  </a:cubicBezTo>
                  <a:cubicBezTo>
                    <a:pt x="2583" y="1371"/>
                    <a:pt x="2520" y="1465"/>
                    <a:pt x="2457" y="1544"/>
                  </a:cubicBezTo>
                  <a:cubicBezTo>
                    <a:pt x="1875" y="2363"/>
                    <a:pt x="945" y="3072"/>
                    <a:pt x="551" y="4017"/>
                  </a:cubicBezTo>
                  <a:cubicBezTo>
                    <a:pt x="0" y="5324"/>
                    <a:pt x="441" y="7010"/>
                    <a:pt x="1418" y="7986"/>
                  </a:cubicBezTo>
                  <a:cubicBezTo>
                    <a:pt x="2092" y="8661"/>
                    <a:pt x="2881" y="8947"/>
                    <a:pt x="3679" y="8947"/>
                  </a:cubicBezTo>
                  <a:cubicBezTo>
                    <a:pt x="5248" y="8947"/>
                    <a:pt x="6852" y="7842"/>
                    <a:pt x="7687" y="6411"/>
                  </a:cubicBezTo>
                  <a:cubicBezTo>
                    <a:pt x="8585" y="4883"/>
                    <a:pt x="8333" y="2867"/>
                    <a:pt x="7309" y="1465"/>
                  </a:cubicBezTo>
                  <a:cubicBezTo>
                    <a:pt x="7262" y="1434"/>
                    <a:pt x="7246" y="1402"/>
                    <a:pt x="7230" y="1371"/>
                  </a:cubicBezTo>
                  <a:cubicBezTo>
                    <a:pt x="6710" y="709"/>
                    <a:pt x="5986" y="95"/>
                    <a:pt x="5151" y="16"/>
                  </a:cubicBezTo>
                  <a:cubicBezTo>
                    <a:pt x="5067" y="5"/>
                    <a:pt x="4984" y="0"/>
                    <a:pt x="4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50"/>
            <p:cNvSpPr/>
            <p:nvPr/>
          </p:nvSpPr>
          <p:spPr>
            <a:xfrm>
              <a:off x="1520988" y="804175"/>
              <a:ext cx="133125" cy="149750"/>
            </a:xfrm>
            <a:custGeom>
              <a:avLst/>
              <a:gdLst/>
              <a:ahLst/>
              <a:cxnLst/>
              <a:rect l="l" t="t" r="r" b="b"/>
              <a:pathLst>
                <a:path w="5325" h="5990" extrusionOk="0">
                  <a:moveTo>
                    <a:pt x="3585" y="0"/>
                  </a:moveTo>
                  <a:cubicBezTo>
                    <a:pt x="2769" y="0"/>
                    <a:pt x="2039" y="751"/>
                    <a:pt x="1465" y="1268"/>
                  </a:cubicBezTo>
                  <a:cubicBezTo>
                    <a:pt x="678" y="1992"/>
                    <a:pt x="1" y="2827"/>
                    <a:pt x="111" y="3977"/>
                  </a:cubicBezTo>
                  <a:cubicBezTo>
                    <a:pt x="235" y="5273"/>
                    <a:pt x="1301" y="5990"/>
                    <a:pt x="2462" y="5990"/>
                  </a:cubicBezTo>
                  <a:cubicBezTo>
                    <a:pt x="2628" y="5990"/>
                    <a:pt x="2795" y="5975"/>
                    <a:pt x="2962" y="5946"/>
                  </a:cubicBezTo>
                  <a:cubicBezTo>
                    <a:pt x="4364" y="5710"/>
                    <a:pt x="5183" y="4308"/>
                    <a:pt x="5293" y="2937"/>
                  </a:cubicBezTo>
                  <a:cubicBezTo>
                    <a:pt x="5325" y="2543"/>
                    <a:pt x="5293" y="2150"/>
                    <a:pt x="5199" y="1756"/>
                  </a:cubicBezTo>
                  <a:cubicBezTo>
                    <a:pt x="5041" y="1047"/>
                    <a:pt x="4616" y="181"/>
                    <a:pt x="3828" y="23"/>
                  </a:cubicBezTo>
                  <a:cubicBezTo>
                    <a:pt x="3746" y="8"/>
                    <a:pt x="3665" y="0"/>
                    <a:pt x="35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50"/>
            <p:cNvSpPr/>
            <p:nvPr/>
          </p:nvSpPr>
          <p:spPr>
            <a:xfrm>
              <a:off x="1536338" y="834450"/>
              <a:ext cx="105375" cy="88925"/>
            </a:xfrm>
            <a:custGeom>
              <a:avLst/>
              <a:gdLst/>
              <a:ahLst/>
              <a:cxnLst/>
              <a:rect l="l" t="t" r="r" b="b"/>
              <a:pathLst>
                <a:path w="4215" h="3557" extrusionOk="0">
                  <a:moveTo>
                    <a:pt x="2322" y="0"/>
                  </a:moveTo>
                  <a:cubicBezTo>
                    <a:pt x="2235" y="0"/>
                    <a:pt x="2144" y="8"/>
                    <a:pt x="2049" y="25"/>
                  </a:cubicBezTo>
                  <a:cubicBezTo>
                    <a:pt x="915" y="230"/>
                    <a:pt x="1" y="1663"/>
                    <a:pt x="710" y="2766"/>
                  </a:cubicBezTo>
                  <a:cubicBezTo>
                    <a:pt x="1031" y="3272"/>
                    <a:pt x="1585" y="3556"/>
                    <a:pt x="2166" y="3556"/>
                  </a:cubicBezTo>
                  <a:cubicBezTo>
                    <a:pt x="2326" y="3556"/>
                    <a:pt x="2488" y="3535"/>
                    <a:pt x="2647" y="3490"/>
                  </a:cubicBezTo>
                  <a:cubicBezTo>
                    <a:pt x="2757" y="3443"/>
                    <a:pt x="2868" y="3396"/>
                    <a:pt x="2962" y="3333"/>
                  </a:cubicBezTo>
                  <a:cubicBezTo>
                    <a:pt x="4215" y="2528"/>
                    <a:pt x="3872" y="0"/>
                    <a:pt x="2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50"/>
            <p:cNvSpPr/>
            <p:nvPr/>
          </p:nvSpPr>
          <p:spPr>
            <a:xfrm>
              <a:off x="1602888" y="812500"/>
              <a:ext cx="52800" cy="71400"/>
            </a:xfrm>
            <a:custGeom>
              <a:avLst/>
              <a:gdLst/>
              <a:ahLst/>
              <a:cxnLst/>
              <a:rect l="l" t="t" r="r" b="b"/>
              <a:pathLst>
                <a:path w="2112" h="2856" extrusionOk="0">
                  <a:moveTo>
                    <a:pt x="1248" y="1"/>
                  </a:moveTo>
                  <a:cubicBezTo>
                    <a:pt x="1065" y="1"/>
                    <a:pt x="879" y="74"/>
                    <a:pt x="741" y="226"/>
                  </a:cubicBezTo>
                  <a:cubicBezTo>
                    <a:pt x="221" y="746"/>
                    <a:pt x="1" y="1832"/>
                    <a:pt x="410" y="2494"/>
                  </a:cubicBezTo>
                  <a:cubicBezTo>
                    <a:pt x="572" y="2747"/>
                    <a:pt x="798" y="2855"/>
                    <a:pt x="1028" y="2855"/>
                  </a:cubicBezTo>
                  <a:cubicBezTo>
                    <a:pt x="1427" y="2855"/>
                    <a:pt x="1838" y="2529"/>
                    <a:pt x="1938" y="2069"/>
                  </a:cubicBezTo>
                  <a:cubicBezTo>
                    <a:pt x="2033" y="1565"/>
                    <a:pt x="2112" y="824"/>
                    <a:pt x="1828" y="352"/>
                  </a:cubicBezTo>
                  <a:cubicBezTo>
                    <a:pt x="1713" y="122"/>
                    <a:pt x="1483" y="1"/>
                    <a:pt x="12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50"/>
            <p:cNvSpPr/>
            <p:nvPr/>
          </p:nvSpPr>
          <p:spPr>
            <a:xfrm>
              <a:off x="1300863" y="1024875"/>
              <a:ext cx="226450" cy="133875"/>
            </a:xfrm>
            <a:custGeom>
              <a:avLst/>
              <a:gdLst/>
              <a:ahLst/>
              <a:cxnLst/>
              <a:rect l="l" t="t" r="r" b="b"/>
              <a:pathLst>
                <a:path w="9058" h="5355" extrusionOk="0">
                  <a:moveTo>
                    <a:pt x="5293" y="0"/>
                  </a:moveTo>
                  <a:cubicBezTo>
                    <a:pt x="4584" y="16"/>
                    <a:pt x="3875" y="205"/>
                    <a:pt x="3245" y="552"/>
                  </a:cubicBezTo>
                  <a:cubicBezTo>
                    <a:pt x="2095" y="1134"/>
                    <a:pt x="0" y="2552"/>
                    <a:pt x="757" y="4159"/>
                  </a:cubicBezTo>
                  <a:cubicBezTo>
                    <a:pt x="1056" y="4805"/>
                    <a:pt x="1749" y="5151"/>
                    <a:pt x="2426" y="5261"/>
                  </a:cubicBezTo>
                  <a:cubicBezTo>
                    <a:pt x="2602" y="5285"/>
                    <a:pt x="2777" y="5295"/>
                    <a:pt x="2952" y="5295"/>
                  </a:cubicBezTo>
                  <a:cubicBezTo>
                    <a:pt x="3469" y="5295"/>
                    <a:pt x="3984" y="5210"/>
                    <a:pt x="4490" y="5151"/>
                  </a:cubicBezTo>
                  <a:cubicBezTo>
                    <a:pt x="4607" y="5137"/>
                    <a:pt x="4725" y="5131"/>
                    <a:pt x="4842" y="5131"/>
                  </a:cubicBezTo>
                  <a:cubicBezTo>
                    <a:pt x="5561" y="5131"/>
                    <a:pt x="6265" y="5355"/>
                    <a:pt x="6975" y="5355"/>
                  </a:cubicBezTo>
                  <a:cubicBezTo>
                    <a:pt x="7076" y="5355"/>
                    <a:pt x="7177" y="5350"/>
                    <a:pt x="7278" y="5340"/>
                  </a:cubicBezTo>
                  <a:cubicBezTo>
                    <a:pt x="8302" y="5261"/>
                    <a:pt x="9058" y="4364"/>
                    <a:pt x="8963" y="3355"/>
                  </a:cubicBezTo>
                  <a:cubicBezTo>
                    <a:pt x="8837" y="2206"/>
                    <a:pt x="7892" y="1213"/>
                    <a:pt x="6994" y="615"/>
                  </a:cubicBezTo>
                  <a:cubicBezTo>
                    <a:pt x="6490" y="252"/>
                    <a:pt x="5907" y="48"/>
                    <a:pt x="5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50"/>
            <p:cNvSpPr/>
            <p:nvPr/>
          </p:nvSpPr>
          <p:spPr>
            <a:xfrm>
              <a:off x="1399713" y="1024875"/>
              <a:ext cx="39000" cy="79100"/>
            </a:xfrm>
            <a:custGeom>
              <a:avLst/>
              <a:gdLst/>
              <a:ahLst/>
              <a:cxnLst/>
              <a:rect l="l" t="t" r="r" b="b"/>
              <a:pathLst>
                <a:path w="1560" h="3164" extrusionOk="0">
                  <a:moveTo>
                    <a:pt x="1355" y="0"/>
                  </a:moveTo>
                  <a:cubicBezTo>
                    <a:pt x="898" y="0"/>
                    <a:pt x="441" y="79"/>
                    <a:pt x="0" y="237"/>
                  </a:cubicBezTo>
                  <a:cubicBezTo>
                    <a:pt x="32" y="300"/>
                    <a:pt x="47" y="363"/>
                    <a:pt x="63" y="426"/>
                  </a:cubicBezTo>
                  <a:cubicBezTo>
                    <a:pt x="142" y="662"/>
                    <a:pt x="205" y="898"/>
                    <a:pt x="268" y="1134"/>
                  </a:cubicBezTo>
                  <a:cubicBezTo>
                    <a:pt x="362" y="1623"/>
                    <a:pt x="441" y="2111"/>
                    <a:pt x="583" y="2599"/>
                  </a:cubicBezTo>
                  <a:cubicBezTo>
                    <a:pt x="620" y="2734"/>
                    <a:pt x="751" y="3164"/>
                    <a:pt x="919" y="3164"/>
                  </a:cubicBezTo>
                  <a:cubicBezTo>
                    <a:pt x="967" y="3164"/>
                    <a:pt x="1019" y="3128"/>
                    <a:pt x="1071" y="3040"/>
                  </a:cubicBezTo>
                  <a:cubicBezTo>
                    <a:pt x="1229" y="2804"/>
                    <a:pt x="1229" y="2473"/>
                    <a:pt x="1276" y="2190"/>
                  </a:cubicBezTo>
                  <a:cubicBezTo>
                    <a:pt x="1370" y="1702"/>
                    <a:pt x="1433" y="1229"/>
                    <a:pt x="1481" y="741"/>
                  </a:cubicBezTo>
                  <a:cubicBezTo>
                    <a:pt x="1497" y="489"/>
                    <a:pt x="1528" y="252"/>
                    <a:pt x="1560" y="16"/>
                  </a:cubicBezTo>
                  <a:cubicBezTo>
                    <a:pt x="1481" y="16"/>
                    <a:pt x="1418" y="0"/>
                    <a:pt x="13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50"/>
            <p:cNvSpPr/>
            <p:nvPr/>
          </p:nvSpPr>
          <p:spPr>
            <a:xfrm>
              <a:off x="1456413" y="1034325"/>
              <a:ext cx="38600" cy="65800"/>
            </a:xfrm>
            <a:custGeom>
              <a:avLst/>
              <a:gdLst/>
              <a:ahLst/>
              <a:cxnLst/>
              <a:rect l="l" t="t" r="r" b="b"/>
              <a:pathLst>
                <a:path w="1544" h="2632" extrusionOk="0">
                  <a:moveTo>
                    <a:pt x="378" y="0"/>
                  </a:moveTo>
                  <a:cubicBezTo>
                    <a:pt x="237" y="489"/>
                    <a:pt x="126" y="977"/>
                    <a:pt x="63" y="1481"/>
                  </a:cubicBezTo>
                  <a:cubicBezTo>
                    <a:pt x="16" y="1702"/>
                    <a:pt x="0" y="1938"/>
                    <a:pt x="0" y="2190"/>
                  </a:cubicBezTo>
                  <a:cubicBezTo>
                    <a:pt x="0" y="2300"/>
                    <a:pt x="16" y="2426"/>
                    <a:pt x="63" y="2536"/>
                  </a:cubicBezTo>
                  <a:cubicBezTo>
                    <a:pt x="98" y="2605"/>
                    <a:pt x="150" y="2631"/>
                    <a:pt x="209" y="2631"/>
                  </a:cubicBezTo>
                  <a:cubicBezTo>
                    <a:pt x="258" y="2631"/>
                    <a:pt x="312" y="2612"/>
                    <a:pt x="363" y="2584"/>
                  </a:cubicBezTo>
                  <a:cubicBezTo>
                    <a:pt x="520" y="2458"/>
                    <a:pt x="662" y="2316"/>
                    <a:pt x="756" y="2143"/>
                  </a:cubicBezTo>
                  <a:cubicBezTo>
                    <a:pt x="867" y="1969"/>
                    <a:pt x="977" y="1796"/>
                    <a:pt x="1087" y="1623"/>
                  </a:cubicBezTo>
                  <a:cubicBezTo>
                    <a:pt x="1245" y="1387"/>
                    <a:pt x="1386" y="1135"/>
                    <a:pt x="1528" y="898"/>
                  </a:cubicBezTo>
                  <a:lnTo>
                    <a:pt x="1544" y="851"/>
                  </a:lnTo>
                  <a:cubicBezTo>
                    <a:pt x="1308" y="615"/>
                    <a:pt x="1040" y="410"/>
                    <a:pt x="772" y="237"/>
                  </a:cubicBezTo>
                  <a:cubicBezTo>
                    <a:pt x="646" y="158"/>
                    <a:pt x="520" y="79"/>
                    <a:pt x="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50"/>
            <p:cNvSpPr/>
            <p:nvPr/>
          </p:nvSpPr>
          <p:spPr>
            <a:xfrm>
              <a:off x="1499338" y="1071725"/>
              <a:ext cx="24425" cy="37600"/>
            </a:xfrm>
            <a:custGeom>
              <a:avLst/>
              <a:gdLst/>
              <a:ahLst/>
              <a:cxnLst/>
              <a:rect l="l" t="t" r="r" b="b"/>
              <a:pathLst>
                <a:path w="977" h="1504" extrusionOk="0">
                  <a:moveTo>
                    <a:pt x="410" y="1"/>
                  </a:moveTo>
                  <a:cubicBezTo>
                    <a:pt x="331" y="237"/>
                    <a:pt x="252" y="473"/>
                    <a:pt x="158" y="694"/>
                  </a:cubicBezTo>
                  <a:cubicBezTo>
                    <a:pt x="63" y="867"/>
                    <a:pt x="16" y="1072"/>
                    <a:pt x="0" y="1292"/>
                  </a:cubicBezTo>
                  <a:cubicBezTo>
                    <a:pt x="0" y="1455"/>
                    <a:pt x="114" y="1504"/>
                    <a:pt x="247" y="1504"/>
                  </a:cubicBezTo>
                  <a:cubicBezTo>
                    <a:pt x="346" y="1504"/>
                    <a:pt x="455" y="1477"/>
                    <a:pt x="536" y="1450"/>
                  </a:cubicBezTo>
                  <a:cubicBezTo>
                    <a:pt x="693" y="1387"/>
                    <a:pt x="835" y="1308"/>
                    <a:pt x="977" y="1214"/>
                  </a:cubicBezTo>
                  <a:cubicBezTo>
                    <a:pt x="867" y="773"/>
                    <a:pt x="678" y="363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50"/>
            <p:cNvSpPr/>
            <p:nvPr/>
          </p:nvSpPr>
          <p:spPr>
            <a:xfrm>
              <a:off x="1354813" y="1041800"/>
              <a:ext cx="24450" cy="51800"/>
            </a:xfrm>
            <a:custGeom>
              <a:avLst/>
              <a:gdLst/>
              <a:ahLst/>
              <a:cxnLst/>
              <a:rect l="l" t="t" r="r" b="b"/>
              <a:pathLst>
                <a:path w="978" h="2072" extrusionOk="0">
                  <a:moveTo>
                    <a:pt x="835" y="1"/>
                  </a:moveTo>
                  <a:cubicBezTo>
                    <a:pt x="536" y="158"/>
                    <a:pt x="268" y="347"/>
                    <a:pt x="0" y="536"/>
                  </a:cubicBezTo>
                  <a:cubicBezTo>
                    <a:pt x="111" y="804"/>
                    <a:pt x="205" y="1088"/>
                    <a:pt x="315" y="1355"/>
                  </a:cubicBezTo>
                  <a:cubicBezTo>
                    <a:pt x="378" y="1497"/>
                    <a:pt x="457" y="1639"/>
                    <a:pt x="536" y="1781"/>
                  </a:cubicBezTo>
                  <a:cubicBezTo>
                    <a:pt x="583" y="1891"/>
                    <a:pt x="662" y="1970"/>
                    <a:pt x="756" y="2048"/>
                  </a:cubicBezTo>
                  <a:cubicBezTo>
                    <a:pt x="779" y="2064"/>
                    <a:pt x="798" y="2071"/>
                    <a:pt x="816" y="2071"/>
                  </a:cubicBezTo>
                  <a:cubicBezTo>
                    <a:pt x="885" y="2071"/>
                    <a:pt x="917" y="1963"/>
                    <a:pt x="930" y="1875"/>
                  </a:cubicBezTo>
                  <a:cubicBezTo>
                    <a:pt x="961" y="1655"/>
                    <a:pt x="977" y="1434"/>
                    <a:pt x="961" y="1198"/>
                  </a:cubicBezTo>
                  <a:cubicBezTo>
                    <a:pt x="946" y="804"/>
                    <a:pt x="883" y="410"/>
                    <a:pt x="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50"/>
            <p:cNvSpPr/>
            <p:nvPr/>
          </p:nvSpPr>
          <p:spPr>
            <a:xfrm>
              <a:off x="1362688" y="1101100"/>
              <a:ext cx="35850" cy="55825"/>
            </a:xfrm>
            <a:custGeom>
              <a:avLst/>
              <a:gdLst/>
              <a:ahLst/>
              <a:cxnLst/>
              <a:rect l="l" t="t" r="r" b="b"/>
              <a:pathLst>
                <a:path w="1434" h="2233" extrusionOk="0">
                  <a:moveTo>
                    <a:pt x="937" y="1"/>
                  </a:moveTo>
                  <a:cubicBezTo>
                    <a:pt x="853" y="1"/>
                    <a:pt x="771" y="56"/>
                    <a:pt x="709" y="117"/>
                  </a:cubicBezTo>
                  <a:cubicBezTo>
                    <a:pt x="568" y="291"/>
                    <a:pt x="441" y="495"/>
                    <a:pt x="378" y="716"/>
                  </a:cubicBezTo>
                  <a:cubicBezTo>
                    <a:pt x="268" y="984"/>
                    <a:pt x="189" y="1252"/>
                    <a:pt x="126" y="1535"/>
                  </a:cubicBezTo>
                  <a:cubicBezTo>
                    <a:pt x="79" y="1756"/>
                    <a:pt x="32" y="1976"/>
                    <a:pt x="0" y="2212"/>
                  </a:cubicBezTo>
                  <a:cubicBezTo>
                    <a:pt x="184" y="2225"/>
                    <a:pt x="369" y="2232"/>
                    <a:pt x="555" y="2232"/>
                  </a:cubicBezTo>
                  <a:cubicBezTo>
                    <a:pt x="849" y="2232"/>
                    <a:pt x="1144" y="2213"/>
                    <a:pt x="1434" y="2165"/>
                  </a:cubicBezTo>
                  <a:cubicBezTo>
                    <a:pt x="1434" y="2149"/>
                    <a:pt x="1434" y="2149"/>
                    <a:pt x="1434" y="2134"/>
                  </a:cubicBezTo>
                  <a:cubicBezTo>
                    <a:pt x="1418" y="1598"/>
                    <a:pt x="1355" y="1063"/>
                    <a:pt x="1261" y="543"/>
                  </a:cubicBezTo>
                  <a:cubicBezTo>
                    <a:pt x="1245" y="369"/>
                    <a:pt x="1182" y="196"/>
                    <a:pt x="1072" y="54"/>
                  </a:cubicBezTo>
                  <a:cubicBezTo>
                    <a:pt x="1028" y="16"/>
                    <a:pt x="982" y="1"/>
                    <a:pt x="9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50"/>
            <p:cNvSpPr/>
            <p:nvPr/>
          </p:nvSpPr>
          <p:spPr>
            <a:xfrm>
              <a:off x="1419788" y="1129975"/>
              <a:ext cx="20500" cy="24475"/>
            </a:xfrm>
            <a:custGeom>
              <a:avLst/>
              <a:gdLst/>
              <a:ahLst/>
              <a:cxnLst/>
              <a:rect l="l" t="t" r="r" b="b"/>
              <a:pathLst>
                <a:path w="820" h="979" extrusionOk="0">
                  <a:moveTo>
                    <a:pt x="662" y="1"/>
                  </a:moveTo>
                  <a:cubicBezTo>
                    <a:pt x="589" y="1"/>
                    <a:pt x="518" y="100"/>
                    <a:pt x="489" y="144"/>
                  </a:cubicBezTo>
                  <a:cubicBezTo>
                    <a:pt x="315" y="380"/>
                    <a:pt x="158" y="632"/>
                    <a:pt x="16" y="900"/>
                  </a:cubicBezTo>
                  <a:lnTo>
                    <a:pt x="0" y="931"/>
                  </a:lnTo>
                  <a:cubicBezTo>
                    <a:pt x="67" y="927"/>
                    <a:pt x="134" y="925"/>
                    <a:pt x="201" y="925"/>
                  </a:cubicBezTo>
                  <a:cubicBezTo>
                    <a:pt x="402" y="925"/>
                    <a:pt x="603" y="943"/>
                    <a:pt x="804" y="979"/>
                  </a:cubicBezTo>
                  <a:cubicBezTo>
                    <a:pt x="820" y="727"/>
                    <a:pt x="804" y="490"/>
                    <a:pt x="788" y="238"/>
                  </a:cubicBezTo>
                  <a:cubicBezTo>
                    <a:pt x="772" y="175"/>
                    <a:pt x="757" y="34"/>
                    <a:pt x="678" y="2"/>
                  </a:cubicBezTo>
                  <a:cubicBezTo>
                    <a:pt x="673" y="1"/>
                    <a:pt x="667" y="1"/>
                    <a:pt x="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50"/>
            <p:cNvSpPr/>
            <p:nvPr/>
          </p:nvSpPr>
          <p:spPr>
            <a:xfrm>
              <a:off x="1460338" y="1110875"/>
              <a:ext cx="29175" cy="47925"/>
            </a:xfrm>
            <a:custGeom>
              <a:avLst/>
              <a:gdLst/>
              <a:ahLst/>
              <a:cxnLst/>
              <a:rect l="l" t="t" r="r" b="b"/>
              <a:pathLst>
                <a:path w="1167" h="1917" extrusionOk="0">
                  <a:moveTo>
                    <a:pt x="613" y="1"/>
                  </a:moveTo>
                  <a:cubicBezTo>
                    <a:pt x="598" y="1"/>
                    <a:pt x="583" y="4"/>
                    <a:pt x="568" y="10"/>
                  </a:cubicBezTo>
                  <a:cubicBezTo>
                    <a:pt x="489" y="26"/>
                    <a:pt x="426" y="136"/>
                    <a:pt x="395" y="215"/>
                  </a:cubicBezTo>
                  <a:cubicBezTo>
                    <a:pt x="332" y="341"/>
                    <a:pt x="284" y="467"/>
                    <a:pt x="237" y="609"/>
                  </a:cubicBezTo>
                  <a:cubicBezTo>
                    <a:pt x="143" y="939"/>
                    <a:pt x="64" y="1270"/>
                    <a:pt x="32" y="1601"/>
                  </a:cubicBezTo>
                  <a:cubicBezTo>
                    <a:pt x="17" y="1695"/>
                    <a:pt x="1" y="1790"/>
                    <a:pt x="1" y="1869"/>
                  </a:cubicBezTo>
                  <a:cubicBezTo>
                    <a:pt x="194" y="1899"/>
                    <a:pt x="387" y="1917"/>
                    <a:pt x="581" y="1917"/>
                  </a:cubicBezTo>
                  <a:cubicBezTo>
                    <a:pt x="687" y="1917"/>
                    <a:pt x="793" y="1911"/>
                    <a:pt x="899" y="1900"/>
                  </a:cubicBezTo>
                  <a:cubicBezTo>
                    <a:pt x="993" y="1900"/>
                    <a:pt x="1072" y="1884"/>
                    <a:pt x="1166" y="1853"/>
                  </a:cubicBezTo>
                  <a:cubicBezTo>
                    <a:pt x="1166" y="1617"/>
                    <a:pt x="1151" y="1365"/>
                    <a:pt x="1119" y="1113"/>
                  </a:cubicBezTo>
                  <a:cubicBezTo>
                    <a:pt x="1072" y="845"/>
                    <a:pt x="1009" y="593"/>
                    <a:pt x="883" y="341"/>
                  </a:cubicBezTo>
                  <a:cubicBezTo>
                    <a:pt x="840" y="241"/>
                    <a:pt x="746" y="1"/>
                    <a:pt x="6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50"/>
            <p:cNvSpPr/>
            <p:nvPr/>
          </p:nvSpPr>
          <p:spPr>
            <a:xfrm>
              <a:off x="1324488" y="1068975"/>
              <a:ext cx="27975" cy="49650"/>
            </a:xfrm>
            <a:custGeom>
              <a:avLst/>
              <a:gdLst/>
              <a:ahLst/>
              <a:cxnLst/>
              <a:rect l="l" t="t" r="r" b="b"/>
              <a:pathLst>
                <a:path w="1119" h="1986" extrusionOk="0">
                  <a:moveTo>
                    <a:pt x="536" y="1"/>
                  </a:moveTo>
                  <a:cubicBezTo>
                    <a:pt x="347" y="190"/>
                    <a:pt x="158" y="394"/>
                    <a:pt x="1" y="631"/>
                  </a:cubicBezTo>
                  <a:cubicBezTo>
                    <a:pt x="1" y="646"/>
                    <a:pt x="32" y="678"/>
                    <a:pt x="32" y="709"/>
                  </a:cubicBezTo>
                  <a:cubicBezTo>
                    <a:pt x="158" y="977"/>
                    <a:pt x="316" y="1245"/>
                    <a:pt x="505" y="1481"/>
                  </a:cubicBezTo>
                  <a:cubicBezTo>
                    <a:pt x="583" y="1591"/>
                    <a:pt x="678" y="1686"/>
                    <a:pt x="772" y="1780"/>
                  </a:cubicBezTo>
                  <a:cubicBezTo>
                    <a:pt x="851" y="1875"/>
                    <a:pt x="946" y="1954"/>
                    <a:pt x="1072" y="1985"/>
                  </a:cubicBezTo>
                  <a:cubicBezTo>
                    <a:pt x="1119" y="1576"/>
                    <a:pt x="914" y="1198"/>
                    <a:pt x="804" y="804"/>
                  </a:cubicBezTo>
                  <a:cubicBezTo>
                    <a:pt x="741" y="536"/>
                    <a:pt x="662" y="253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Google Shape;2181;p47"/>
          <p:cNvSpPr txBox="1">
            <a:spLocks noGrp="1"/>
          </p:cNvSpPr>
          <p:nvPr>
            <p:ph type="title"/>
          </p:nvPr>
        </p:nvSpPr>
        <p:spPr>
          <a:xfrm>
            <a:off x="720000" y="25165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</a:t>
            </a:r>
            <a:endParaRPr/>
          </a:p>
        </p:txBody>
      </p:sp>
      <p:sp>
        <p:nvSpPr>
          <p:cNvPr id="2182" name="Google Shape;2182;p47"/>
          <p:cNvSpPr txBox="1">
            <a:spLocks noGrp="1"/>
          </p:cNvSpPr>
          <p:nvPr>
            <p:ph type="subTitle" idx="1"/>
          </p:nvPr>
        </p:nvSpPr>
        <p:spPr>
          <a:xfrm>
            <a:off x="2464967" y="4176312"/>
            <a:ext cx="5540100" cy="50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Para cerrar la actividad los alumnos trazarán con su dedito al aire las vocales “a” y “e” y después en harina o arena.</a:t>
            </a:r>
            <a:endParaRPr dirty="0"/>
          </a:p>
        </p:txBody>
      </p:sp>
      <p:grpSp>
        <p:nvGrpSpPr>
          <p:cNvPr id="2183" name="Google Shape;2183;p47"/>
          <p:cNvGrpSpPr/>
          <p:nvPr/>
        </p:nvGrpSpPr>
        <p:grpSpPr>
          <a:xfrm>
            <a:off x="3845090" y="665303"/>
            <a:ext cx="1454174" cy="1568205"/>
            <a:chOff x="1001188" y="433025"/>
            <a:chExt cx="847075" cy="913500"/>
          </a:xfrm>
        </p:grpSpPr>
        <p:sp>
          <p:nvSpPr>
            <p:cNvPr id="2184" name="Google Shape;2184;p47"/>
            <p:cNvSpPr/>
            <p:nvPr/>
          </p:nvSpPr>
          <p:spPr>
            <a:xfrm>
              <a:off x="1001588" y="564925"/>
              <a:ext cx="846675" cy="744875"/>
            </a:xfrm>
            <a:custGeom>
              <a:avLst/>
              <a:gdLst/>
              <a:ahLst/>
              <a:cxnLst/>
              <a:rect l="l" t="t" r="r" b="b"/>
              <a:pathLst>
                <a:path w="33867" h="29795" extrusionOk="0">
                  <a:moveTo>
                    <a:pt x="17368" y="8047"/>
                  </a:moveTo>
                  <a:cubicBezTo>
                    <a:pt x="17537" y="8047"/>
                    <a:pt x="18037" y="10275"/>
                    <a:pt x="18083" y="10491"/>
                  </a:cubicBezTo>
                  <a:cubicBezTo>
                    <a:pt x="18351" y="11657"/>
                    <a:pt x="18556" y="12838"/>
                    <a:pt x="18792" y="14019"/>
                  </a:cubicBezTo>
                  <a:cubicBezTo>
                    <a:pt x="18949" y="14839"/>
                    <a:pt x="19958" y="16870"/>
                    <a:pt x="18477" y="16933"/>
                  </a:cubicBezTo>
                  <a:cubicBezTo>
                    <a:pt x="17705" y="16949"/>
                    <a:pt x="16949" y="17091"/>
                    <a:pt x="16224" y="17359"/>
                  </a:cubicBezTo>
                  <a:cubicBezTo>
                    <a:pt x="16130" y="17390"/>
                    <a:pt x="16035" y="17438"/>
                    <a:pt x="15925" y="17469"/>
                  </a:cubicBezTo>
                  <a:cubicBezTo>
                    <a:pt x="15743" y="17524"/>
                    <a:pt x="15556" y="17568"/>
                    <a:pt x="15398" y="17568"/>
                  </a:cubicBezTo>
                  <a:cubicBezTo>
                    <a:pt x="15106" y="17568"/>
                    <a:pt x="14909" y="17419"/>
                    <a:pt x="15012" y="16918"/>
                  </a:cubicBezTo>
                  <a:cubicBezTo>
                    <a:pt x="15516" y="14650"/>
                    <a:pt x="15909" y="12318"/>
                    <a:pt x="16476" y="10066"/>
                  </a:cubicBezTo>
                  <a:cubicBezTo>
                    <a:pt x="16650" y="9451"/>
                    <a:pt x="16760" y="8396"/>
                    <a:pt x="17358" y="8050"/>
                  </a:cubicBezTo>
                  <a:cubicBezTo>
                    <a:pt x="17362" y="8048"/>
                    <a:pt x="17365" y="8047"/>
                    <a:pt x="17368" y="8047"/>
                  </a:cubicBezTo>
                  <a:close/>
                  <a:moveTo>
                    <a:pt x="22872" y="1"/>
                  </a:moveTo>
                  <a:lnTo>
                    <a:pt x="11247" y="64"/>
                  </a:lnTo>
                  <a:cubicBezTo>
                    <a:pt x="10995" y="64"/>
                    <a:pt x="10759" y="79"/>
                    <a:pt x="10507" y="158"/>
                  </a:cubicBezTo>
                  <a:cubicBezTo>
                    <a:pt x="9813" y="394"/>
                    <a:pt x="9845" y="1292"/>
                    <a:pt x="9672" y="1906"/>
                  </a:cubicBezTo>
                  <a:cubicBezTo>
                    <a:pt x="9451" y="2726"/>
                    <a:pt x="9215" y="3529"/>
                    <a:pt x="8963" y="4332"/>
                  </a:cubicBezTo>
                  <a:cubicBezTo>
                    <a:pt x="8459" y="5939"/>
                    <a:pt x="7908" y="7530"/>
                    <a:pt x="7388" y="9136"/>
                  </a:cubicBezTo>
                  <a:cubicBezTo>
                    <a:pt x="6490" y="11924"/>
                    <a:pt x="5576" y="14697"/>
                    <a:pt x="4678" y="17469"/>
                  </a:cubicBezTo>
                  <a:cubicBezTo>
                    <a:pt x="4033" y="19422"/>
                    <a:pt x="3450" y="21391"/>
                    <a:pt x="2836" y="23360"/>
                  </a:cubicBezTo>
                  <a:cubicBezTo>
                    <a:pt x="2709" y="23848"/>
                    <a:pt x="2520" y="24337"/>
                    <a:pt x="2284" y="24809"/>
                  </a:cubicBezTo>
                  <a:cubicBezTo>
                    <a:pt x="2032" y="25313"/>
                    <a:pt x="1686" y="25581"/>
                    <a:pt x="1308" y="25975"/>
                  </a:cubicBezTo>
                  <a:cubicBezTo>
                    <a:pt x="583" y="26684"/>
                    <a:pt x="0" y="27944"/>
                    <a:pt x="599" y="28905"/>
                  </a:cubicBezTo>
                  <a:cubicBezTo>
                    <a:pt x="986" y="29524"/>
                    <a:pt x="1721" y="29794"/>
                    <a:pt x="2450" y="29794"/>
                  </a:cubicBezTo>
                  <a:cubicBezTo>
                    <a:pt x="2612" y="29794"/>
                    <a:pt x="2773" y="29781"/>
                    <a:pt x="2930" y="29755"/>
                  </a:cubicBezTo>
                  <a:cubicBezTo>
                    <a:pt x="4468" y="29492"/>
                    <a:pt x="6042" y="29313"/>
                    <a:pt x="7608" y="29313"/>
                  </a:cubicBezTo>
                  <a:cubicBezTo>
                    <a:pt x="8383" y="29313"/>
                    <a:pt x="9157" y="29357"/>
                    <a:pt x="9924" y="29456"/>
                  </a:cubicBezTo>
                  <a:cubicBezTo>
                    <a:pt x="10360" y="29510"/>
                    <a:pt x="10861" y="29592"/>
                    <a:pt x="11350" y="29592"/>
                  </a:cubicBezTo>
                  <a:cubicBezTo>
                    <a:pt x="11850" y="29592"/>
                    <a:pt x="12337" y="29507"/>
                    <a:pt x="12728" y="29220"/>
                  </a:cubicBezTo>
                  <a:cubicBezTo>
                    <a:pt x="13767" y="28464"/>
                    <a:pt x="13499" y="26920"/>
                    <a:pt x="13688" y="25817"/>
                  </a:cubicBezTo>
                  <a:cubicBezTo>
                    <a:pt x="13720" y="25597"/>
                    <a:pt x="13799" y="25392"/>
                    <a:pt x="13909" y="25219"/>
                  </a:cubicBezTo>
                  <a:cubicBezTo>
                    <a:pt x="14088" y="24944"/>
                    <a:pt x="14387" y="24885"/>
                    <a:pt x="14690" y="24885"/>
                  </a:cubicBezTo>
                  <a:cubicBezTo>
                    <a:pt x="14734" y="24885"/>
                    <a:pt x="14779" y="24886"/>
                    <a:pt x="14822" y="24888"/>
                  </a:cubicBezTo>
                  <a:cubicBezTo>
                    <a:pt x="16476" y="24888"/>
                    <a:pt x="18115" y="24841"/>
                    <a:pt x="19768" y="24841"/>
                  </a:cubicBezTo>
                  <a:cubicBezTo>
                    <a:pt x="19811" y="24837"/>
                    <a:pt x="19854" y="24835"/>
                    <a:pt x="19898" y="24835"/>
                  </a:cubicBezTo>
                  <a:cubicBezTo>
                    <a:pt x="20018" y="24835"/>
                    <a:pt x="20141" y="24849"/>
                    <a:pt x="20257" y="24872"/>
                  </a:cubicBezTo>
                  <a:cubicBezTo>
                    <a:pt x="21186" y="25172"/>
                    <a:pt x="20651" y="26936"/>
                    <a:pt x="20651" y="27613"/>
                  </a:cubicBezTo>
                  <a:cubicBezTo>
                    <a:pt x="20651" y="28290"/>
                    <a:pt x="20855" y="29031"/>
                    <a:pt x="21375" y="29424"/>
                  </a:cubicBezTo>
                  <a:cubicBezTo>
                    <a:pt x="21652" y="29625"/>
                    <a:pt x="21928" y="29692"/>
                    <a:pt x="22209" y="29692"/>
                  </a:cubicBezTo>
                  <a:cubicBezTo>
                    <a:pt x="22568" y="29692"/>
                    <a:pt x="22933" y="29583"/>
                    <a:pt x="23313" y="29503"/>
                  </a:cubicBezTo>
                  <a:cubicBezTo>
                    <a:pt x="24334" y="29286"/>
                    <a:pt x="25366" y="29212"/>
                    <a:pt x="26400" y="29212"/>
                  </a:cubicBezTo>
                  <a:cubicBezTo>
                    <a:pt x="27838" y="29212"/>
                    <a:pt x="29280" y="29355"/>
                    <a:pt x="30700" y="29456"/>
                  </a:cubicBezTo>
                  <a:cubicBezTo>
                    <a:pt x="30890" y="29472"/>
                    <a:pt x="31091" y="29482"/>
                    <a:pt x="31296" y="29482"/>
                  </a:cubicBezTo>
                  <a:cubicBezTo>
                    <a:pt x="32497" y="29482"/>
                    <a:pt x="33824" y="29136"/>
                    <a:pt x="33850" y="27629"/>
                  </a:cubicBezTo>
                  <a:cubicBezTo>
                    <a:pt x="33866" y="26904"/>
                    <a:pt x="33504" y="26243"/>
                    <a:pt x="33110" y="25644"/>
                  </a:cubicBezTo>
                  <a:cubicBezTo>
                    <a:pt x="32953" y="25392"/>
                    <a:pt x="32779" y="25140"/>
                    <a:pt x="32622" y="24904"/>
                  </a:cubicBezTo>
                  <a:cubicBezTo>
                    <a:pt x="32228" y="24226"/>
                    <a:pt x="31897" y="23502"/>
                    <a:pt x="31645" y="22762"/>
                  </a:cubicBezTo>
                  <a:cubicBezTo>
                    <a:pt x="30968" y="20982"/>
                    <a:pt x="30558" y="19123"/>
                    <a:pt x="29991" y="17312"/>
                  </a:cubicBezTo>
                  <a:cubicBezTo>
                    <a:pt x="29156" y="14571"/>
                    <a:pt x="28306" y="11830"/>
                    <a:pt x="27440" y="9089"/>
                  </a:cubicBezTo>
                  <a:cubicBezTo>
                    <a:pt x="26573" y="6348"/>
                    <a:pt x="25770" y="3560"/>
                    <a:pt x="24762" y="883"/>
                  </a:cubicBezTo>
                  <a:cubicBezTo>
                    <a:pt x="24462" y="79"/>
                    <a:pt x="23596" y="1"/>
                    <a:pt x="228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7"/>
            <p:cNvSpPr/>
            <p:nvPr/>
          </p:nvSpPr>
          <p:spPr>
            <a:xfrm>
              <a:off x="1517438" y="1193900"/>
              <a:ext cx="330025" cy="113100"/>
            </a:xfrm>
            <a:custGeom>
              <a:avLst/>
              <a:gdLst/>
              <a:ahLst/>
              <a:cxnLst/>
              <a:rect l="l" t="t" r="r" b="b"/>
              <a:pathLst>
                <a:path w="13201" h="4524" extrusionOk="0">
                  <a:moveTo>
                    <a:pt x="1710" y="1"/>
                  </a:moveTo>
                  <a:cubicBezTo>
                    <a:pt x="1160" y="1"/>
                    <a:pt x="608" y="58"/>
                    <a:pt x="48" y="154"/>
                  </a:cubicBezTo>
                  <a:cubicBezTo>
                    <a:pt x="300" y="800"/>
                    <a:pt x="1" y="1934"/>
                    <a:pt x="1" y="2454"/>
                  </a:cubicBezTo>
                  <a:cubicBezTo>
                    <a:pt x="1" y="3131"/>
                    <a:pt x="190" y="3856"/>
                    <a:pt x="725" y="4250"/>
                  </a:cubicBezTo>
                  <a:cubicBezTo>
                    <a:pt x="1000" y="4455"/>
                    <a:pt x="1274" y="4524"/>
                    <a:pt x="1552" y="4524"/>
                  </a:cubicBezTo>
                  <a:cubicBezTo>
                    <a:pt x="1913" y="4524"/>
                    <a:pt x="2280" y="4409"/>
                    <a:pt x="2663" y="4328"/>
                  </a:cubicBezTo>
                  <a:cubicBezTo>
                    <a:pt x="3670" y="4113"/>
                    <a:pt x="4693" y="4038"/>
                    <a:pt x="5720" y="4038"/>
                  </a:cubicBezTo>
                  <a:cubicBezTo>
                    <a:pt x="7167" y="4038"/>
                    <a:pt x="8622" y="4186"/>
                    <a:pt x="10050" y="4297"/>
                  </a:cubicBezTo>
                  <a:cubicBezTo>
                    <a:pt x="10222" y="4310"/>
                    <a:pt x="10404" y="4317"/>
                    <a:pt x="10589" y="4317"/>
                  </a:cubicBezTo>
                  <a:cubicBezTo>
                    <a:pt x="11793" y="4317"/>
                    <a:pt x="13160" y="3985"/>
                    <a:pt x="13201" y="2470"/>
                  </a:cubicBezTo>
                  <a:cubicBezTo>
                    <a:pt x="13201" y="2297"/>
                    <a:pt x="13185" y="2123"/>
                    <a:pt x="13153" y="1950"/>
                  </a:cubicBezTo>
                  <a:cubicBezTo>
                    <a:pt x="12225" y="2523"/>
                    <a:pt x="11197" y="2879"/>
                    <a:pt x="10123" y="2879"/>
                  </a:cubicBezTo>
                  <a:cubicBezTo>
                    <a:pt x="9721" y="2879"/>
                    <a:pt x="9313" y="2829"/>
                    <a:pt x="8900" y="2722"/>
                  </a:cubicBezTo>
                  <a:cubicBezTo>
                    <a:pt x="7373" y="2312"/>
                    <a:pt x="6081" y="1351"/>
                    <a:pt x="4663" y="658"/>
                  </a:cubicBezTo>
                  <a:cubicBezTo>
                    <a:pt x="3664" y="184"/>
                    <a:pt x="2690" y="1"/>
                    <a:pt x="1710" y="1"/>
                  </a:cubicBezTo>
                  <a:close/>
                </a:path>
              </a:pathLst>
            </a:custGeom>
            <a:solidFill>
              <a:srgbClr val="3F101F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7"/>
            <p:cNvSpPr/>
            <p:nvPr/>
          </p:nvSpPr>
          <p:spPr>
            <a:xfrm>
              <a:off x="1001188" y="565725"/>
              <a:ext cx="439500" cy="744075"/>
            </a:xfrm>
            <a:custGeom>
              <a:avLst/>
              <a:gdLst/>
              <a:ahLst/>
              <a:cxnLst/>
              <a:rect l="l" t="t" r="r" b="b"/>
              <a:pathLst>
                <a:path w="17580" h="29763" extrusionOk="0">
                  <a:moveTo>
                    <a:pt x="17579" y="0"/>
                  </a:moveTo>
                  <a:lnTo>
                    <a:pt x="11247" y="32"/>
                  </a:lnTo>
                  <a:cubicBezTo>
                    <a:pt x="10995" y="32"/>
                    <a:pt x="10759" y="47"/>
                    <a:pt x="10523" y="126"/>
                  </a:cubicBezTo>
                  <a:cubicBezTo>
                    <a:pt x="9814" y="362"/>
                    <a:pt x="9845" y="1260"/>
                    <a:pt x="9688" y="1874"/>
                  </a:cubicBezTo>
                  <a:cubicBezTo>
                    <a:pt x="9467" y="2694"/>
                    <a:pt x="9215" y="3497"/>
                    <a:pt x="8963" y="4300"/>
                  </a:cubicBezTo>
                  <a:cubicBezTo>
                    <a:pt x="8459" y="5907"/>
                    <a:pt x="7908" y="7498"/>
                    <a:pt x="7388" y="9104"/>
                  </a:cubicBezTo>
                  <a:cubicBezTo>
                    <a:pt x="6490" y="11892"/>
                    <a:pt x="5577" y="14665"/>
                    <a:pt x="4679" y="17437"/>
                  </a:cubicBezTo>
                  <a:cubicBezTo>
                    <a:pt x="4033" y="19390"/>
                    <a:pt x="3450" y="21359"/>
                    <a:pt x="2836" y="23328"/>
                  </a:cubicBezTo>
                  <a:cubicBezTo>
                    <a:pt x="2710" y="23816"/>
                    <a:pt x="2521" y="24305"/>
                    <a:pt x="2284" y="24777"/>
                  </a:cubicBezTo>
                  <a:cubicBezTo>
                    <a:pt x="2032" y="25281"/>
                    <a:pt x="1686" y="25549"/>
                    <a:pt x="1308" y="25943"/>
                  </a:cubicBezTo>
                  <a:cubicBezTo>
                    <a:pt x="583" y="26652"/>
                    <a:pt x="0" y="27912"/>
                    <a:pt x="599" y="28873"/>
                  </a:cubicBezTo>
                  <a:cubicBezTo>
                    <a:pt x="986" y="29492"/>
                    <a:pt x="1721" y="29762"/>
                    <a:pt x="2450" y="29762"/>
                  </a:cubicBezTo>
                  <a:cubicBezTo>
                    <a:pt x="2612" y="29762"/>
                    <a:pt x="2773" y="29749"/>
                    <a:pt x="2930" y="29723"/>
                  </a:cubicBezTo>
                  <a:cubicBezTo>
                    <a:pt x="4468" y="29460"/>
                    <a:pt x="6042" y="29281"/>
                    <a:pt x="7608" y="29281"/>
                  </a:cubicBezTo>
                  <a:cubicBezTo>
                    <a:pt x="8384" y="29281"/>
                    <a:pt x="9157" y="29325"/>
                    <a:pt x="9924" y="29424"/>
                  </a:cubicBezTo>
                  <a:cubicBezTo>
                    <a:pt x="10360" y="29478"/>
                    <a:pt x="10861" y="29560"/>
                    <a:pt x="11350" y="29560"/>
                  </a:cubicBezTo>
                  <a:cubicBezTo>
                    <a:pt x="11850" y="29560"/>
                    <a:pt x="12337" y="29475"/>
                    <a:pt x="12728" y="29188"/>
                  </a:cubicBezTo>
                  <a:cubicBezTo>
                    <a:pt x="13279" y="28794"/>
                    <a:pt x="13452" y="28164"/>
                    <a:pt x="13547" y="27502"/>
                  </a:cubicBezTo>
                  <a:lnTo>
                    <a:pt x="13547" y="27502"/>
                  </a:lnTo>
                  <a:cubicBezTo>
                    <a:pt x="13232" y="27513"/>
                    <a:pt x="12917" y="27525"/>
                    <a:pt x="12604" y="27525"/>
                  </a:cubicBezTo>
                  <a:cubicBezTo>
                    <a:pt x="11977" y="27525"/>
                    <a:pt x="11357" y="27476"/>
                    <a:pt x="10759" y="27266"/>
                  </a:cubicBezTo>
                  <a:cubicBezTo>
                    <a:pt x="9231" y="26715"/>
                    <a:pt x="8081" y="25234"/>
                    <a:pt x="7561" y="23690"/>
                  </a:cubicBezTo>
                  <a:cubicBezTo>
                    <a:pt x="6333" y="20052"/>
                    <a:pt x="8191" y="15752"/>
                    <a:pt x="9562" y="12428"/>
                  </a:cubicBezTo>
                  <a:cubicBezTo>
                    <a:pt x="10444" y="10412"/>
                    <a:pt x="11420" y="8443"/>
                    <a:pt x="12507" y="6537"/>
                  </a:cubicBezTo>
                  <a:cubicBezTo>
                    <a:pt x="13342" y="4978"/>
                    <a:pt x="14145" y="3387"/>
                    <a:pt x="15264" y="2000"/>
                  </a:cubicBezTo>
                  <a:cubicBezTo>
                    <a:pt x="15894" y="1197"/>
                    <a:pt x="16681" y="520"/>
                    <a:pt x="17579" y="0"/>
                  </a:cubicBezTo>
                  <a:close/>
                </a:path>
              </a:pathLst>
            </a:custGeom>
            <a:solidFill>
              <a:srgbClr val="3F101F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7"/>
            <p:cNvSpPr/>
            <p:nvPr/>
          </p:nvSpPr>
          <p:spPr>
            <a:xfrm>
              <a:off x="1498938" y="433025"/>
              <a:ext cx="167375" cy="218950"/>
            </a:xfrm>
            <a:custGeom>
              <a:avLst/>
              <a:gdLst/>
              <a:ahLst/>
              <a:cxnLst/>
              <a:rect l="l" t="t" r="r" b="b"/>
              <a:pathLst>
                <a:path w="6695" h="8758" extrusionOk="0">
                  <a:moveTo>
                    <a:pt x="4286" y="0"/>
                  </a:moveTo>
                  <a:cubicBezTo>
                    <a:pt x="4202" y="0"/>
                    <a:pt x="4117" y="10"/>
                    <a:pt x="4033" y="31"/>
                  </a:cubicBezTo>
                  <a:cubicBezTo>
                    <a:pt x="3371" y="268"/>
                    <a:pt x="3513" y="1228"/>
                    <a:pt x="3545" y="1780"/>
                  </a:cubicBezTo>
                  <a:cubicBezTo>
                    <a:pt x="3592" y="2741"/>
                    <a:pt x="3340" y="3701"/>
                    <a:pt x="2600" y="4331"/>
                  </a:cubicBezTo>
                  <a:cubicBezTo>
                    <a:pt x="2237" y="4646"/>
                    <a:pt x="1812" y="4835"/>
                    <a:pt x="1418" y="5103"/>
                  </a:cubicBezTo>
                  <a:cubicBezTo>
                    <a:pt x="1150" y="5277"/>
                    <a:pt x="930" y="5513"/>
                    <a:pt x="757" y="5781"/>
                  </a:cubicBezTo>
                  <a:cubicBezTo>
                    <a:pt x="1" y="6962"/>
                    <a:pt x="883" y="8411"/>
                    <a:pt x="2111" y="8695"/>
                  </a:cubicBezTo>
                  <a:cubicBezTo>
                    <a:pt x="2332" y="8737"/>
                    <a:pt x="2553" y="8758"/>
                    <a:pt x="2772" y="8758"/>
                  </a:cubicBezTo>
                  <a:cubicBezTo>
                    <a:pt x="3618" y="8758"/>
                    <a:pt x="4434" y="8448"/>
                    <a:pt x="5073" y="7860"/>
                  </a:cubicBezTo>
                  <a:cubicBezTo>
                    <a:pt x="6096" y="6899"/>
                    <a:pt x="6679" y="5544"/>
                    <a:pt x="6695" y="4142"/>
                  </a:cubicBezTo>
                  <a:cubicBezTo>
                    <a:pt x="6679" y="2709"/>
                    <a:pt x="6096" y="1354"/>
                    <a:pt x="5073" y="346"/>
                  </a:cubicBezTo>
                  <a:cubicBezTo>
                    <a:pt x="4876" y="125"/>
                    <a:pt x="4584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7"/>
            <p:cNvSpPr/>
            <p:nvPr/>
          </p:nvSpPr>
          <p:spPr>
            <a:xfrm>
              <a:off x="1632838" y="505475"/>
              <a:ext cx="33475" cy="86650"/>
            </a:xfrm>
            <a:custGeom>
              <a:avLst/>
              <a:gdLst/>
              <a:ahLst/>
              <a:cxnLst/>
              <a:rect l="l" t="t" r="r" b="b"/>
              <a:pathLst>
                <a:path w="1339" h="3466" extrusionOk="0">
                  <a:moveTo>
                    <a:pt x="1166" y="0"/>
                  </a:moveTo>
                  <a:cubicBezTo>
                    <a:pt x="299" y="567"/>
                    <a:pt x="0" y="2127"/>
                    <a:pt x="441" y="2993"/>
                  </a:cubicBezTo>
                  <a:cubicBezTo>
                    <a:pt x="536" y="3182"/>
                    <a:pt x="662" y="3339"/>
                    <a:pt x="803" y="3465"/>
                  </a:cubicBezTo>
                  <a:cubicBezTo>
                    <a:pt x="1150" y="2772"/>
                    <a:pt x="1339" y="2016"/>
                    <a:pt x="1339" y="1260"/>
                  </a:cubicBezTo>
                  <a:cubicBezTo>
                    <a:pt x="1323" y="835"/>
                    <a:pt x="1276" y="41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7"/>
            <p:cNvSpPr/>
            <p:nvPr/>
          </p:nvSpPr>
          <p:spPr>
            <a:xfrm>
              <a:off x="1553663" y="597000"/>
              <a:ext cx="45325" cy="33525"/>
            </a:xfrm>
            <a:custGeom>
              <a:avLst/>
              <a:gdLst/>
              <a:ahLst/>
              <a:cxnLst/>
              <a:rect l="l" t="t" r="r" b="b"/>
              <a:pathLst>
                <a:path w="1813" h="1341" extrusionOk="0">
                  <a:moveTo>
                    <a:pt x="1088" y="1"/>
                  </a:moveTo>
                  <a:cubicBezTo>
                    <a:pt x="593" y="1"/>
                    <a:pt x="15" y="293"/>
                    <a:pt x="1" y="781"/>
                  </a:cubicBezTo>
                  <a:cubicBezTo>
                    <a:pt x="17" y="938"/>
                    <a:pt x="95" y="1080"/>
                    <a:pt x="237" y="1175"/>
                  </a:cubicBezTo>
                  <a:cubicBezTo>
                    <a:pt x="389" y="1286"/>
                    <a:pt x="598" y="1340"/>
                    <a:pt x="814" y="1340"/>
                  </a:cubicBezTo>
                  <a:cubicBezTo>
                    <a:pt x="1272" y="1340"/>
                    <a:pt x="1759" y="1095"/>
                    <a:pt x="1781" y="623"/>
                  </a:cubicBezTo>
                  <a:cubicBezTo>
                    <a:pt x="1812" y="245"/>
                    <a:pt x="1545" y="56"/>
                    <a:pt x="1230" y="9"/>
                  </a:cubicBezTo>
                  <a:cubicBezTo>
                    <a:pt x="1184" y="4"/>
                    <a:pt x="1136" y="1"/>
                    <a:pt x="1088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7"/>
            <p:cNvSpPr/>
            <p:nvPr/>
          </p:nvSpPr>
          <p:spPr>
            <a:xfrm>
              <a:off x="1552088" y="516100"/>
              <a:ext cx="58700" cy="51650"/>
            </a:xfrm>
            <a:custGeom>
              <a:avLst/>
              <a:gdLst/>
              <a:ahLst/>
              <a:cxnLst/>
              <a:rect l="l" t="t" r="r" b="b"/>
              <a:pathLst>
                <a:path w="2348" h="2066" extrusionOk="0">
                  <a:moveTo>
                    <a:pt x="1198" y="0"/>
                  </a:moveTo>
                  <a:cubicBezTo>
                    <a:pt x="1041" y="394"/>
                    <a:pt x="804" y="741"/>
                    <a:pt x="489" y="1024"/>
                  </a:cubicBezTo>
                  <a:cubicBezTo>
                    <a:pt x="332" y="1150"/>
                    <a:pt x="174" y="1260"/>
                    <a:pt x="1" y="1355"/>
                  </a:cubicBezTo>
                  <a:cubicBezTo>
                    <a:pt x="1" y="1497"/>
                    <a:pt x="32" y="1654"/>
                    <a:pt x="111" y="1780"/>
                  </a:cubicBezTo>
                  <a:cubicBezTo>
                    <a:pt x="240" y="1986"/>
                    <a:pt x="442" y="2066"/>
                    <a:pt x="660" y="2066"/>
                  </a:cubicBezTo>
                  <a:cubicBezTo>
                    <a:pt x="977" y="2066"/>
                    <a:pt x="1330" y="1897"/>
                    <a:pt x="1545" y="1702"/>
                  </a:cubicBezTo>
                  <a:cubicBezTo>
                    <a:pt x="2348" y="961"/>
                    <a:pt x="1844" y="284"/>
                    <a:pt x="1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7"/>
            <p:cNvSpPr/>
            <p:nvPr/>
          </p:nvSpPr>
          <p:spPr>
            <a:xfrm>
              <a:off x="1583213" y="433025"/>
              <a:ext cx="47275" cy="49625"/>
            </a:xfrm>
            <a:custGeom>
              <a:avLst/>
              <a:gdLst/>
              <a:ahLst/>
              <a:cxnLst/>
              <a:rect l="l" t="t" r="r" b="b"/>
              <a:pathLst>
                <a:path w="1891" h="1985" extrusionOk="0">
                  <a:moveTo>
                    <a:pt x="904" y="0"/>
                  </a:moveTo>
                  <a:cubicBezTo>
                    <a:pt x="819" y="0"/>
                    <a:pt x="733" y="11"/>
                    <a:pt x="646" y="31"/>
                  </a:cubicBezTo>
                  <a:cubicBezTo>
                    <a:pt x="0" y="268"/>
                    <a:pt x="126" y="1228"/>
                    <a:pt x="158" y="1780"/>
                  </a:cubicBezTo>
                  <a:cubicBezTo>
                    <a:pt x="174" y="1843"/>
                    <a:pt x="174" y="1906"/>
                    <a:pt x="174" y="1969"/>
                  </a:cubicBezTo>
                  <a:cubicBezTo>
                    <a:pt x="237" y="1969"/>
                    <a:pt x="284" y="1984"/>
                    <a:pt x="300" y="1984"/>
                  </a:cubicBezTo>
                  <a:cubicBezTo>
                    <a:pt x="520" y="1984"/>
                    <a:pt x="725" y="1921"/>
                    <a:pt x="898" y="1795"/>
                  </a:cubicBezTo>
                  <a:cubicBezTo>
                    <a:pt x="1213" y="1591"/>
                    <a:pt x="1481" y="1323"/>
                    <a:pt x="1686" y="1008"/>
                  </a:cubicBezTo>
                  <a:cubicBezTo>
                    <a:pt x="1765" y="866"/>
                    <a:pt x="1828" y="724"/>
                    <a:pt x="1891" y="583"/>
                  </a:cubicBezTo>
                  <a:cubicBezTo>
                    <a:pt x="1828" y="504"/>
                    <a:pt x="1765" y="425"/>
                    <a:pt x="1702" y="362"/>
                  </a:cubicBezTo>
                  <a:cubicBezTo>
                    <a:pt x="1493" y="128"/>
                    <a:pt x="1207" y="0"/>
                    <a:pt x="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7"/>
            <p:cNvSpPr/>
            <p:nvPr/>
          </p:nvSpPr>
          <p:spPr>
            <a:xfrm>
              <a:off x="1499338" y="535400"/>
              <a:ext cx="166975" cy="116725"/>
            </a:xfrm>
            <a:custGeom>
              <a:avLst/>
              <a:gdLst/>
              <a:ahLst/>
              <a:cxnLst/>
              <a:rect l="l" t="t" r="r" b="b"/>
              <a:pathLst>
                <a:path w="6679" h="4669" extrusionOk="0">
                  <a:moveTo>
                    <a:pt x="6679" y="0"/>
                  </a:moveTo>
                  <a:cubicBezTo>
                    <a:pt x="6348" y="1008"/>
                    <a:pt x="5671" y="1859"/>
                    <a:pt x="4789" y="2457"/>
                  </a:cubicBezTo>
                  <a:cubicBezTo>
                    <a:pt x="4226" y="2832"/>
                    <a:pt x="3577" y="3146"/>
                    <a:pt x="2905" y="3146"/>
                  </a:cubicBezTo>
                  <a:cubicBezTo>
                    <a:pt x="2673" y="3146"/>
                    <a:pt x="2439" y="3109"/>
                    <a:pt x="2205" y="3024"/>
                  </a:cubicBezTo>
                  <a:cubicBezTo>
                    <a:pt x="1497" y="2788"/>
                    <a:pt x="1008" y="2127"/>
                    <a:pt x="993" y="1371"/>
                  </a:cubicBezTo>
                  <a:cubicBezTo>
                    <a:pt x="898" y="1465"/>
                    <a:pt x="819" y="1575"/>
                    <a:pt x="741" y="1686"/>
                  </a:cubicBezTo>
                  <a:cubicBezTo>
                    <a:pt x="0" y="2867"/>
                    <a:pt x="882" y="4316"/>
                    <a:pt x="2095" y="4600"/>
                  </a:cubicBezTo>
                  <a:cubicBezTo>
                    <a:pt x="2321" y="4646"/>
                    <a:pt x="2547" y="4669"/>
                    <a:pt x="2771" y="4669"/>
                  </a:cubicBezTo>
                  <a:cubicBezTo>
                    <a:pt x="3611" y="4669"/>
                    <a:pt x="4422" y="4349"/>
                    <a:pt x="5057" y="3765"/>
                  </a:cubicBezTo>
                  <a:cubicBezTo>
                    <a:pt x="6080" y="2804"/>
                    <a:pt x="6663" y="1465"/>
                    <a:pt x="6679" y="47"/>
                  </a:cubicBezTo>
                  <a:cubicBezTo>
                    <a:pt x="6679" y="32"/>
                    <a:pt x="6679" y="16"/>
                    <a:pt x="6679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7"/>
            <p:cNvSpPr/>
            <p:nvPr/>
          </p:nvSpPr>
          <p:spPr>
            <a:xfrm>
              <a:off x="1205563" y="433200"/>
              <a:ext cx="167375" cy="219125"/>
            </a:xfrm>
            <a:custGeom>
              <a:avLst/>
              <a:gdLst/>
              <a:ahLst/>
              <a:cxnLst/>
              <a:rect l="l" t="t" r="r" b="b"/>
              <a:pathLst>
                <a:path w="6695" h="8765" extrusionOk="0">
                  <a:moveTo>
                    <a:pt x="2402" y="1"/>
                  </a:moveTo>
                  <a:cubicBezTo>
                    <a:pt x="2111" y="1"/>
                    <a:pt x="1826" y="128"/>
                    <a:pt x="1623" y="355"/>
                  </a:cubicBezTo>
                  <a:cubicBezTo>
                    <a:pt x="615" y="1363"/>
                    <a:pt x="32" y="2718"/>
                    <a:pt x="1" y="4151"/>
                  </a:cubicBezTo>
                  <a:cubicBezTo>
                    <a:pt x="32" y="5553"/>
                    <a:pt x="615" y="6892"/>
                    <a:pt x="1639" y="7869"/>
                  </a:cubicBezTo>
                  <a:cubicBezTo>
                    <a:pt x="2268" y="8447"/>
                    <a:pt x="3098" y="8765"/>
                    <a:pt x="3944" y="8765"/>
                  </a:cubicBezTo>
                  <a:cubicBezTo>
                    <a:pt x="4158" y="8765"/>
                    <a:pt x="4372" y="8745"/>
                    <a:pt x="4584" y="8703"/>
                  </a:cubicBezTo>
                  <a:cubicBezTo>
                    <a:pt x="5813" y="8420"/>
                    <a:pt x="6695" y="6971"/>
                    <a:pt x="5939" y="5774"/>
                  </a:cubicBezTo>
                  <a:cubicBezTo>
                    <a:pt x="5766" y="5506"/>
                    <a:pt x="5545" y="5285"/>
                    <a:pt x="5277" y="5112"/>
                  </a:cubicBezTo>
                  <a:cubicBezTo>
                    <a:pt x="4884" y="4844"/>
                    <a:pt x="4458" y="4639"/>
                    <a:pt x="4096" y="4340"/>
                  </a:cubicBezTo>
                  <a:cubicBezTo>
                    <a:pt x="3356" y="3694"/>
                    <a:pt x="3104" y="2734"/>
                    <a:pt x="3167" y="1773"/>
                  </a:cubicBezTo>
                  <a:cubicBezTo>
                    <a:pt x="3198" y="1237"/>
                    <a:pt x="3340" y="261"/>
                    <a:pt x="2678" y="40"/>
                  </a:cubicBezTo>
                  <a:cubicBezTo>
                    <a:pt x="2587" y="13"/>
                    <a:pt x="2494" y="1"/>
                    <a:pt x="2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7"/>
            <p:cNvSpPr/>
            <p:nvPr/>
          </p:nvSpPr>
          <p:spPr>
            <a:xfrm>
              <a:off x="1205963" y="505475"/>
              <a:ext cx="33100" cy="86650"/>
            </a:xfrm>
            <a:custGeom>
              <a:avLst/>
              <a:gdLst/>
              <a:ahLst/>
              <a:cxnLst/>
              <a:rect l="l" t="t" r="r" b="b"/>
              <a:pathLst>
                <a:path w="1324" h="3466" extrusionOk="0">
                  <a:moveTo>
                    <a:pt x="158" y="0"/>
                  </a:moveTo>
                  <a:cubicBezTo>
                    <a:pt x="48" y="410"/>
                    <a:pt x="0" y="835"/>
                    <a:pt x="0" y="1260"/>
                  </a:cubicBezTo>
                  <a:cubicBezTo>
                    <a:pt x="0" y="2016"/>
                    <a:pt x="174" y="2772"/>
                    <a:pt x="520" y="3465"/>
                  </a:cubicBezTo>
                  <a:cubicBezTo>
                    <a:pt x="662" y="3339"/>
                    <a:pt x="788" y="3182"/>
                    <a:pt x="882" y="2993"/>
                  </a:cubicBezTo>
                  <a:cubicBezTo>
                    <a:pt x="1323" y="2127"/>
                    <a:pt x="1024" y="567"/>
                    <a:pt x="1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7"/>
            <p:cNvSpPr/>
            <p:nvPr/>
          </p:nvSpPr>
          <p:spPr>
            <a:xfrm>
              <a:off x="1272913" y="597000"/>
              <a:ext cx="45300" cy="33525"/>
            </a:xfrm>
            <a:custGeom>
              <a:avLst/>
              <a:gdLst/>
              <a:ahLst/>
              <a:cxnLst/>
              <a:rect l="l" t="t" r="r" b="b"/>
              <a:pathLst>
                <a:path w="1812" h="1341" extrusionOk="0">
                  <a:moveTo>
                    <a:pt x="739" y="1"/>
                  </a:moveTo>
                  <a:cubicBezTo>
                    <a:pt x="692" y="1"/>
                    <a:pt x="645" y="4"/>
                    <a:pt x="599" y="9"/>
                  </a:cubicBezTo>
                  <a:cubicBezTo>
                    <a:pt x="268" y="56"/>
                    <a:pt x="0" y="245"/>
                    <a:pt x="32" y="623"/>
                  </a:cubicBezTo>
                  <a:cubicBezTo>
                    <a:pt x="53" y="1095"/>
                    <a:pt x="540" y="1340"/>
                    <a:pt x="999" y="1340"/>
                  </a:cubicBezTo>
                  <a:cubicBezTo>
                    <a:pt x="1215" y="1340"/>
                    <a:pt x="1424" y="1286"/>
                    <a:pt x="1575" y="1175"/>
                  </a:cubicBezTo>
                  <a:cubicBezTo>
                    <a:pt x="1717" y="1080"/>
                    <a:pt x="1796" y="938"/>
                    <a:pt x="1812" y="781"/>
                  </a:cubicBezTo>
                  <a:cubicBezTo>
                    <a:pt x="1797" y="293"/>
                    <a:pt x="1233" y="1"/>
                    <a:pt x="739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7"/>
            <p:cNvSpPr/>
            <p:nvPr/>
          </p:nvSpPr>
          <p:spPr>
            <a:xfrm>
              <a:off x="1261088" y="516100"/>
              <a:ext cx="59100" cy="51650"/>
            </a:xfrm>
            <a:custGeom>
              <a:avLst/>
              <a:gdLst/>
              <a:ahLst/>
              <a:cxnLst/>
              <a:rect l="l" t="t" r="r" b="b"/>
              <a:pathLst>
                <a:path w="2364" h="2066" extrusionOk="0">
                  <a:moveTo>
                    <a:pt x="1166" y="0"/>
                  </a:moveTo>
                  <a:cubicBezTo>
                    <a:pt x="505" y="284"/>
                    <a:pt x="1" y="961"/>
                    <a:pt x="820" y="1702"/>
                  </a:cubicBezTo>
                  <a:cubicBezTo>
                    <a:pt x="1025" y="1897"/>
                    <a:pt x="1374" y="2066"/>
                    <a:pt x="1693" y="2066"/>
                  </a:cubicBezTo>
                  <a:cubicBezTo>
                    <a:pt x="1912" y="2066"/>
                    <a:pt x="2118" y="1986"/>
                    <a:pt x="2253" y="1780"/>
                  </a:cubicBezTo>
                  <a:cubicBezTo>
                    <a:pt x="2332" y="1654"/>
                    <a:pt x="2363" y="1497"/>
                    <a:pt x="2363" y="1355"/>
                  </a:cubicBezTo>
                  <a:cubicBezTo>
                    <a:pt x="2190" y="1260"/>
                    <a:pt x="2032" y="1150"/>
                    <a:pt x="1875" y="1024"/>
                  </a:cubicBezTo>
                  <a:cubicBezTo>
                    <a:pt x="1560" y="741"/>
                    <a:pt x="1308" y="394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7"/>
            <p:cNvSpPr/>
            <p:nvPr/>
          </p:nvSpPr>
          <p:spPr>
            <a:xfrm>
              <a:off x="1241388" y="433025"/>
              <a:ext cx="47675" cy="49625"/>
            </a:xfrm>
            <a:custGeom>
              <a:avLst/>
              <a:gdLst/>
              <a:ahLst/>
              <a:cxnLst/>
              <a:rect l="l" t="t" r="r" b="b"/>
              <a:pathLst>
                <a:path w="1907" h="1985" extrusionOk="0">
                  <a:moveTo>
                    <a:pt x="994" y="0"/>
                  </a:moveTo>
                  <a:cubicBezTo>
                    <a:pt x="694" y="0"/>
                    <a:pt x="399" y="128"/>
                    <a:pt x="190" y="362"/>
                  </a:cubicBezTo>
                  <a:cubicBezTo>
                    <a:pt x="127" y="425"/>
                    <a:pt x="64" y="504"/>
                    <a:pt x="1" y="583"/>
                  </a:cubicBezTo>
                  <a:cubicBezTo>
                    <a:pt x="64" y="724"/>
                    <a:pt x="127" y="866"/>
                    <a:pt x="206" y="1008"/>
                  </a:cubicBezTo>
                  <a:cubicBezTo>
                    <a:pt x="410" y="1323"/>
                    <a:pt x="678" y="1591"/>
                    <a:pt x="993" y="1795"/>
                  </a:cubicBezTo>
                  <a:cubicBezTo>
                    <a:pt x="1182" y="1921"/>
                    <a:pt x="1387" y="1984"/>
                    <a:pt x="1592" y="1984"/>
                  </a:cubicBezTo>
                  <a:cubicBezTo>
                    <a:pt x="1608" y="1984"/>
                    <a:pt x="1671" y="1969"/>
                    <a:pt x="1718" y="1969"/>
                  </a:cubicBezTo>
                  <a:cubicBezTo>
                    <a:pt x="1718" y="1906"/>
                    <a:pt x="1718" y="1843"/>
                    <a:pt x="1734" y="1780"/>
                  </a:cubicBezTo>
                  <a:cubicBezTo>
                    <a:pt x="1765" y="1228"/>
                    <a:pt x="1907" y="268"/>
                    <a:pt x="1245" y="31"/>
                  </a:cubicBezTo>
                  <a:cubicBezTo>
                    <a:pt x="1162" y="11"/>
                    <a:pt x="1078" y="0"/>
                    <a:pt x="9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7"/>
            <p:cNvSpPr/>
            <p:nvPr/>
          </p:nvSpPr>
          <p:spPr>
            <a:xfrm>
              <a:off x="1205963" y="534200"/>
              <a:ext cx="166975" cy="118175"/>
            </a:xfrm>
            <a:custGeom>
              <a:avLst/>
              <a:gdLst/>
              <a:ahLst/>
              <a:cxnLst/>
              <a:rect l="l" t="t" r="r" b="b"/>
              <a:pathLst>
                <a:path w="6679" h="4727" extrusionOk="0">
                  <a:moveTo>
                    <a:pt x="0" y="1"/>
                  </a:moveTo>
                  <a:lnTo>
                    <a:pt x="0" y="111"/>
                  </a:lnTo>
                  <a:cubicBezTo>
                    <a:pt x="16" y="1513"/>
                    <a:pt x="599" y="2852"/>
                    <a:pt x="1623" y="3829"/>
                  </a:cubicBezTo>
                  <a:cubicBezTo>
                    <a:pt x="2261" y="4417"/>
                    <a:pt x="3078" y="4726"/>
                    <a:pt x="3923" y="4726"/>
                  </a:cubicBezTo>
                  <a:cubicBezTo>
                    <a:pt x="4143" y="4726"/>
                    <a:pt x="4364" y="4706"/>
                    <a:pt x="4584" y="4663"/>
                  </a:cubicBezTo>
                  <a:cubicBezTo>
                    <a:pt x="5781" y="4380"/>
                    <a:pt x="6679" y="2931"/>
                    <a:pt x="5923" y="1734"/>
                  </a:cubicBezTo>
                  <a:cubicBezTo>
                    <a:pt x="5828" y="1592"/>
                    <a:pt x="5718" y="1466"/>
                    <a:pt x="5592" y="1340"/>
                  </a:cubicBezTo>
                  <a:cubicBezTo>
                    <a:pt x="5004" y="2319"/>
                    <a:pt x="4046" y="3071"/>
                    <a:pt x="2981" y="3071"/>
                  </a:cubicBezTo>
                  <a:cubicBezTo>
                    <a:pt x="2591" y="3071"/>
                    <a:pt x="2186" y="2970"/>
                    <a:pt x="1780" y="2742"/>
                  </a:cubicBezTo>
                  <a:cubicBezTo>
                    <a:pt x="882" y="2222"/>
                    <a:pt x="268" y="1167"/>
                    <a:pt x="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7"/>
            <p:cNvSpPr/>
            <p:nvPr/>
          </p:nvSpPr>
          <p:spPr>
            <a:xfrm>
              <a:off x="1053563" y="1256975"/>
              <a:ext cx="69725" cy="83625"/>
            </a:xfrm>
            <a:custGeom>
              <a:avLst/>
              <a:gdLst/>
              <a:ahLst/>
              <a:cxnLst/>
              <a:rect l="l" t="t" r="r" b="b"/>
              <a:pathLst>
                <a:path w="2789" h="3345" extrusionOk="0">
                  <a:moveTo>
                    <a:pt x="1398" y="1"/>
                  </a:moveTo>
                  <a:cubicBezTo>
                    <a:pt x="1016" y="1"/>
                    <a:pt x="656" y="173"/>
                    <a:pt x="410" y="561"/>
                  </a:cubicBezTo>
                  <a:cubicBezTo>
                    <a:pt x="0" y="1223"/>
                    <a:pt x="32" y="2168"/>
                    <a:pt x="111" y="2877"/>
                  </a:cubicBezTo>
                  <a:cubicBezTo>
                    <a:pt x="146" y="3217"/>
                    <a:pt x="271" y="3344"/>
                    <a:pt x="439" y="3344"/>
                  </a:cubicBezTo>
                  <a:cubicBezTo>
                    <a:pt x="870" y="3344"/>
                    <a:pt x="1585" y="2513"/>
                    <a:pt x="1812" y="2310"/>
                  </a:cubicBezTo>
                  <a:cubicBezTo>
                    <a:pt x="2143" y="2026"/>
                    <a:pt x="2552" y="1758"/>
                    <a:pt x="2678" y="1317"/>
                  </a:cubicBezTo>
                  <a:cubicBezTo>
                    <a:pt x="2788" y="876"/>
                    <a:pt x="2568" y="419"/>
                    <a:pt x="2158" y="215"/>
                  </a:cubicBezTo>
                  <a:cubicBezTo>
                    <a:pt x="1913" y="76"/>
                    <a:pt x="1651" y="1"/>
                    <a:pt x="13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7"/>
            <p:cNvSpPr/>
            <p:nvPr/>
          </p:nvSpPr>
          <p:spPr>
            <a:xfrm>
              <a:off x="1067738" y="1256950"/>
              <a:ext cx="55550" cy="82975"/>
            </a:xfrm>
            <a:custGeom>
              <a:avLst/>
              <a:gdLst/>
              <a:ahLst/>
              <a:cxnLst/>
              <a:rect l="l" t="t" r="r" b="b"/>
              <a:pathLst>
                <a:path w="2222" h="3319" extrusionOk="0">
                  <a:moveTo>
                    <a:pt x="839" y="1"/>
                  </a:moveTo>
                  <a:cubicBezTo>
                    <a:pt x="582" y="1"/>
                    <a:pt x="334" y="80"/>
                    <a:pt x="127" y="247"/>
                  </a:cubicBezTo>
                  <a:cubicBezTo>
                    <a:pt x="646" y="310"/>
                    <a:pt x="1229" y="468"/>
                    <a:pt x="1387" y="972"/>
                  </a:cubicBezTo>
                  <a:cubicBezTo>
                    <a:pt x="1513" y="1381"/>
                    <a:pt x="1276" y="1791"/>
                    <a:pt x="1072" y="2122"/>
                  </a:cubicBezTo>
                  <a:cubicBezTo>
                    <a:pt x="788" y="2563"/>
                    <a:pt x="426" y="2972"/>
                    <a:pt x="0" y="3319"/>
                  </a:cubicBezTo>
                  <a:cubicBezTo>
                    <a:pt x="442" y="3177"/>
                    <a:pt x="1040" y="2500"/>
                    <a:pt x="1245" y="2311"/>
                  </a:cubicBezTo>
                  <a:cubicBezTo>
                    <a:pt x="1560" y="2027"/>
                    <a:pt x="1985" y="1759"/>
                    <a:pt x="2111" y="1318"/>
                  </a:cubicBezTo>
                  <a:cubicBezTo>
                    <a:pt x="2221" y="877"/>
                    <a:pt x="2001" y="420"/>
                    <a:pt x="1591" y="216"/>
                  </a:cubicBezTo>
                  <a:cubicBezTo>
                    <a:pt x="1350" y="76"/>
                    <a:pt x="1090" y="1"/>
                    <a:pt x="8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7"/>
            <p:cNvSpPr/>
            <p:nvPr/>
          </p:nvSpPr>
          <p:spPr>
            <a:xfrm>
              <a:off x="1146488" y="1246775"/>
              <a:ext cx="66575" cy="98875"/>
            </a:xfrm>
            <a:custGeom>
              <a:avLst/>
              <a:gdLst/>
              <a:ahLst/>
              <a:cxnLst/>
              <a:rect l="l" t="t" r="r" b="b"/>
              <a:pathLst>
                <a:path w="2663" h="3955" extrusionOk="0">
                  <a:moveTo>
                    <a:pt x="1311" y="1"/>
                  </a:moveTo>
                  <a:cubicBezTo>
                    <a:pt x="722" y="1"/>
                    <a:pt x="182" y="333"/>
                    <a:pt x="95" y="985"/>
                  </a:cubicBezTo>
                  <a:cubicBezTo>
                    <a:pt x="1" y="1631"/>
                    <a:pt x="174" y="2418"/>
                    <a:pt x="363" y="3017"/>
                  </a:cubicBezTo>
                  <a:cubicBezTo>
                    <a:pt x="442" y="3300"/>
                    <a:pt x="568" y="3726"/>
                    <a:pt x="851" y="3883"/>
                  </a:cubicBezTo>
                  <a:cubicBezTo>
                    <a:pt x="937" y="3932"/>
                    <a:pt x="1022" y="3955"/>
                    <a:pt x="1103" y="3955"/>
                  </a:cubicBezTo>
                  <a:cubicBezTo>
                    <a:pt x="1860" y="3955"/>
                    <a:pt x="2420" y="2032"/>
                    <a:pt x="2505" y="1520"/>
                  </a:cubicBezTo>
                  <a:cubicBezTo>
                    <a:pt x="2663" y="701"/>
                    <a:pt x="2316" y="71"/>
                    <a:pt x="1466" y="8"/>
                  </a:cubicBezTo>
                  <a:cubicBezTo>
                    <a:pt x="1414" y="3"/>
                    <a:pt x="1362" y="1"/>
                    <a:pt x="13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7"/>
            <p:cNvSpPr/>
            <p:nvPr/>
          </p:nvSpPr>
          <p:spPr>
            <a:xfrm>
              <a:off x="1147688" y="1246775"/>
              <a:ext cx="65375" cy="73075"/>
            </a:xfrm>
            <a:custGeom>
              <a:avLst/>
              <a:gdLst/>
              <a:ahLst/>
              <a:cxnLst/>
              <a:rect l="l" t="t" r="r" b="b"/>
              <a:pathLst>
                <a:path w="2615" h="2923" extrusionOk="0">
                  <a:moveTo>
                    <a:pt x="1263" y="1"/>
                  </a:moveTo>
                  <a:cubicBezTo>
                    <a:pt x="674" y="1"/>
                    <a:pt x="134" y="333"/>
                    <a:pt x="47" y="985"/>
                  </a:cubicBezTo>
                  <a:cubicBezTo>
                    <a:pt x="0" y="1379"/>
                    <a:pt x="16" y="1757"/>
                    <a:pt x="95" y="2150"/>
                  </a:cubicBezTo>
                  <a:cubicBezTo>
                    <a:pt x="126" y="1599"/>
                    <a:pt x="347" y="1142"/>
                    <a:pt x="945" y="1048"/>
                  </a:cubicBezTo>
                  <a:cubicBezTo>
                    <a:pt x="1008" y="1034"/>
                    <a:pt x="1072" y="1027"/>
                    <a:pt x="1134" y="1027"/>
                  </a:cubicBezTo>
                  <a:cubicBezTo>
                    <a:pt x="1569" y="1027"/>
                    <a:pt x="1965" y="1349"/>
                    <a:pt x="2048" y="1804"/>
                  </a:cubicBezTo>
                  <a:cubicBezTo>
                    <a:pt x="2111" y="2166"/>
                    <a:pt x="2095" y="2560"/>
                    <a:pt x="2016" y="2922"/>
                  </a:cubicBezTo>
                  <a:cubicBezTo>
                    <a:pt x="2205" y="2466"/>
                    <a:pt x="2363" y="1993"/>
                    <a:pt x="2457" y="1520"/>
                  </a:cubicBezTo>
                  <a:cubicBezTo>
                    <a:pt x="2615" y="701"/>
                    <a:pt x="2268" y="71"/>
                    <a:pt x="1418" y="8"/>
                  </a:cubicBezTo>
                  <a:cubicBezTo>
                    <a:pt x="1366" y="3"/>
                    <a:pt x="1314" y="1"/>
                    <a:pt x="1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7"/>
            <p:cNvSpPr/>
            <p:nvPr/>
          </p:nvSpPr>
          <p:spPr>
            <a:xfrm>
              <a:off x="1229988" y="1251025"/>
              <a:ext cx="64600" cy="83100"/>
            </a:xfrm>
            <a:custGeom>
              <a:avLst/>
              <a:gdLst/>
              <a:ahLst/>
              <a:cxnLst/>
              <a:rect l="l" t="t" r="r" b="b"/>
              <a:pathLst>
                <a:path w="2584" h="3324" extrusionOk="0">
                  <a:moveTo>
                    <a:pt x="1247" y="1"/>
                  </a:moveTo>
                  <a:cubicBezTo>
                    <a:pt x="1163" y="1"/>
                    <a:pt x="1078" y="9"/>
                    <a:pt x="993" y="27"/>
                  </a:cubicBezTo>
                  <a:cubicBezTo>
                    <a:pt x="315" y="169"/>
                    <a:pt x="0" y="720"/>
                    <a:pt x="236" y="1382"/>
                  </a:cubicBezTo>
                  <a:cubicBezTo>
                    <a:pt x="473" y="1949"/>
                    <a:pt x="772" y="2485"/>
                    <a:pt x="1134" y="2989"/>
                  </a:cubicBezTo>
                  <a:cubicBezTo>
                    <a:pt x="1283" y="3219"/>
                    <a:pt x="1447" y="3324"/>
                    <a:pt x="1602" y="3324"/>
                  </a:cubicBezTo>
                  <a:cubicBezTo>
                    <a:pt x="1808" y="3324"/>
                    <a:pt x="2001" y="3139"/>
                    <a:pt x="2127" y="2815"/>
                  </a:cubicBezTo>
                  <a:cubicBezTo>
                    <a:pt x="2363" y="2248"/>
                    <a:pt x="2583" y="1413"/>
                    <a:pt x="2394" y="831"/>
                  </a:cubicBezTo>
                  <a:cubicBezTo>
                    <a:pt x="2232" y="317"/>
                    <a:pt x="1757" y="1"/>
                    <a:pt x="1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7"/>
            <p:cNvSpPr/>
            <p:nvPr/>
          </p:nvSpPr>
          <p:spPr>
            <a:xfrm>
              <a:off x="1230363" y="1251025"/>
              <a:ext cx="57525" cy="82925"/>
            </a:xfrm>
            <a:custGeom>
              <a:avLst/>
              <a:gdLst/>
              <a:ahLst/>
              <a:cxnLst/>
              <a:rect l="l" t="t" r="r" b="b"/>
              <a:pathLst>
                <a:path w="2301" h="3317" extrusionOk="0">
                  <a:moveTo>
                    <a:pt x="1239" y="1"/>
                  </a:moveTo>
                  <a:cubicBezTo>
                    <a:pt x="1152" y="1"/>
                    <a:pt x="1065" y="9"/>
                    <a:pt x="978" y="27"/>
                  </a:cubicBezTo>
                  <a:cubicBezTo>
                    <a:pt x="300" y="169"/>
                    <a:pt x="1" y="720"/>
                    <a:pt x="237" y="1382"/>
                  </a:cubicBezTo>
                  <a:cubicBezTo>
                    <a:pt x="458" y="1949"/>
                    <a:pt x="757" y="2485"/>
                    <a:pt x="1119" y="2989"/>
                  </a:cubicBezTo>
                  <a:cubicBezTo>
                    <a:pt x="1271" y="3216"/>
                    <a:pt x="1430" y="3317"/>
                    <a:pt x="1581" y="3317"/>
                  </a:cubicBezTo>
                  <a:cubicBezTo>
                    <a:pt x="1650" y="3317"/>
                    <a:pt x="1717" y="3296"/>
                    <a:pt x="1781" y="3256"/>
                  </a:cubicBezTo>
                  <a:cubicBezTo>
                    <a:pt x="1686" y="3146"/>
                    <a:pt x="1576" y="3036"/>
                    <a:pt x="1482" y="2910"/>
                  </a:cubicBezTo>
                  <a:cubicBezTo>
                    <a:pt x="1135" y="2437"/>
                    <a:pt x="741" y="1870"/>
                    <a:pt x="788" y="1256"/>
                  </a:cubicBezTo>
                  <a:cubicBezTo>
                    <a:pt x="840" y="678"/>
                    <a:pt x="1229" y="425"/>
                    <a:pt x="1651" y="425"/>
                  </a:cubicBezTo>
                  <a:cubicBezTo>
                    <a:pt x="1873" y="425"/>
                    <a:pt x="2105" y="495"/>
                    <a:pt x="2301" y="626"/>
                  </a:cubicBezTo>
                  <a:cubicBezTo>
                    <a:pt x="2090" y="230"/>
                    <a:pt x="1680" y="1"/>
                    <a:pt x="1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7"/>
            <p:cNvSpPr/>
            <p:nvPr/>
          </p:nvSpPr>
          <p:spPr>
            <a:xfrm>
              <a:off x="1573363" y="1256450"/>
              <a:ext cx="70525" cy="84700"/>
            </a:xfrm>
            <a:custGeom>
              <a:avLst/>
              <a:gdLst/>
              <a:ahLst/>
              <a:cxnLst/>
              <a:rect l="l" t="t" r="r" b="b"/>
              <a:pathLst>
                <a:path w="2821" h="3388" extrusionOk="0">
                  <a:moveTo>
                    <a:pt x="1420" y="0"/>
                  </a:moveTo>
                  <a:cubicBezTo>
                    <a:pt x="1028" y="0"/>
                    <a:pt x="658" y="181"/>
                    <a:pt x="410" y="582"/>
                  </a:cubicBezTo>
                  <a:cubicBezTo>
                    <a:pt x="1" y="1228"/>
                    <a:pt x="32" y="2205"/>
                    <a:pt x="111" y="2913"/>
                  </a:cubicBezTo>
                  <a:cubicBezTo>
                    <a:pt x="146" y="3259"/>
                    <a:pt x="273" y="3388"/>
                    <a:pt x="443" y="3388"/>
                  </a:cubicBezTo>
                  <a:cubicBezTo>
                    <a:pt x="878" y="3388"/>
                    <a:pt x="1601" y="2546"/>
                    <a:pt x="1828" y="2331"/>
                  </a:cubicBezTo>
                  <a:cubicBezTo>
                    <a:pt x="2159" y="2031"/>
                    <a:pt x="2584" y="1779"/>
                    <a:pt x="2710" y="1338"/>
                  </a:cubicBezTo>
                  <a:cubicBezTo>
                    <a:pt x="2820" y="897"/>
                    <a:pt x="2600" y="425"/>
                    <a:pt x="2190" y="220"/>
                  </a:cubicBezTo>
                  <a:cubicBezTo>
                    <a:pt x="1942" y="77"/>
                    <a:pt x="1676" y="0"/>
                    <a:pt x="14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7"/>
            <p:cNvSpPr/>
            <p:nvPr/>
          </p:nvSpPr>
          <p:spPr>
            <a:xfrm>
              <a:off x="1587938" y="1256575"/>
              <a:ext cx="56325" cy="83750"/>
            </a:xfrm>
            <a:custGeom>
              <a:avLst/>
              <a:gdLst/>
              <a:ahLst/>
              <a:cxnLst/>
              <a:rect l="l" t="t" r="r" b="b"/>
              <a:pathLst>
                <a:path w="2253" h="3350" extrusionOk="0">
                  <a:moveTo>
                    <a:pt x="839" y="0"/>
                  </a:moveTo>
                  <a:cubicBezTo>
                    <a:pt x="578" y="0"/>
                    <a:pt x="326" y="79"/>
                    <a:pt x="111" y="246"/>
                  </a:cubicBezTo>
                  <a:cubicBezTo>
                    <a:pt x="646" y="309"/>
                    <a:pt x="1229" y="467"/>
                    <a:pt x="1387" y="987"/>
                  </a:cubicBezTo>
                  <a:cubicBezTo>
                    <a:pt x="1528" y="1396"/>
                    <a:pt x="1276" y="1806"/>
                    <a:pt x="1071" y="2137"/>
                  </a:cubicBezTo>
                  <a:cubicBezTo>
                    <a:pt x="788" y="2593"/>
                    <a:pt x="410" y="3003"/>
                    <a:pt x="0" y="3349"/>
                  </a:cubicBezTo>
                  <a:cubicBezTo>
                    <a:pt x="426" y="3223"/>
                    <a:pt x="1040" y="2515"/>
                    <a:pt x="1245" y="2326"/>
                  </a:cubicBezTo>
                  <a:cubicBezTo>
                    <a:pt x="1576" y="2042"/>
                    <a:pt x="2001" y="1774"/>
                    <a:pt x="2127" y="1349"/>
                  </a:cubicBezTo>
                  <a:cubicBezTo>
                    <a:pt x="2253" y="892"/>
                    <a:pt x="2032" y="420"/>
                    <a:pt x="1607" y="215"/>
                  </a:cubicBezTo>
                  <a:cubicBezTo>
                    <a:pt x="1358" y="75"/>
                    <a:pt x="1094" y="0"/>
                    <a:pt x="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7"/>
            <p:cNvSpPr/>
            <p:nvPr/>
          </p:nvSpPr>
          <p:spPr>
            <a:xfrm>
              <a:off x="1667088" y="1246375"/>
              <a:ext cx="67350" cy="100150"/>
            </a:xfrm>
            <a:custGeom>
              <a:avLst/>
              <a:gdLst/>
              <a:ahLst/>
              <a:cxnLst/>
              <a:rect l="l" t="t" r="r" b="b"/>
              <a:pathLst>
                <a:path w="2694" h="4006" extrusionOk="0">
                  <a:moveTo>
                    <a:pt x="1339" y="1"/>
                  </a:moveTo>
                  <a:cubicBezTo>
                    <a:pt x="738" y="1"/>
                    <a:pt x="196" y="334"/>
                    <a:pt x="95" y="1001"/>
                  </a:cubicBezTo>
                  <a:cubicBezTo>
                    <a:pt x="0" y="1647"/>
                    <a:pt x="189" y="2450"/>
                    <a:pt x="378" y="3064"/>
                  </a:cubicBezTo>
                  <a:cubicBezTo>
                    <a:pt x="457" y="3348"/>
                    <a:pt x="599" y="3773"/>
                    <a:pt x="867" y="3931"/>
                  </a:cubicBezTo>
                  <a:cubicBezTo>
                    <a:pt x="956" y="3982"/>
                    <a:pt x="1043" y="4006"/>
                    <a:pt x="1127" y="4006"/>
                  </a:cubicBezTo>
                  <a:cubicBezTo>
                    <a:pt x="1893" y="4006"/>
                    <a:pt x="2453" y="2061"/>
                    <a:pt x="2552" y="1536"/>
                  </a:cubicBezTo>
                  <a:cubicBezTo>
                    <a:pt x="2694" y="702"/>
                    <a:pt x="2347" y="72"/>
                    <a:pt x="1497" y="9"/>
                  </a:cubicBezTo>
                  <a:cubicBezTo>
                    <a:pt x="1444" y="3"/>
                    <a:pt x="1391" y="1"/>
                    <a:pt x="1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7"/>
            <p:cNvSpPr/>
            <p:nvPr/>
          </p:nvSpPr>
          <p:spPr>
            <a:xfrm>
              <a:off x="1668263" y="1246375"/>
              <a:ext cx="66175" cy="73875"/>
            </a:xfrm>
            <a:custGeom>
              <a:avLst/>
              <a:gdLst/>
              <a:ahLst/>
              <a:cxnLst/>
              <a:rect l="l" t="t" r="r" b="b"/>
              <a:pathLst>
                <a:path w="2647" h="2955" extrusionOk="0">
                  <a:moveTo>
                    <a:pt x="1292" y="1"/>
                  </a:moveTo>
                  <a:cubicBezTo>
                    <a:pt x="691" y="1"/>
                    <a:pt x="149" y="334"/>
                    <a:pt x="48" y="1001"/>
                  </a:cubicBezTo>
                  <a:cubicBezTo>
                    <a:pt x="1" y="1395"/>
                    <a:pt x="32" y="1788"/>
                    <a:pt x="111" y="2166"/>
                  </a:cubicBezTo>
                  <a:cubicBezTo>
                    <a:pt x="142" y="1615"/>
                    <a:pt x="363" y="1158"/>
                    <a:pt x="962" y="1064"/>
                  </a:cubicBezTo>
                  <a:cubicBezTo>
                    <a:pt x="1027" y="1050"/>
                    <a:pt x="1092" y="1043"/>
                    <a:pt x="1156" y="1043"/>
                  </a:cubicBezTo>
                  <a:cubicBezTo>
                    <a:pt x="1605" y="1043"/>
                    <a:pt x="2011" y="1367"/>
                    <a:pt x="2080" y="1836"/>
                  </a:cubicBezTo>
                  <a:cubicBezTo>
                    <a:pt x="2143" y="2198"/>
                    <a:pt x="2143" y="2592"/>
                    <a:pt x="2048" y="2954"/>
                  </a:cubicBezTo>
                  <a:cubicBezTo>
                    <a:pt x="2253" y="2497"/>
                    <a:pt x="2395" y="2025"/>
                    <a:pt x="2505" y="1536"/>
                  </a:cubicBezTo>
                  <a:cubicBezTo>
                    <a:pt x="2647" y="702"/>
                    <a:pt x="2300" y="72"/>
                    <a:pt x="1450" y="9"/>
                  </a:cubicBezTo>
                  <a:cubicBezTo>
                    <a:pt x="1397" y="3"/>
                    <a:pt x="1344" y="1"/>
                    <a:pt x="12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7"/>
            <p:cNvSpPr/>
            <p:nvPr/>
          </p:nvSpPr>
          <p:spPr>
            <a:xfrm>
              <a:off x="1752538" y="1250275"/>
              <a:ext cx="65000" cy="84425"/>
            </a:xfrm>
            <a:custGeom>
              <a:avLst/>
              <a:gdLst/>
              <a:ahLst/>
              <a:cxnLst/>
              <a:rect l="l" t="t" r="r" b="b"/>
              <a:pathLst>
                <a:path w="2600" h="3377" extrusionOk="0">
                  <a:moveTo>
                    <a:pt x="1230" y="0"/>
                  </a:moveTo>
                  <a:cubicBezTo>
                    <a:pt x="1146" y="0"/>
                    <a:pt x="1062" y="8"/>
                    <a:pt x="977" y="26"/>
                  </a:cubicBezTo>
                  <a:cubicBezTo>
                    <a:pt x="284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4" y="3270"/>
                    <a:pt x="1440" y="3376"/>
                    <a:pt x="1598" y="3376"/>
                  </a:cubicBezTo>
                  <a:cubicBezTo>
                    <a:pt x="1810" y="3376"/>
                    <a:pt x="2007" y="3186"/>
                    <a:pt x="2143" y="2861"/>
                  </a:cubicBezTo>
                  <a:cubicBezTo>
                    <a:pt x="2363" y="2294"/>
                    <a:pt x="2600" y="1443"/>
                    <a:pt x="2411" y="845"/>
                  </a:cubicBezTo>
                  <a:cubicBezTo>
                    <a:pt x="2234" y="329"/>
                    <a:pt x="1753" y="0"/>
                    <a:pt x="1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7"/>
            <p:cNvSpPr/>
            <p:nvPr/>
          </p:nvSpPr>
          <p:spPr>
            <a:xfrm>
              <a:off x="1752538" y="1250275"/>
              <a:ext cx="58300" cy="84450"/>
            </a:xfrm>
            <a:custGeom>
              <a:avLst/>
              <a:gdLst/>
              <a:ahLst/>
              <a:cxnLst/>
              <a:rect l="l" t="t" r="r" b="b"/>
              <a:pathLst>
                <a:path w="2332" h="3378" extrusionOk="0">
                  <a:moveTo>
                    <a:pt x="1229" y="0"/>
                  </a:moveTo>
                  <a:cubicBezTo>
                    <a:pt x="1146" y="0"/>
                    <a:pt x="1061" y="8"/>
                    <a:pt x="977" y="26"/>
                  </a:cubicBezTo>
                  <a:cubicBezTo>
                    <a:pt x="300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1" y="3274"/>
                    <a:pt x="1439" y="3378"/>
                    <a:pt x="1595" y="3378"/>
                  </a:cubicBezTo>
                  <a:cubicBezTo>
                    <a:pt x="1665" y="3378"/>
                    <a:pt x="1733" y="3357"/>
                    <a:pt x="1796" y="3318"/>
                  </a:cubicBezTo>
                  <a:cubicBezTo>
                    <a:pt x="1686" y="3208"/>
                    <a:pt x="1591" y="3082"/>
                    <a:pt x="1497" y="2956"/>
                  </a:cubicBezTo>
                  <a:cubicBezTo>
                    <a:pt x="1135" y="2483"/>
                    <a:pt x="741" y="1900"/>
                    <a:pt x="788" y="1270"/>
                  </a:cubicBezTo>
                  <a:cubicBezTo>
                    <a:pt x="840" y="693"/>
                    <a:pt x="1236" y="439"/>
                    <a:pt x="1667" y="439"/>
                  </a:cubicBezTo>
                  <a:cubicBezTo>
                    <a:pt x="1894" y="439"/>
                    <a:pt x="2131" y="510"/>
                    <a:pt x="2332" y="640"/>
                  </a:cubicBezTo>
                  <a:cubicBezTo>
                    <a:pt x="2106" y="242"/>
                    <a:pt x="1679" y="0"/>
                    <a:pt x="12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7"/>
            <p:cNvSpPr/>
            <p:nvPr/>
          </p:nvSpPr>
          <p:spPr>
            <a:xfrm>
              <a:off x="1166963" y="768600"/>
              <a:ext cx="214650" cy="223875"/>
            </a:xfrm>
            <a:custGeom>
              <a:avLst/>
              <a:gdLst/>
              <a:ahLst/>
              <a:cxnLst/>
              <a:rect l="l" t="t" r="r" b="b"/>
              <a:pathLst>
                <a:path w="8586" h="8955" extrusionOk="0">
                  <a:moveTo>
                    <a:pt x="4929" y="1"/>
                  </a:moveTo>
                  <a:cubicBezTo>
                    <a:pt x="4028" y="1"/>
                    <a:pt x="3231" y="605"/>
                    <a:pt x="2663" y="1304"/>
                  </a:cubicBezTo>
                  <a:cubicBezTo>
                    <a:pt x="2600" y="1383"/>
                    <a:pt x="2521" y="1478"/>
                    <a:pt x="2458" y="1557"/>
                  </a:cubicBezTo>
                  <a:cubicBezTo>
                    <a:pt x="1875" y="2376"/>
                    <a:pt x="962" y="3084"/>
                    <a:pt x="552" y="4030"/>
                  </a:cubicBezTo>
                  <a:cubicBezTo>
                    <a:pt x="1" y="5337"/>
                    <a:pt x="442" y="7022"/>
                    <a:pt x="1419" y="7983"/>
                  </a:cubicBezTo>
                  <a:cubicBezTo>
                    <a:pt x="2101" y="8666"/>
                    <a:pt x="2896" y="8955"/>
                    <a:pt x="3697" y="8955"/>
                  </a:cubicBezTo>
                  <a:cubicBezTo>
                    <a:pt x="5262" y="8955"/>
                    <a:pt x="6854" y="7851"/>
                    <a:pt x="7688" y="6424"/>
                  </a:cubicBezTo>
                  <a:cubicBezTo>
                    <a:pt x="8586" y="4896"/>
                    <a:pt x="8349" y="2880"/>
                    <a:pt x="7310" y="1478"/>
                  </a:cubicBezTo>
                  <a:cubicBezTo>
                    <a:pt x="7262" y="1446"/>
                    <a:pt x="7247" y="1415"/>
                    <a:pt x="7215" y="1367"/>
                  </a:cubicBezTo>
                  <a:cubicBezTo>
                    <a:pt x="6711" y="722"/>
                    <a:pt x="5987" y="107"/>
                    <a:pt x="5152" y="13"/>
                  </a:cubicBezTo>
                  <a:cubicBezTo>
                    <a:pt x="5077" y="5"/>
                    <a:pt x="5003" y="1"/>
                    <a:pt x="49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7"/>
            <p:cNvSpPr/>
            <p:nvPr/>
          </p:nvSpPr>
          <p:spPr>
            <a:xfrm>
              <a:off x="1205963" y="804950"/>
              <a:ext cx="132725" cy="149775"/>
            </a:xfrm>
            <a:custGeom>
              <a:avLst/>
              <a:gdLst/>
              <a:ahLst/>
              <a:cxnLst/>
              <a:rect l="l" t="t" r="r" b="b"/>
              <a:pathLst>
                <a:path w="5309" h="5991" extrusionOk="0">
                  <a:moveTo>
                    <a:pt x="3584" y="1"/>
                  </a:moveTo>
                  <a:cubicBezTo>
                    <a:pt x="2766" y="1"/>
                    <a:pt x="2024" y="752"/>
                    <a:pt x="1465" y="1268"/>
                  </a:cubicBezTo>
                  <a:cubicBezTo>
                    <a:pt x="678" y="1993"/>
                    <a:pt x="0" y="2812"/>
                    <a:pt x="111" y="3977"/>
                  </a:cubicBezTo>
                  <a:cubicBezTo>
                    <a:pt x="235" y="5274"/>
                    <a:pt x="1300" y="5990"/>
                    <a:pt x="2462" y="5990"/>
                  </a:cubicBezTo>
                  <a:cubicBezTo>
                    <a:pt x="2627" y="5990"/>
                    <a:pt x="2795" y="5976"/>
                    <a:pt x="2962" y="5946"/>
                  </a:cubicBezTo>
                  <a:cubicBezTo>
                    <a:pt x="4364" y="5710"/>
                    <a:pt x="5183" y="4308"/>
                    <a:pt x="5293" y="2938"/>
                  </a:cubicBezTo>
                  <a:cubicBezTo>
                    <a:pt x="5309" y="2544"/>
                    <a:pt x="5293" y="2150"/>
                    <a:pt x="5198" y="1756"/>
                  </a:cubicBezTo>
                  <a:cubicBezTo>
                    <a:pt x="5041" y="1048"/>
                    <a:pt x="4616" y="181"/>
                    <a:pt x="3828" y="24"/>
                  </a:cubicBezTo>
                  <a:cubicBezTo>
                    <a:pt x="3746" y="8"/>
                    <a:pt x="3665" y="1"/>
                    <a:pt x="35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7"/>
            <p:cNvSpPr/>
            <p:nvPr/>
          </p:nvSpPr>
          <p:spPr>
            <a:xfrm>
              <a:off x="1221313" y="835225"/>
              <a:ext cx="105000" cy="88925"/>
            </a:xfrm>
            <a:custGeom>
              <a:avLst/>
              <a:gdLst/>
              <a:ahLst/>
              <a:cxnLst/>
              <a:rect l="l" t="t" r="r" b="b"/>
              <a:pathLst>
                <a:path w="4200" h="3557" extrusionOk="0">
                  <a:moveTo>
                    <a:pt x="2322" y="1"/>
                  </a:moveTo>
                  <a:cubicBezTo>
                    <a:pt x="2234" y="1"/>
                    <a:pt x="2143" y="9"/>
                    <a:pt x="2048" y="26"/>
                  </a:cubicBezTo>
                  <a:cubicBezTo>
                    <a:pt x="914" y="230"/>
                    <a:pt x="1" y="1664"/>
                    <a:pt x="694" y="2766"/>
                  </a:cubicBezTo>
                  <a:cubicBezTo>
                    <a:pt x="1027" y="3273"/>
                    <a:pt x="1584" y="3557"/>
                    <a:pt x="2165" y="3557"/>
                  </a:cubicBezTo>
                  <a:cubicBezTo>
                    <a:pt x="2325" y="3557"/>
                    <a:pt x="2487" y="3535"/>
                    <a:pt x="2647" y="3491"/>
                  </a:cubicBezTo>
                  <a:cubicBezTo>
                    <a:pt x="2757" y="3444"/>
                    <a:pt x="2867" y="3396"/>
                    <a:pt x="2962" y="3333"/>
                  </a:cubicBezTo>
                  <a:cubicBezTo>
                    <a:pt x="4200" y="2528"/>
                    <a:pt x="3870" y="1"/>
                    <a:pt x="2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7"/>
            <p:cNvSpPr/>
            <p:nvPr/>
          </p:nvSpPr>
          <p:spPr>
            <a:xfrm>
              <a:off x="1287863" y="813300"/>
              <a:ext cx="52800" cy="71275"/>
            </a:xfrm>
            <a:custGeom>
              <a:avLst/>
              <a:gdLst/>
              <a:ahLst/>
              <a:cxnLst/>
              <a:rect l="l" t="t" r="r" b="b"/>
              <a:pathLst>
                <a:path w="2112" h="2851" extrusionOk="0">
                  <a:moveTo>
                    <a:pt x="1248" y="0"/>
                  </a:moveTo>
                  <a:cubicBezTo>
                    <a:pt x="1065" y="0"/>
                    <a:pt x="879" y="74"/>
                    <a:pt x="741" y="225"/>
                  </a:cubicBezTo>
                  <a:cubicBezTo>
                    <a:pt x="221" y="745"/>
                    <a:pt x="1" y="1832"/>
                    <a:pt x="410" y="2478"/>
                  </a:cubicBezTo>
                  <a:cubicBezTo>
                    <a:pt x="567" y="2739"/>
                    <a:pt x="795" y="2851"/>
                    <a:pt x="1028" y="2851"/>
                  </a:cubicBezTo>
                  <a:cubicBezTo>
                    <a:pt x="1426" y="2851"/>
                    <a:pt x="1839" y="2525"/>
                    <a:pt x="1938" y="2068"/>
                  </a:cubicBezTo>
                  <a:cubicBezTo>
                    <a:pt x="2033" y="1580"/>
                    <a:pt x="2111" y="808"/>
                    <a:pt x="1828" y="351"/>
                  </a:cubicBezTo>
                  <a:cubicBezTo>
                    <a:pt x="1713" y="121"/>
                    <a:pt x="1483" y="0"/>
                    <a:pt x="12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7"/>
            <p:cNvSpPr/>
            <p:nvPr/>
          </p:nvSpPr>
          <p:spPr>
            <a:xfrm>
              <a:off x="1482013" y="768125"/>
              <a:ext cx="214625" cy="223675"/>
            </a:xfrm>
            <a:custGeom>
              <a:avLst/>
              <a:gdLst/>
              <a:ahLst/>
              <a:cxnLst/>
              <a:rect l="l" t="t" r="r" b="b"/>
              <a:pathLst>
                <a:path w="8585" h="8947" extrusionOk="0">
                  <a:moveTo>
                    <a:pt x="4901" y="0"/>
                  </a:moveTo>
                  <a:cubicBezTo>
                    <a:pt x="4011" y="0"/>
                    <a:pt x="3224" y="600"/>
                    <a:pt x="2662" y="1292"/>
                  </a:cubicBezTo>
                  <a:cubicBezTo>
                    <a:pt x="2583" y="1371"/>
                    <a:pt x="2520" y="1465"/>
                    <a:pt x="2457" y="1544"/>
                  </a:cubicBezTo>
                  <a:cubicBezTo>
                    <a:pt x="1875" y="2363"/>
                    <a:pt x="945" y="3072"/>
                    <a:pt x="551" y="4017"/>
                  </a:cubicBezTo>
                  <a:cubicBezTo>
                    <a:pt x="0" y="5324"/>
                    <a:pt x="441" y="7010"/>
                    <a:pt x="1418" y="7986"/>
                  </a:cubicBezTo>
                  <a:cubicBezTo>
                    <a:pt x="2092" y="8661"/>
                    <a:pt x="2881" y="8947"/>
                    <a:pt x="3679" y="8947"/>
                  </a:cubicBezTo>
                  <a:cubicBezTo>
                    <a:pt x="5248" y="8947"/>
                    <a:pt x="6852" y="7842"/>
                    <a:pt x="7687" y="6411"/>
                  </a:cubicBezTo>
                  <a:cubicBezTo>
                    <a:pt x="8585" y="4883"/>
                    <a:pt x="8333" y="2867"/>
                    <a:pt x="7309" y="1465"/>
                  </a:cubicBezTo>
                  <a:cubicBezTo>
                    <a:pt x="7262" y="1434"/>
                    <a:pt x="7246" y="1402"/>
                    <a:pt x="7230" y="1371"/>
                  </a:cubicBezTo>
                  <a:cubicBezTo>
                    <a:pt x="6710" y="709"/>
                    <a:pt x="5986" y="95"/>
                    <a:pt x="5151" y="16"/>
                  </a:cubicBezTo>
                  <a:cubicBezTo>
                    <a:pt x="5067" y="5"/>
                    <a:pt x="4984" y="0"/>
                    <a:pt x="4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7"/>
            <p:cNvSpPr/>
            <p:nvPr/>
          </p:nvSpPr>
          <p:spPr>
            <a:xfrm>
              <a:off x="1520988" y="804175"/>
              <a:ext cx="133125" cy="149750"/>
            </a:xfrm>
            <a:custGeom>
              <a:avLst/>
              <a:gdLst/>
              <a:ahLst/>
              <a:cxnLst/>
              <a:rect l="l" t="t" r="r" b="b"/>
              <a:pathLst>
                <a:path w="5325" h="5990" extrusionOk="0">
                  <a:moveTo>
                    <a:pt x="3585" y="0"/>
                  </a:moveTo>
                  <a:cubicBezTo>
                    <a:pt x="2769" y="0"/>
                    <a:pt x="2039" y="751"/>
                    <a:pt x="1465" y="1268"/>
                  </a:cubicBezTo>
                  <a:cubicBezTo>
                    <a:pt x="678" y="1992"/>
                    <a:pt x="1" y="2827"/>
                    <a:pt x="111" y="3977"/>
                  </a:cubicBezTo>
                  <a:cubicBezTo>
                    <a:pt x="235" y="5273"/>
                    <a:pt x="1301" y="5990"/>
                    <a:pt x="2462" y="5990"/>
                  </a:cubicBezTo>
                  <a:cubicBezTo>
                    <a:pt x="2628" y="5990"/>
                    <a:pt x="2795" y="5975"/>
                    <a:pt x="2962" y="5946"/>
                  </a:cubicBezTo>
                  <a:cubicBezTo>
                    <a:pt x="4364" y="5710"/>
                    <a:pt x="5183" y="4308"/>
                    <a:pt x="5293" y="2937"/>
                  </a:cubicBezTo>
                  <a:cubicBezTo>
                    <a:pt x="5325" y="2543"/>
                    <a:pt x="5293" y="2150"/>
                    <a:pt x="5199" y="1756"/>
                  </a:cubicBezTo>
                  <a:cubicBezTo>
                    <a:pt x="5041" y="1047"/>
                    <a:pt x="4616" y="181"/>
                    <a:pt x="3828" y="23"/>
                  </a:cubicBezTo>
                  <a:cubicBezTo>
                    <a:pt x="3746" y="8"/>
                    <a:pt x="3665" y="0"/>
                    <a:pt x="35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7"/>
            <p:cNvSpPr/>
            <p:nvPr/>
          </p:nvSpPr>
          <p:spPr>
            <a:xfrm>
              <a:off x="1536338" y="834450"/>
              <a:ext cx="105375" cy="88925"/>
            </a:xfrm>
            <a:custGeom>
              <a:avLst/>
              <a:gdLst/>
              <a:ahLst/>
              <a:cxnLst/>
              <a:rect l="l" t="t" r="r" b="b"/>
              <a:pathLst>
                <a:path w="4215" h="3557" extrusionOk="0">
                  <a:moveTo>
                    <a:pt x="2322" y="0"/>
                  </a:moveTo>
                  <a:cubicBezTo>
                    <a:pt x="2235" y="0"/>
                    <a:pt x="2144" y="8"/>
                    <a:pt x="2049" y="25"/>
                  </a:cubicBezTo>
                  <a:cubicBezTo>
                    <a:pt x="915" y="230"/>
                    <a:pt x="1" y="1663"/>
                    <a:pt x="710" y="2766"/>
                  </a:cubicBezTo>
                  <a:cubicBezTo>
                    <a:pt x="1031" y="3272"/>
                    <a:pt x="1585" y="3556"/>
                    <a:pt x="2166" y="3556"/>
                  </a:cubicBezTo>
                  <a:cubicBezTo>
                    <a:pt x="2326" y="3556"/>
                    <a:pt x="2488" y="3535"/>
                    <a:pt x="2647" y="3490"/>
                  </a:cubicBezTo>
                  <a:cubicBezTo>
                    <a:pt x="2757" y="3443"/>
                    <a:pt x="2868" y="3396"/>
                    <a:pt x="2962" y="3333"/>
                  </a:cubicBezTo>
                  <a:cubicBezTo>
                    <a:pt x="4215" y="2528"/>
                    <a:pt x="3872" y="0"/>
                    <a:pt x="2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7"/>
            <p:cNvSpPr/>
            <p:nvPr/>
          </p:nvSpPr>
          <p:spPr>
            <a:xfrm>
              <a:off x="1602888" y="812500"/>
              <a:ext cx="52800" cy="71400"/>
            </a:xfrm>
            <a:custGeom>
              <a:avLst/>
              <a:gdLst/>
              <a:ahLst/>
              <a:cxnLst/>
              <a:rect l="l" t="t" r="r" b="b"/>
              <a:pathLst>
                <a:path w="2112" h="2856" extrusionOk="0">
                  <a:moveTo>
                    <a:pt x="1248" y="1"/>
                  </a:moveTo>
                  <a:cubicBezTo>
                    <a:pt x="1065" y="1"/>
                    <a:pt x="879" y="74"/>
                    <a:pt x="741" y="226"/>
                  </a:cubicBezTo>
                  <a:cubicBezTo>
                    <a:pt x="221" y="746"/>
                    <a:pt x="1" y="1832"/>
                    <a:pt x="410" y="2494"/>
                  </a:cubicBezTo>
                  <a:cubicBezTo>
                    <a:pt x="572" y="2747"/>
                    <a:pt x="798" y="2855"/>
                    <a:pt x="1028" y="2855"/>
                  </a:cubicBezTo>
                  <a:cubicBezTo>
                    <a:pt x="1427" y="2855"/>
                    <a:pt x="1838" y="2529"/>
                    <a:pt x="1938" y="2069"/>
                  </a:cubicBezTo>
                  <a:cubicBezTo>
                    <a:pt x="2033" y="1565"/>
                    <a:pt x="2112" y="824"/>
                    <a:pt x="1828" y="352"/>
                  </a:cubicBezTo>
                  <a:cubicBezTo>
                    <a:pt x="1713" y="122"/>
                    <a:pt x="1483" y="1"/>
                    <a:pt x="12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7"/>
            <p:cNvSpPr/>
            <p:nvPr/>
          </p:nvSpPr>
          <p:spPr>
            <a:xfrm>
              <a:off x="1300863" y="1024875"/>
              <a:ext cx="226450" cy="133875"/>
            </a:xfrm>
            <a:custGeom>
              <a:avLst/>
              <a:gdLst/>
              <a:ahLst/>
              <a:cxnLst/>
              <a:rect l="l" t="t" r="r" b="b"/>
              <a:pathLst>
                <a:path w="9058" h="5355" extrusionOk="0">
                  <a:moveTo>
                    <a:pt x="5293" y="0"/>
                  </a:moveTo>
                  <a:cubicBezTo>
                    <a:pt x="4584" y="16"/>
                    <a:pt x="3875" y="205"/>
                    <a:pt x="3245" y="552"/>
                  </a:cubicBezTo>
                  <a:cubicBezTo>
                    <a:pt x="2095" y="1134"/>
                    <a:pt x="0" y="2552"/>
                    <a:pt x="757" y="4159"/>
                  </a:cubicBezTo>
                  <a:cubicBezTo>
                    <a:pt x="1056" y="4805"/>
                    <a:pt x="1749" y="5151"/>
                    <a:pt x="2426" y="5261"/>
                  </a:cubicBezTo>
                  <a:cubicBezTo>
                    <a:pt x="2602" y="5285"/>
                    <a:pt x="2777" y="5295"/>
                    <a:pt x="2952" y="5295"/>
                  </a:cubicBezTo>
                  <a:cubicBezTo>
                    <a:pt x="3469" y="5295"/>
                    <a:pt x="3984" y="5210"/>
                    <a:pt x="4490" y="5151"/>
                  </a:cubicBezTo>
                  <a:cubicBezTo>
                    <a:pt x="4607" y="5137"/>
                    <a:pt x="4725" y="5131"/>
                    <a:pt x="4842" y="5131"/>
                  </a:cubicBezTo>
                  <a:cubicBezTo>
                    <a:pt x="5561" y="5131"/>
                    <a:pt x="6265" y="5355"/>
                    <a:pt x="6975" y="5355"/>
                  </a:cubicBezTo>
                  <a:cubicBezTo>
                    <a:pt x="7076" y="5355"/>
                    <a:pt x="7177" y="5350"/>
                    <a:pt x="7278" y="5340"/>
                  </a:cubicBezTo>
                  <a:cubicBezTo>
                    <a:pt x="8302" y="5261"/>
                    <a:pt x="9058" y="4364"/>
                    <a:pt x="8963" y="3355"/>
                  </a:cubicBezTo>
                  <a:cubicBezTo>
                    <a:pt x="8837" y="2206"/>
                    <a:pt x="7892" y="1213"/>
                    <a:pt x="6994" y="615"/>
                  </a:cubicBezTo>
                  <a:cubicBezTo>
                    <a:pt x="6490" y="252"/>
                    <a:pt x="5907" y="48"/>
                    <a:pt x="5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7"/>
            <p:cNvSpPr/>
            <p:nvPr/>
          </p:nvSpPr>
          <p:spPr>
            <a:xfrm>
              <a:off x="1399713" y="1024875"/>
              <a:ext cx="39000" cy="79100"/>
            </a:xfrm>
            <a:custGeom>
              <a:avLst/>
              <a:gdLst/>
              <a:ahLst/>
              <a:cxnLst/>
              <a:rect l="l" t="t" r="r" b="b"/>
              <a:pathLst>
                <a:path w="1560" h="3164" extrusionOk="0">
                  <a:moveTo>
                    <a:pt x="1355" y="0"/>
                  </a:moveTo>
                  <a:cubicBezTo>
                    <a:pt x="898" y="0"/>
                    <a:pt x="441" y="79"/>
                    <a:pt x="0" y="237"/>
                  </a:cubicBezTo>
                  <a:cubicBezTo>
                    <a:pt x="32" y="300"/>
                    <a:pt x="47" y="363"/>
                    <a:pt x="63" y="426"/>
                  </a:cubicBezTo>
                  <a:cubicBezTo>
                    <a:pt x="142" y="662"/>
                    <a:pt x="205" y="898"/>
                    <a:pt x="268" y="1134"/>
                  </a:cubicBezTo>
                  <a:cubicBezTo>
                    <a:pt x="362" y="1623"/>
                    <a:pt x="441" y="2111"/>
                    <a:pt x="583" y="2599"/>
                  </a:cubicBezTo>
                  <a:cubicBezTo>
                    <a:pt x="620" y="2734"/>
                    <a:pt x="751" y="3164"/>
                    <a:pt x="919" y="3164"/>
                  </a:cubicBezTo>
                  <a:cubicBezTo>
                    <a:pt x="967" y="3164"/>
                    <a:pt x="1019" y="3128"/>
                    <a:pt x="1071" y="3040"/>
                  </a:cubicBezTo>
                  <a:cubicBezTo>
                    <a:pt x="1229" y="2804"/>
                    <a:pt x="1229" y="2473"/>
                    <a:pt x="1276" y="2190"/>
                  </a:cubicBezTo>
                  <a:cubicBezTo>
                    <a:pt x="1370" y="1702"/>
                    <a:pt x="1433" y="1229"/>
                    <a:pt x="1481" y="741"/>
                  </a:cubicBezTo>
                  <a:cubicBezTo>
                    <a:pt x="1497" y="489"/>
                    <a:pt x="1528" y="252"/>
                    <a:pt x="1560" y="16"/>
                  </a:cubicBezTo>
                  <a:cubicBezTo>
                    <a:pt x="1481" y="16"/>
                    <a:pt x="1418" y="0"/>
                    <a:pt x="13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7"/>
            <p:cNvSpPr/>
            <p:nvPr/>
          </p:nvSpPr>
          <p:spPr>
            <a:xfrm>
              <a:off x="1456413" y="1034325"/>
              <a:ext cx="38600" cy="65800"/>
            </a:xfrm>
            <a:custGeom>
              <a:avLst/>
              <a:gdLst/>
              <a:ahLst/>
              <a:cxnLst/>
              <a:rect l="l" t="t" r="r" b="b"/>
              <a:pathLst>
                <a:path w="1544" h="2632" extrusionOk="0">
                  <a:moveTo>
                    <a:pt x="378" y="0"/>
                  </a:moveTo>
                  <a:cubicBezTo>
                    <a:pt x="237" y="489"/>
                    <a:pt x="126" y="977"/>
                    <a:pt x="63" y="1481"/>
                  </a:cubicBezTo>
                  <a:cubicBezTo>
                    <a:pt x="16" y="1702"/>
                    <a:pt x="0" y="1938"/>
                    <a:pt x="0" y="2190"/>
                  </a:cubicBezTo>
                  <a:cubicBezTo>
                    <a:pt x="0" y="2300"/>
                    <a:pt x="16" y="2426"/>
                    <a:pt x="63" y="2536"/>
                  </a:cubicBezTo>
                  <a:cubicBezTo>
                    <a:pt x="98" y="2605"/>
                    <a:pt x="150" y="2631"/>
                    <a:pt x="209" y="2631"/>
                  </a:cubicBezTo>
                  <a:cubicBezTo>
                    <a:pt x="258" y="2631"/>
                    <a:pt x="312" y="2612"/>
                    <a:pt x="363" y="2584"/>
                  </a:cubicBezTo>
                  <a:cubicBezTo>
                    <a:pt x="520" y="2458"/>
                    <a:pt x="662" y="2316"/>
                    <a:pt x="756" y="2143"/>
                  </a:cubicBezTo>
                  <a:cubicBezTo>
                    <a:pt x="867" y="1969"/>
                    <a:pt x="977" y="1796"/>
                    <a:pt x="1087" y="1623"/>
                  </a:cubicBezTo>
                  <a:cubicBezTo>
                    <a:pt x="1245" y="1387"/>
                    <a:pt x="1386" y="1135"/>
                    <a:pt x="1528" y="898"/>
                  </a:cubicBezTo>
                  <a:lnTo>
                    <a:pt x="1544" y="851"/>
                  </a:lnTo>
                  <a:cubicBezTo>
                    <a:pt x="1308" y="615"/>
                    <a:pt x="1040" y="410"/>
                    <a:pt x="772" y="237"/>
                  </a:cubicBezTo>
                  <a:cubicBezTo>
                    <a:pt x="646" y="158"/>
                    <a:pt x="520" y="79"/>
                    <a:pt x="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7"/>
            <p:cNvSpPr/>
            <p:nvPr/>
          </p:nvSpPr>
          <p:spPr>
            <a:xfrm>
              <a:off x="1499338" y="1071725"/>
              <a:ext cx="24425" cy="37600"/>
            </a:xfrm>
            <a:custGeom>
              <a:avLst/>
              <a:gdLst/>
              <a:ahLst/>
              <a:cxnLst/>
              <a:rect l="l" t="t" r="r" b="b"/>
              <a:pathLst>
                <a:path w="977" h="1504" extrusionOk="0">
                  <a:moveTo>
                    <a:pt x="410" y="1"/>
                  </a:moveTo>
                  <a:cubicBezTo>
                    <a:pt x="331" y="237"/>
                    <a:pt x="252" y="473"/>
                    <a:pt x="158" y="694"/>
                  </a:cubicBezTo>
                  <a:cubicBezTo>
                    <a:pt x="63" y="867"/>
                    <a:pt x="16" y="1072"/>
                    <a:pt x="0" y="1292"/>
                  </a:cubicBezTo>
                  <a:cubicBezTo>
                    <a:pt x="0" y="1455"/>
                    <a:pt x="114" y="1504"/>
                    <a:pt x="247" y="1504"/>
                  </a:cubicBezTo>
                  <a:cubicBezTo>
                    <a:pt x="346" y="1504"/>
                    <a:pt x="455" y="1477"/>
                    <a:pt x="536" y="1450"/>
                  </a:cubicBezTo>
                  <a:cubicBezTo>
                    <a:pt x="693" y="1387"/>
                    <a:pt x="835" y="1308"/>
                    <a:pt x="977" y="1214"/>
                  </a:cubicBezTo>
                  <a:cubicBezTo>
                    <a:pt x="867" y="773"/>
                    <a:pt x="678" y="363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7"/>
            <p:cNvSpPr/>
            <p:nvPr/>
          </p:nvSpPr>
          <p:spPr>
            <a:xfrm>
              <a:off x="1354813" y="1041800"/>
              <a:ext cx="24450" cy="51800"/>
            </a:xfrm>
            <a:custGeom>
              <a:avLst/>
              <a:gdLst/>
              <a:ahLst/>
              <a:cxnLst/>
              <a:rect l="l" t="t" r="r" b="b"/>
              <a:pathLst>
                <a:path w="978" h="2072" extrusionOk="0">
                  <a:moveTo>
                    <a:pt x="835" y="1"/>
                  </a:moveTo>
                  <a:cubicBezTo>
                    <a:pt x="536" y="158"/>
                    <a:pt x="268" y="347"/>
                    <a:pt x="0" y="536"/>
                  </a:cubicBezTo>
                  <a:cubicBezTo>
                    <a:pt x="111" y="804"/>
                    <a:pt x="205" y="1088"/>
                    <a:pt x="315" y="1355"/>
                  </a:cubicBezTo>
                  <a:cubicBezTo>
                    <a:pt x="378" y="1497"/>
                    <a:pt x="457" y="1639"/>
                    <a:pt x="536" y="1781"/>
                  </a:cubicBezTo>
                  <a:cubicBezTo>
                    <a:pt x="583" y="1891"/>
                    <a:pt x="662" y="1970"/>
                    <a:pt x="756" y="2048"/>
                  </a:cubicBezTo>
                  <a:cubicBezTo>
                    <a:pt x="779" y="2064"/>
                    <a:pt x="798" y="2071"/>
                    <a:pt x="816" y="2071"/>
                  </a:cubicBezTo>
                  <a:cubicBezTo>
                    <a:pt x="885" y="2071"/>
                    <a:pt x="917" y="1963"/>
                    <a:pt x="930" y="1875"/>
                  </a:cubicBezTo>
                  <a:cubicBezTo>
                    <a:pt x="961" y="1655"/>
                    <a:pt x="977" y="1434"/>
                    <a:pt x="961" y="1198"/>
                  </a:cubicBezTo>
                  <a:cubicBezTo>
                    <a:pt x="946" y="804"/>
                    <a:pt x="883" y="410"/>
                    <a:pt x="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7"/>
            <p:cNvSpPr/>
            <p:nvPr/>
          </p:nvSpPr>
          <p:spPr>
            <a:xfrm>
              <a:off x="1362688" y="1101100"/>
              <a:ext cx="35850" cy="55825"/>
            </a:xfrm>
            <a:custGeom>
              <a:avLst/>
              <a:gdLst/>
              <a:ahLst/>
              <a:cxnLst/>
              <a:rect l="l" t="t" r="r" b="b"/>
              <a:pathLst>
                <a:path w="1434" h="2233" extrusionOk="0">
                  <a:moveTo>
                    <a:pt x="937" y="1"/>
                  </a:moveTo>
                  <a:cubicBezTo>
                    <a:pt x="853" y="1"/>
                    <a:pt x="771" y="56"/>
                    <a:pt x="709" y="117"/>
                  </a:cubicBezTo>
                  <a:cubicBezTo>
                    <a:pt x="568" y="291"/>
                    <a:pt x="441" y="495"/>
                    <a:pt x="378" y="716"/>
                  </a:cubicBezTo>
                  <a:cubicBezTo>
                    <a:pt x="268" y="984"/>
                    <a:pt x="189" y="1252"/>
                    <a:pt x="126" y="1535"/>
                  </a:cubicBezTo>
                  <a:cubicBezTo>
                    <a:pt x="79" y="1756"/>
                    <a:pt x="32" y="1976"/>
                    <a:pt x="0" y="2212"/>
                  </a:cubicBezTo>
                  <a:cubicBezTo>
                    <a:pt x="184" y="2225"/>
                    <a:pt x="369" y="2232"/>
                    <a:pt x="555" y="2232"/>
                  </a:cubicBezTo>
                  <a:cubicBezTo>
                    <a:pt x="849" y="2232"/>
                    <a:pt x="1144" y="2213"/>
                    <a:pt x="1434" y="2165"/>
                  </a:cubicBezTo>
                  <a:cubicBezTo>
                    <a:pt x="1434" y="2149"/>
                    <a:pt x="1434" y="2149"/>
                    <a:pt x="1434" y="2134"/>
                  </a:cubicBezTo>
                  <a:cubicBezTo>
                    <a:pt x="1418" y="1598"/>
                    <a:pt x="1355" y="1063"/>
                    <a:pt x="1261" y="543"/>
                  </a:cubicBezTo>
                  <a:cubicBezTo>
                    <a:pt x="1245" y="369"/>
                    <a:pt x="1182" y="196"/>
                    <a:pt x="1072" y="54"/>
                  </a:cubicBezTo>
                  <a:cubicBezTo>
                    <a:pt x="1028" y="16"/>
                    <a:pt x="982" y="1"/>
                    <a:pt x="9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7"/>
            <p:cNvSpPr/>
            <p:nvPr/>
          </p:nvSpPr>
          <p:spPr>
            <a:xfrm>
              <a:off x="1419788" y="1129975"/>
              <a:ext cx="20500" cy="24475"/>
            </a:xfrm>
            <a:custGeom>
              <a:avLst/>
              <a:gdLst/>
              <a:ahLst/>
              <a:cxnLst/>
              <a:rect l="l" t="t" r="r" b="b"/>
              <a:pathLst>
                <a:path w="820" h="979" extrusionOk="0">
                  <a:moveTo>
                    <a:pt x="662" y="1"/>
                  </a:moveTo>
                  <a:cubicBezTo>
                    <a:pt x="589" y="1"/>
                    <a:pt x="518" y="100"/>
                    <a:pt x="489" y="144"/>
                  </a:cubicBezTo>
                  <a:cubicBezTo>
                    <a:pt x="315" y="380"/>
                    <a:pt x="158" y="632"/>
                    <a:pt x="16" y="900"/>
                  </a:cubicBezTo>
                  <a:lnTo>
                    <a:pt x="0" y="931"/>
                  </a:lnTo>
                  <a:cubicBezTo>
                    <a:pt x="67" y="927"/>
                    <a:pt x="134" y="925"/>
                    <a:pt x="201" y="925"/>
                  </a:cubicBezTo>
                  <a:cubicBezTo>
                    <a:pt x="402" y="925"/>
                    <a:pt x="603" y="943"/>
                    <a:pt x="804" y="979"/>
                  </a:cubicBezTo>
                  <a:cubicBezTo>
                    <a:pt x="820" y="727"/>
                    <a:pt x="804" y="490"/>
                    <a:pt x="788" y="238"/>
                  </a:cubicBezTo>
                  <a:cubicBezTo>
                    <a:pt x="772" y="175"/>
                    <a:pt x="757" y="34"/>
                    <a:pt x="678" y="2"/>
                  </a:cubicBezTo>
                  <a:cubicBezTo>
                    <a:pt x="673" y="1"/>
                    <a:pt x="667" y="1"/>
                    <a:pt x="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7"/>
            <p:cNvSpPr/>
            <p:nvPr/>
          </p:nvSpPr>
          <p:spPr>
            <a:xfrm>
              <a:off x="1460338" y="1110875"/>
              <a:ext cx="29175" cy="47925"/>
            </a:xfrm>
            <a:custGeom>
              <a:avLst/>
              <a:gdLst/>
              <a:ahLst/>
              <a:cxnLst/>
              <a:rect l="l" t="t" r="r" b="b"/>
              <a:pathLst>
                <a:path w="1167" h="1917" extrusionOk="0">
                  <a:moveTo>
                    <a:pt x="613" y="1"/>
                  </a:moveTo>
                  <a:cubicBezTo>
                    <a:pt x="598" y="1"/>
                    <a:pt x="583" y="4"/>
                    <a:pt x="568" y="10"/>
                  </a:cubicBezTo>
                  <a:cubicBezTo>
                    <a:pt x="489" y="26"/>
                    <a:pt x="426" y="136"/>
                    <a:pt x="395" y="215"/>
                  </a:cubicBezTo>
                  <a:cubicBezTo>
                    <a:pt x="332" y="341"/>
                    <a:pt x="284" y="467"/>
                    <a:pt x="237" y="609"/>
                  </a:cubicBezTo>
                  <a:cubicBezTo>
                    <a:pt x="143" y="939"/>
                    <a:pt x="64" y="1270"/>
                    <a:pt x="32" y="1601"/>
                  </a:cubicBezTo>
                  <a:cubicBezTo>
                    <a:pt x="17" y="1695"/>
                    <a:pt x="1" y="1790"/>
                    <a:pt x="1" y="1869"/>
                  </a:cubicBezTo>
                  <a:cubicBezTo>
                    <a:pt x="194" y="1899"/>
                    <a:pt x="387" y="1917"/>
                    <a:pt x="581" y="1917"/>
                  </a:cubicBezTo>
                  <a:cubicBezTo>
                    <a:pt x="687" y="1917"/>
                    <a:pt x="793" y="1911"/>
                    <a:pt x="899" y="1900"/>
                  </a:cubicBezTo>
                  <a:cubicBezTo>
                    <a:pt x="993" y="1900"/>
                    <a:pt x="1072" y="1884"/>
                    <a:pt x="1166" y="1853"/>
                  </a:cubicBezTo>
                  <a:cubicBezTo>
                    <a:pt x="1166" y="1617"/>
                    <a:pt x="1151" y="1365"/>
                    <a:pt x="1119" y="1113"/>
                  </a:cubicBezTo>
                  <a:cubicBezTo>
                    <a:pt x="1072" y="845"/>
                    <a:pt x="1009" y="593"/>
                    <a:pt x="883" y="341"/>
                  </a:cubicBezTo>
                  <a:cubicBezTo>
                    <a:pt x="840" y="241"/>
                    <a:pt x="746" y="1"/>
                    <a:pt x="6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7"/>
            <p:cNvSpPr/>
            <p:nvPr/>
          </p:nvSpPr>
          <p:spPr>
            <a:xfrm>
              <a:off x="1324488" y="1068975"/>
              <a:ext cx="27975" cy="49650"/>
            </a:xfrm>
            <a:custGeom>
              <a:avLst/>
              <a:gdLst/>
              <a:ahLst/>
              <a:cxnLst/>
              <a:rect l="l" t="t" r="r" b="b"/>
              <a:pathLst>
                <a:path w="1119" h="1986" extrusionOk="0">
                  <a:moveTo>
                    <a:pt x="536" y="1"/>
                  </a:moveTo>
                  <a:cubicBezTo>
                    <a:pt x="347" y="190"/>
                    <a:pt x="158" y="394"/>
                    <a:pt x="1" y="631"/>
                  </a:cubicBezTo>
                  <a:cubicBezTo>
                    <a:pt x="1" y="646"/>
                    <a:pt x="32" y="678"/>
                    <a:pt x="32" y="709"/>
                  </a:cubicBezTo>
                  <a:cubicBezTo>
                    <a:pt x="158" y="977"/>
                    <a:pt x="316" y="1245"/>
                    <a:pt x="505" y="1481"/>
                  </a:cubicBezTo>
                  <a:cubicBezTo>
                    <a:pt x="583" y="1591"/>
                    <a:pt x="678" y="1686"/>
                    <a:pt x="772" y="1780"/>
                  </a:cubicBezTo>
                  <a:cubicBezTo>
                    <a:pt x="851" y="1875"/>
                    <a:pt x="946" y="1954"/>
                    <a:pt x="1072" y="1985"/>
                  </a:cubicBezTo>
                  <a:cubicBezTo>
                    <a:pt x="1119" y="1576"/>
                    <a:pt x="914" y="1198"/>
                    <a:pt x="804" y="804"/>
                  </a:cubicBezTo>
                  <a:cubicBezTo>
                    <a:pt x="741" y="536"/>
                    <a:pt x="662" y="253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7" name="Google Shape;4087;p59"/>
          <p:cNvSpPr txBox="1">
            <a:spLocks noGrp="1"/>
          </p:cNvSpPr>
          <p:nvPr>
            <p:ph type="title"/>
          </p:nvPr>
        </p:nvSpPr>
        <p:spPr>
          <a:xfrm>
            <a:off x="857224" y="928676"/>
            <a:ext cx="7713900" cy="10001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Martes</a:t>
            </a:r>
            <a:br>
              <a:rPr lang="es-MX" sz="2800" dirty="0"/>
            </a:br>
            <a:r>
              <a:rPr lang="es-MX" sz="2400" dirty="0"/>
              <a:t>Lenguaje escrito</a:t>
            </a:r>
            <a:br>
              <a:rPr lang="es-MX" sz="2400" dirty="0"/>
            </a:br>
            <a:br>
              <a:rPr lang="es-MX" sz="2400" dirty="0"/>
            </a:br>
            <a:br>
              <a:rPr lang="es-MX" sz="2800" dirty="0"/>
            </a:br>
            <a:r>
              <a:rPr lang="es-MX" sz="1800" b="0" dirty="0"/>
              <a:t>Activación </a:t>
            </a:r>
            <a:endParaRPr sz="1800" b="0" dirty="0"/>
          </a:p>
        </p:txBody>
      </p:sp>
      <p:pic>
        <p:nvPicPr>
          <p:cNvPr id="3" name="Picture 2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1928808"/>
            <a:ext cx="4929222" cy="277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8860" y="4500576"/>
            <a:ext cx="4857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https://www.youtube.com/watch?v=G8EhjeUkpt4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48"/>
          <p:cNvSpPr txBox="1">
            <a:spLocks noGrp="1"/>
          </p:cNvSpPr>
          <p:nvPr>
            <p:ph type="subTitle" idx="1"/>
          </p:nvPr>
        </p:nvSpPr>
        <p:spPr>
          <a:xfrm>
            <a:off x="500034" y="2357436"/>
            <a:ext cx="20139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Mostrar las vocales minúsculas de diario y mayúsculas de fiesta.</a:t>
            </a:r>
            <a:endParaRPr/>
          </a:p>
        </p:txBody>
      </p:sp>
      <p:sp>
        <p:nvSpPr>
          <p:cNvPr id="2238" name="Google Shape;2238;p4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Recordar las vocales “a” y “e”</a:t>
            </a:r>
            <a:endParaRPr/>
          </a:p>
        </p:txBody>
      </p:sp>
      <p:sp>
        <p:nvSpPr>
          <p:cNvPr id="108546" name="AutoShape 2" descr="Tras el punto de la abreviatura... ¿mayúscula o minúscula? | Saber es  práct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8548" name="AutoShape 4" descr="Tras el punto de la abreviatura... ¿mayúscula o minúscula? | Saber es  práct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61" name="Picture 160" descr="c7064d96c90884c62ee5a6fc0f2bfc1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2928940"/>
            <a:ext cx="857256" cy="1339047"/>
          </a:xfrm>
          <a:prstGeom prst="rect">
            <a:avLst/>
          </a:prstGeom>
        </p:spPr>
      </p:pic>
      <p:pic>
        <p:nvPicPr>
          <p:cNvPr id="162" name="Picture 161" descr="c15dccbb02f24b119b82ea0de9614b8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1071552"/>
            <a:ext cx="897140" cy="1571636"/>
          </a:xfrm>
          <a:prstGeom prst="rect">
            <a:avLst/>
          </a:prstGeom>
        </p:spPr>
      </p:pic>
      <p:pic>
        <p:nvPicPr>
          <p:cNvPr id="163" name="Picture 162" descr="bd2f092745a87f07da12e9b340491e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60" y="1428742"/>
            <a:ext cx="857256" cy="804678"/>
          </a:xfrm>
          <a:prstGeom prst="rect">
            <a:avLst/>
          </a:prstGeom>
        </p:spPr>
      </p:pic>
      <p:pic>
        <p:nvPicPr>
          <p:cNvPr id="164" name="Picture 163" descr="139480205-letra-minúscula-e-pieza-en-madera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3071816"/>
            <a:ext cx="2250297" cy="15001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2" name="Google Shape;4072;p58"/>
          <p:cNvSpPr/>
          <p:nvPr/>
        </p:nvSpPr>
        <p:spPr>
          <a:xfrm>
            <a:off x="4327525" y="4077800"/>
            <a:ext cx="3681600" cy="531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3" name="Google Shape;4073;p5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Usar plantilla para trazar vocal “a” y  “e”</a:t>
            </a:r>
            <a:endParaRPr sz="2800"/>
          </a:p>
        </p:txBody>
      </p:sp>
      <p:grpSp>
        <p:nvGrpSpPr>
          <p:cNvPr id="4074" name="Google Shape;4074;p58"/>
          <p:cNvGrpSpPr/>
          <p:nvPr/>
        </p:nvGrpSpPr>
        <p:grpSpPr>
          <a:xfrm>
            <a:off x="4327525" y="1904825"/>
            <a:ext cx="3681600" cy="2006125"/>
            <a:chOff x="4353025" y="1904825"/>
            <a:chExt cx="3681600" cy="2006125"/>
          </a:xfrm>
        </p:grpSpPr>
        <p:cxnSp>
          <p:nvCxnSpPr>
            <p:cNvPr id="4075" name="Google Shape;4075;p58"/>
            <p:cNvCxnSpPr/>
            <p:nvPr/>
          </p:nvCxnSpPr>
          <p:spPr>
            <a:xfrm>
              <a:off x="4353025" y="1904825"/>
              <a:ext cx="36816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6" name="Google Shape;4076;p58"/>
            <p:cNvCxnSpPr/>
            <p:nvPr/>
          </p:nvCxnSpPr>
          <p:spPr>
            <a:xfrm>
              <a:off x="4353025" y="3910950"/>
              <a:ext cx="36816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7" name="Google Shape;4077;p58"/>
            <p:cNvCxnSpPr/>
            <p:nvPr/>
          </p:nvCxnSpPr>
          <p:spPr>
            <a:xfrm>
              <a:off x="4353025" y="2911625"/>
              <a:ext cx="36816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sp>
        <p:nvSpPr>
          <p:cNvPr id="4078" name="Google Shape;4078;p58"/>
          <p:cNvSpPr/>
          <p:nvPr/>
        </p:nvSpPr>
        <p:spPr>
          <a:xfrm>
            <a:off x="1043500" y="1221125"/>
            <a:ext cx="2738400" cy="33876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80" name="Google Shape;4080;p58"/>
          <p:cNvCxnSpPr/>
          <p:nvPr/>
        </p:nvCxnSpPr>
        <p:spPr>
          <a:xfrm>
            <a:off x="4572000" y="4343300"/>
            <a:ext cx="12231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081" name="Google Shape;4081;p58"/>
          <p:cNvSpPr/>
          <p:nvPr/>
        </p:nvSpPr>
        <p:spPr>
          <a:xfrm>
            <a:off x="6416250" y="4196938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82" name="Google Shape;4082;p58"/>
          <p:cNvSpPr/>
          <p:nvPr/>
        </p:nvSpPr>
        <p:spPr>
          <a:xfrm rot="10800000" flipH="1">
            <a:off x="7193250" y="3750425"/>
            <a:ext cx="636600" cy="674400"/>
          </a:xfrm>
          <a:prstGeom prst="arc">
            <a:avLst>
              <a:gd name="adj1" fmla="val 11906008"/>
              <a:gd name="adj2" fmla="val 2026777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4" name="Google Shape;3754;p53"/>
          <p:cNvGrpSpPr/>
          <p:nvPr/>
        </p:nvGrpSpPr>
        <p:grpSpPr>
          <a:xfrm>
            <a:off x="4327525" y="1904825"/>
            <a:ext cx="3681600" cy="2006125"/>
            <a:chOff x="4353025" y="1904825"/>
            <a:chExt cx="3681600" cy="2006125"/>
          </a:xfrm>
        </p:grpSpPr>
        <p:cxnSp>
          <p:nvCxnSpPr>
            <p:cNvPr id="3755" name="Google Shape;3755;p53"/>
            <p:cNvCxnSpPr/>
            <p:nvPr/>
          </p:nvCxnSpPr>
          <p:spPr>
            <a:xfrm>
              <a:off x="4353025" y="1904825"/>
              <a:ext cx="36816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6" name="Google Shape;3756;p53"/>
            <p:cNvCxnSpPr/>
            <p:nvPr/>
          </p:nvCxnSpPr>
          <p:spPr>
            <a:xfrm>
              <a:off x="4353025" y="3910950"/>
              <a:ext cx="36816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7" name="Google Shape;3757;p53"/>
            <p:cNvCxnSpPr/>
            <p:nvPr/>
          </p:nvCxnSpPr>
          <p:spPr>
            <a:xfrm>
              <a:off x="4353025" y="2911625"/>
              <a:ext cx="36816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sp>
        <p:nvSpPr>
          <p:cNvPr id="3758" name="Google Shape;3758;p5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Vocales</a:t>
            </a:r>
            <a:endParaRPr/>
          </a:p>
        </p:txBody>
      </p:sp>
      <p:grpSp>
        <p:nvGrpSpPr>
          <p:cNvPr id="3759" name="Google Shape;3759;p53"/>
          <p:cNvGrpSpPr/>
          <p:nvPr/>
        </p:nvGrpSpPr>
        <p:grpSpPr>
          <a:xfrm>
            <a:off x="4873074" y="1862048"/>
            <a:ext cx="2749995" cy="2005304"/>
            <a:chOff x="1757232" y="3887282"/>
            <a:chExt cx="570101" cy="415711"/>
          </a:xfrm>
        </p:grpSpPr>
        <p:grpSp>
          <p:nvGrpSpPr>
            <p:cNvPr id="3760" name="Google Shape;3760;p53"/>
            <p:cNvGrpSpPr/>
            <p:nvPr/>
          </p:nvGrpSpPr>
          <p:grpSpPr>
            <a:xfrm>
              <a:off x="1757232" y="3887282"/>
              <a:ext cx="319019" cy="415711"/>
              <a:chOff x="-15781426" y="-338210"/>
              <a:chExt cx="354112" cy="461439"/>
            </a:xfrm>
          </p:grpSpPr>
          <p:sp>
            <p:nvSpPr>
              <p:cNvPr id="3761" name="Google Shape;3761;p53"/>
              <p:cNvSpPr/>
              <p:nvPr/>
            </p:nvSpPr>
            <p:spPr>
              <a:xfrm>
                <a:off x="-15781426" y="80234"/>
                <a:ext cx="32738" cy="4299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1203" extrusionOk="0">
                    <a:moveTo>
                      <a:pt x="560" y="1"/>
                    </a:moveTo>
                    <a:cubicBezTo>
                      <a:pt x="438" y="1"/>
                      <a:pt x="325" y="87"/>
                      <a:pt x="279" y="208"/>
                    </a:cubicBezTo>
                    <a:lnTo>
                      <a:pt x="61" y="785"/>
                    </a:lnTo>
                    <a:cubicBezTo>
                      <a:pt x="1" y="944"/>
                      <a:pt x="80" y="1123"/>
                      <a:pt x="240" y="1183"/>
                    </a:cubicBezTo>
                    <a:cubicBezTo>
                      <a:pt x="279" y="1202"/>
                      <a:pt x="319" y="1202"/>
                      <a:pt x="359" y="1202"/>
                    </a:cubicBezTo>
                    <a:cubicBezTo>
                      <a:pt x="478" y="1202"/>
                      <a:pt x="598" y="1123"/>
                      <a:pt x="637" y="1003"/>
                    </a:cubicBezTo>
                    <a:lnTo>
                      <a:pt x="856" y="427"/>
                    </a:lnTo>
                    <a:cubicBezTo>
                      <a:pt x="916" y="267"/>
                      <a:pt x="836" y="69"/>
                      <a:pt x="677" y="29"/>
                    </a:cubicBezTo>
                    <a:cubicBezTo>
                      <a:pt x="639" y="10"/>
                      <a:pt x="599" y="1"/>
                      <a:pt x="5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2" name="Google Shape;3762;p53"/>
              <p:cNvSpPr/>
              <p:nvPr/>
            </p:nvSpPr>
            <p:spPr>
              <a:xfrm>
                <a:off x="-15659838" y="-273521"/>
                <a:ext cx="41280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871" extrusionOk="0">
                    <a:moveTo>
                      <a:pt x="808" y="1"/>
                    </a:moveTo>
                    <a:cubicBezTo>
                      <a:pt x="683" y="1"/>
                      <a:pt x="564" y="80"/>
                      <a:pt x="518" y="219"/>
                    </a:cubicBezTo>
                    <a:lnTo>
                      <a:pt x="60" y="1452"/>
                    </a:lnTo>
                    <a:cubicBezTo>
                      <a:pt x="0" y="1612"/>
                      <a:pt x="80" y="1791"/>
                      <a:pt x="239" y="1850"/>
                    </a:cubicBezTo>
                    <a:cubicBezTo>
                      <a:pt x="279" y="1870"/>
                      <a:pt x="319" y="1870"/>
                      <a:pt x="359" y="1870"/>
                    </a:cubicBezTo>
                    <a:cubicBezTo>
                      <a:pt x="478" y="1870"/>
                      <a:pt x="597" y="1791"/>
                      <a:pt x="637" y="1671"/>
                    </a:cubicBezTo>
                    <a:lnTo>
                      <a:pt x="1095" y="418"/>
                    </a:lnTo>
                    <a:cubicBezTo>
                      <a:pt x="1154" y="259"/>
                      <a:pt x="1075" y="80"/>
                      <a:pt x="916" y="20"/>
                    </a:cubicBezTo>
                    <a:cubicBezTo>
                      <a:pt x="880" y="7"/>
                      <a:pt x="844" y="1"/>
                      <a:pt x="8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3" name="Google Shape;3763;p53"/>
              <p:cNvSpPr/>
              <p:nvPr/>
            </p:nvSpPr>
            <p:spPr>
              <a:xfrm>
                <a:off x="-15725242" y="-97215"/>
                <a:ext cx="43424" cy="67584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891" extrusionOk="0">
                    <a:moveTo>
                      <a:pt x="805" y="0"/>
                    </a:moveTo>
                    <a:cubicBezTo>
                      <a:pt x="686" y="0"/>
                      <a:pt x="569" y="65"/>
                      <a:pt x="518" y="219"/>
                    </a:cubicBezTo>
                    <a:lnTo>
                      <a:pt x="60" y="1453"/>
                    </a:lnTo>
                    <a:cubicBezTo>
                      <a:pt x="0" y="1612"/>
                      <a:pt x="80" y="1791"/>
                      <a:pt x="259" y="1871"/>
                    </a:cubicBezTo>
                    <a:cubicBezTo>
                      <a:pt x="279" y="1871"/>
                      <a:pt x="319" y="1871"/>
                      <a:pt x="358" y="1890"/>
                    </a:cubicBezTo>
                    <a:cubicBezTo>
                      <a:pt x="498" y="1871"/>
                      <a:pt x="597" y="1791"/>
                      <a:pt x="657" y="1672"/>
                    </a:cubicBezTo>
                    <a:lnTo>
                      <a:pt x="1114" y="438"/>
                    </a:lnTo>
                    <a:cubicBezTo>
                      <a:pt x="1215" y="188"/>
                      <a:pt x="1007" y="0"/>
                      <a:pt x="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4" name="Google Shape;3764;p53"/>
              <p:cNvSpPr/>
              <p:nvPr/>
            </p:nvSpPr>
            <p:spPr>
              <a:xfrm>
                <a:off x="-15692540" y="-184671"/>
                <a:ext cx="41280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871" extrusionOk="0">
                    <a:moveTo>
                      <a:pt x="807" y="1"/>
                    </a:moveTo>
                    <a:cubicBezTo>
                      <a:pt x="682" y="1"/>
                      <a:pt x="564" y="76"/>
                      <a:pt x="518" y="200"/>
                    </a:cubicBezTo>
                    <a:lnTo>
                      <a:pt x="60" y="1453"/>
                    </a:lnTo>
                    <a:cubicBezTo>
                      <a:pt x="0" y="1612"/>
                      <a:pt x="80" y="1791"/>
                      <a:pt x="239" y="1851"/>
                    </a:cubicBezTo>
                    <a:cubicBezTo>
                      <a:pt x="279" y="1851"/>
                      <a:pt x="319" y="1871"/>
                      <a:pt x="358" y="1871"/>
                    </a:cubicBezTo>
                    <a:cubicBezTo>
                      <a:pt x="478" y="1871"/>
                      <a:pt x="597" y="1791"/>
                      <a:pt x="637" y="1652"/>
                    </a:cubicBezTo>
                    <a:lnTo>
                      <a:pt x="1095" y="419"/>
                    </a:lnTo>
                    <a:cubicBezTo>
                      <a:pt x="1154" y="259"/>
                      <a:pt x="1075" y="80"/>
                      <a:pt x="915" y="21"/>
                    </a:cubicBezTo>
                    <a:cubicBezTo>
                      <a:pt x="880" y="7"/>
                      <a:pt x="843" y="1"/>
                      <a:pt x="8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5" name="Google Shape;3765;p53"/>
              <p:cNvSpPr/>
              <p:nvPr/>
            </p:nvSpPr>
            <p:spPr>
              <a:xfrm>
                <a:off x="-15627851" y="-338210"/>
                <a:ext cx="41280" cy="43388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214" extrusionOk="0">
                    <a:moveTo>
                      <a:pt x="578" y="0"/>
                    </a:moveTo>
                    <a:cubicBezTo>
                      <a:pt x="438" y="0"/>
                      <a:pt x="339" y="80"/>
                      <a:pt x="279" y="199"/>
                    </a:cubicBezTo>
                    <a:lnTo>
                      <a:pt x="80" y="796"/>
                    </a:lnTo>
                    <a:cubicBezTo>
                      <a:pt x="1" y="955"/>
                      <a:pt x="100" y="1134"/>
                      <a:pt x="259" y="1194"/>
                    </a:cubicBezTo>
                    <a:cubicBezTo>
                      <a:pt x="299" y="1213"/>
                      <a:pt x="339" y="1213"/>
                      <a:pt x="359" y="1213"/>
                    </a:cubicBezTo>
                    <a:cubicBezTo>
                      <a:pt x="458" y="1213"/>
                      <a:pt x="518" y="1174"/>
                      <a:pt x="578" y="1114"/>
                    </a:cubicBezTo>
                    <a:cubicBezTo>
                      <a:pt x="646" y="1182"/>
                      <a:pt x="723" y="1213"/>
                      <a:pt x="803" y="1213"/>
                    </a:cubicBezTo>
                    <a:cubicBezTo>
                      <a:pt x="840" y="1213"/>
                      <a:pt x="878" y="1206"/>
                      <a:pt x="916" y="1194"/>
                    </a:cubicBezTo>
                    <a:cubicBezTo>
                      <a:pt x="1075" y="1134"/>
                      <a:pt x="1154" y="955"/>
                      <a:pt x="1095" y="796"/>
                    </a:cubicBezTo>
                    <a:lnTo>
                      <a:pt x="876" y="199"/>
                    </a:lnTo>
                    <a:cubicBezTo>
                      <a:pt x="816" y="80"/>
                      <a:pt x="697" y="0"/>
                      <a:pt x="5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6" name="Google Shape;3766;p53"/>
              <p:cNvSpPr/>
              <p:nvPr/>
            </p:nvSpPr>
            <p:spPr>
              <a:xfrm>
                <a:off x="-15596149" y="-273449"/>
                <a:ext cx="42995" cy="66798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1869" extrusionOk="0">
                    <a:moveTo>
                      <a:pt x="398" y="1"/>
                    </a:moveTo>
                    <a:cubicBezTo>
                      <a:pt x="200" y="1"/>
                      <a:pt x="0" y="176"/>
                      <a:pt x="88" y="416"/>
                    </a:cubicBezTo>
                    <a:lnTo>
                      <a:pt x="566" y="1669"/>
                    </a:lnTo>
                    <a:cubicBezTo>
                      <a:pt x="606" y="1789"/>
                      <a:pt x="725" y="1868"/>
                      <a:pt x="864" y="1868"/>
                    </a:cubicBezTo>
                    <a:cubicBezTo>
                      <a:pt x="904" y="1868"/>
                      <a:pt x="944" y="1868"/>
                      <a:pt x="964" y="1848"/>
                    </a:cubicBezTo>
                    <a:cubicBezTo>
                      <a:pt x="1123" y="1789"/>
                      <a:pt x="1202" y="1610"/>
                      <a:pt x="1143" y="1450"/>
                    </a:cubicBezTo>
                    <a:lnTo>
                      <a:pt x="685" y="197"/>
                    </a:lnTo>
                    <a:cubicBezTo>
                      <a:pt x="627" y="59"/>
                      <a:pt x="513" y="1"/>
                      <a:pt x="3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7" name="Google Shape;3767;p53"/>
              <p:cNvSpPr/>
              <p:nvPr/>
            </p:nvSpPr>
            <p:spPr>
              <a:xfrm>
                <a:off x="-15562518" y="-185243"/>
                <a:ext cx="43496" cy="66727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1867" extrusionOk="0">
                    <a:moveTo>
                      <a:pt x="405" y="0"/>
                    </a:moveTo>
                    <a:cubicBezTo>
                      <a:pt x="206" y="0"/>
                      <a:pt x="1" y="181"/>
                      <a:pt x="102" y="435"/>
                    </a:cubicBezTo>
                    <a:lnTo>
                      <a:pt x="580" y="1668"/>
                    </a:lnTo>
                    <a:cubicBezTo>
                      <a:pt x="619" y="1787"/>
                      <a:pt x="739" y="1867"/>
                      <a:pt x="858" y="1867"/>
                    </a:cubicBezTo>
                    <a:cubicBezTo>
                      <a:pt x="898" y="1867"/>
                      <a:pt x="938" y="1867"/>
                      <a:pt x="978" y="1847"/>
                    </a:cubicBezTo>
                    <a:cubicBezTo>
                      <a:pt x="1137" y="1787"/>
                      <a:pt x="1216" y="1608"/>
                      <a:pt x="1157" y="1449"/>
                    </a:cubicBezTo>
                    <a:lnTo>
                      <a:pt x="679" y="196"/>
                    </a:lnTo>
                    <a:cubicBezTo>
                      <a:pt x="629" y="59"/>
                      <a:pt x="518" y="0"/>
                      <a:pt x="4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8" name="Google Shape;3768;p53"/>
              <p:cNvSpPr/>
              <p:nvPr/>
            </p:nvSpPr>
            <p:spPr>
              <a:xfrm>
                <a:off x="-15495363" y="-8759"/>
                <a:ext cx="43889" cy="67298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883" extrusionOk="0">
                    <a:moveTo>
                      <a:pt x="402" y="1"/>
                    </a:moveTo>
                    <a:cubicBezTo>
                      <a:pt x="202" y="1"/>
                      <a:pt x="1" y="180"/>
                      <a:pt x="113" y="430"/>
                    </a:cubicBezTo>
                    <a:lnTo>
                      <a:pt x="571" y="1683"/>
                    </a:lnTo>
                    <a:cubicBezTo>
                      <a:pt x="630" y="1803"/>
                      <a:pt x="730" y="1882"/>
                      <a:pt x="869" y="1882"/>
                    </a:cubicBezTo>
                    <a:cubicBezTo>
                      <a:pt x="909" y="1882"/>
                      <a:pt x="949" y="1882"/>
                      <a:pt x="988" y="1862"/>
                    </a:cubicBezTo>
                    <a:cubicBezTo>
                      <a:pt x="1147" y="1803"/>
                      <a:pt x="1227" y="1624"/>
                      <a:pt x="1167" y="1464"/>
                    </a:cubicBezTo>
                    <a:lnTo>
                      <a:pt x="690" y="211"/>
                    </a:lnTo>
                    <a:cubicBezTo>
                      <a:pt x="638" y="63"/>
                      <a:pt x="521" y="1"/>
                      <a:pt x="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9" name="Google Shape;3769;p53"/>
              <p:cNvSpPr/>
              <p:nvPr/>
            </p:nvSpPr>
            <p:spPr>
              <a:xfrm>
                <a:off x="-15527600" y="-96500"/>
                <a:ext cx="41995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1175" h="1871" extrusionOk="0">
                    <a:moveTo>
                      <a:pt x="348" y="1"/>
                    </a:moveTo>
                    <a:cubicBezTo>
                      <a:pt x="312" y="1"/>
                      <a:pt x="275" y="7"/>
                      <a:pt x="239" y="20"/>
                    </a:cubicBezTo>
                    <a:cubicBezTo>
                      <a:pt x="80" y="80"/>
                      <a:pt x="1" y="259"/>
                      <a:pt x="60" y="418"/>
                    </a:cubicBezTo>
                    <a:lnTo>
                      <a:pt x="538" y="1672"/>
                    </a:lnTo>
                    <a:cubicBezTo>
                      <a:pt x="577" y="1791"/>
                      <a:pt x="697" y="1870"/>
                      <a:pt x="836" y="1870"/>
                    </a:cubicBezTo>
                    <a:cubicBezTo>
                      <a:pt x="856" y="1870"/>
                      <a:pt x="896" y="1870"/>
                      <a:pt x="935" y="1851"/>
                    </a:cubicBezTo>
                    <a:cubicBezTo>
                      <a:pt x="1095" y="1791"/>
                      <a:pt x="1174" y="1612"/>
                      <a:pt x="1115" y="1453"/>
                    </a:cubicBezTo>
                    <a:lnTo>
                      <a:pt x="637" y="199"/>
                    </a:lnTo>
                    <a:cubicBezTo>
                      <a:pt x="591" y="76"/>
                      <a:pt x="473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0" name="Google Shape;3770;p53"/>
              <p:cNvSpPr/>
              <p:nvPr/>
            </p:nvSpPr>
            <p:spPr>
              <a:xfrm>
                <a:off x="-15461052" y="80127"/>
                <a:ext cx="33739" cy="43102"/>
              </a:xfrm>
              <a:custGeom>
                <a:avLst/>
                <a:gdLst/>
                <a:ahLst/>
                <a:cxnLst/>
                <a:rect l="l" t="t" r="r" b="b"/>
                <a:pathLst>
                  <a:path w="944" h="1206" extrusionOk="0">
                    <a:moveTo>
                      <a:pt x="393" y="0"/>
                    </a:moveTo>
                    <a:cubicBezTo>
                      <a:pt x="196" y="0"/>
                      <a:pt x="0" y="180"/>
                      <a:pt x="88" y="430"/>
                    </a:cubicBezTo>
                    <a:lnTo>
                      <a:pt x="307" y="1006"/>
                    </a:lnTo>
                    <a:cubicBezTo>
                      <a:pt x="366" y="1126"/>
                      <a:pt x="486" y="1205"/>
                      <a:pt x="605" y="1205"/>
                    </a:cubicBezTo>
                    <a:cubicBezTo>
                      <a:pt x="645" y="1205"/>
                      <a:pt x="685" y="1205"/>
                      <a:pt x="725" y="1186"/>
                    </a:cubicBezTo>
                    <a:cubicBezTo>
                      <a:pt x="864" y="1126"/>
                      <a:pt x="943" y="947"/>
                      <a:pt x="884" y="788"/>
                    </a:cubicBezTo>
                    <a:lnTo>
                      <a:pt x="685" y="211"/>
                    </a:lnTo>
                    <a:cubicBezTo>
                      <a:pt x="626" y="63"/>
                      <a:pt x="509" y="0"/>
                      <a:pt x="3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1" name="Google Shape;3771;p53"/>
              <p:cNvSpPr/>
              <p:nvPr/>
            </p:nvSpPr>
            <p:spPr>
              <a:xfrm>
                <a:off x="-15757944" y="-26807"/>
                <a:ext cx="95283" cy="85347"/>
              </a:xfrm>
              <a:custGeom>
                <a:avLst/>
                <a:gdLst/>
                <a:ahLst/>
                <a:cxnLst/>
                <a:rect l="l" t="t" r="r" b="b"/>
                <a:pathLst>
                  <a:path w="2666" h="2388" extrusionOk="0">
                    <a:moveTo>
                      <a:pt x="1015" y="0"/>
                    </a:moveTo>
                    <a:cubicBezTo>
                      <a:pt x="836" y="0"/>
                      <a:pt x="697" y="139"/>
                      <a:pt x="697" y="318"/>
                    </a:cubicBezTo>
                    <a:cubicBezTo>
                      <a:pt x="697" y="398"/>
                      <a:pt x="736" y="477"/>
                      <a:pt x="776" y="537"/>
                    </a:cubicBezTo>
                    <a:cubicBezTo>
                      <a:pt x="677" y="537"/>
                      <a:pt x="557" y="617"/>
                      <a:pt x="517" y="736"/>
                    </a:cubicBezTo>
                    <a:lnTo>
                      <a:pt x="80" y="1969"/>
                    </a:lnTo>
                    <a:cubicBezTo>
                      <a:pt x="0" y="2129"/>
                      <a:pt x="100" y="2308"/>
                      <a:pt x="259" y="2367"/>
                    </a:cubicBezTo>
                    <a:cubicBezTo>
                      <a:pt x="279" y="2387"/>
                      <a:pt x="319" y="2387"/>
                      <a:pt x="358" y="2387"/>
                    </a:cubicBezTo>
                    <a:cubicBezTo>
                      <a:pt x="498" y="2387"/>
                      <a:pt x="617" y="2308"/>
                      <a:pt x="657" y="2188"/>
                    </a:cubicBezTo>
                    <a:lnTo>
                      <a:pt x="1114" y="935"/>
                    </a:lnTo>
                    <a:cubicBezTo>
                      <a:pt x="1154" y="836"/>
                      <a:pt x="1114" y="716"/>
                      <a:pt x="1035" y="617"/>
                    </a:cubicBezTo>
                    <a:lnTo>
                      <a:pt x="2248" y="617"/>
                    </a:lnTo>
                    <a:cubicBezTo>
                      <a:pt x="2666" y="617"/>
                      <a:pt x="2666" y="0"/>
                      <a:pt x="2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2" name="Google Shape;3772;p53"/>
              <p:cNvSpPr/>
              <p:nvPr/>
            </p:nvSpPr>
            <p:spPr>
              <a:xfrm>
                <a:off x="-15558873" y="-26807"/>
                <a:ext cx="70408" cy="22052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617" extrusionOk="0">
                    <a:moveTo>
                      <a:pt x="418" y="0"/>
                    </a:moveTo>
                    <a:cubicBezTo>
                      <a:pt x="0" y="0"/>
                      <a:pt x="0" y="617"/>
                      <a:pt x="418" y="617"/>
                    </a:cubicBezTo>
                    <a:lnTo>
                      <a:pt x="1651" y="617"/>
                    </a:lnTo>
                    <a:cubicBezTo>
                      <a:pt x="1830" y="617"/>
                      <a:pt x="1970" y="477"/>
                      <a:pt x="1970" y="318"/>
                    </a:cubicBezTo>
                    <a:cubicBezTo>
                      <a:pt x="1970" y="139"/>
                      <a:pt x="1830" y="0"/>
                      <a:pt x="1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3" name="Google Shape;3773;p53"/>
              <p:cNvSpPr/>
              <p:nvPr/>
            </p:nvSpPr>
            <p:spPr>
              <a:xfrm>
                <a:off x="-15647758" y="-26807"/>
                <a:ext cx="73982" cy="22052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17" extrusionOk="0">
                    <a:moveTo>
                      <a:pt x="418" y="0"/>
                    </a:moveTo>
                    <a:cubicBezTo>
                      <a:pt x="1" y="0"/>
                      <a:pt x="1" y="617"/>
                      <a:pt x="418" y="617"/>
                    </a:cubicBezTo>
                    <a:lnTo>
                      <a:pt x="1652" y="617"/>
                    </a:lnTo>
                    <a:cubicBezTo>
                      <a:pt x="2069" y="617"/>
                      <a:pt x="2069" y="0"/>
                      <a:pt x="16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74" name="Google Shape;3774;p53"/>
            <p:cNvGrpSpPr/>
            <p:nvPr/>
          </p:nvGrpSpPr>
          <p:grpSpPr>
            <a:xfrm>
              <a:off x="2121039" y="4085172"/>
              <a:ext cx="206294" cy="217821"/>
              <a:chOff x="-15377599" y="-118552"/>
              <a:chExt cx="228986" cy="241781"/>
            </a:xfrm>
          </p:grpSpPr>
          <p:sp>
            <p:nvSpPr>
              <p:cNvPr id="3775" name="Google Shape;3775;p53"/>
              <p:cNvSpPr/>
              <p:nvPr/>
            </p:nvSpPr>
            <p:spPr>
              <a:xfrm>
                <a:off x="-15244646" y="66474"/>
                <a:ext cx="67013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875" h="1250" extrusionOk="0">
                    <a:moveTo>
                      <a:pt x="1408" y="1"/>
                    </a:moveTo>
                    <a:cubicBezTo>
                      <a:pt x="1336" y="1"/>
                      <a:pt x="1261" y="29"/>
                      <a:pt x="1194" y="95"/>
                    </a:cubicBezTo>
                    <a:cubicBezTo>
                      <a:pt x="916" y="354"/>
                      <a:pt x="598" y="533"/>
                      <a:pt x="240" y="652"/>
                    </a:cubicBezTo>
                    <a:cubicBezTo>
                      <a:pt x="80" y="712"/>
                      <a:pt x="1" y="871"/>
                      <a:pt x="41" y="1050"/>
                    </a:cubicBezTo>
                    <a:cubicBezTo>
                      <a:pt x="80" y="1170"/>
                      <a:pt x="200" y="1249"/>
                      <a:pt x="339" y="1249"/>
                    </a:cubicBezTo>
                    <a:lnTo>
                      <a:pt x="438" y="1249"/>
                    </a:lnTo>
                    <a:cubicBezTo>
                      <a:pt x="876" y="1110"/>
                      <a:pt x="1274" y="871"/>
                      <a:pt x="1612" y="553"/>
                    </a:cubicBezTo>
                    <a:cubicBezTo>
                      <a:pt x="1875" y="337"/>
                      <a:pt x="1658" y="1"/>
                      <a:pt x="14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6" name="Google Shape;3776;p53"/>
              <p:cNvSpPr/>
              <p:nvPr/>
            </p:nvSpPr>
            <p:spPr>
              <a:xfrm>
                <a:off x="-15328171" y="-118552"/>
                <a:ext cx="74089" cy="34739"/>
              </a:xfrm>
              <a:custGeom>
                <a:avLst/>
                <a:gdLst/>
                <a:ahLst/>
                <a:cxnLst/>
                <a:rect l="l" t="t" r="r" b="b"/>
                <a:pathLst>
                  <a:path w="2073" h="972" extrusionOk="0">
                    <a:moveTo>
                      <a:pt x="1641" y="0"/>
                    </a:moveTo>
                    <a:cubicBezTo>
                      <a:pt x="1635" y="0"/>
                      <a:pt x="1628" y="1"/>
                      <a:pt x="1622" y="1"/>
                    </a:cubicBezTo>
                    <a:cubicBezTo>
                      <a:pt x="1164" y="41"/>
                      <a:pt x="726" y="160"/>
                      <a:pt x="309" y="379"/>
                    </a:cubicBezTo>
                    <a:cubicBezTo>
                      <a:pt x="1" y="550"/>
                      <a:pt x="179" y="972"/>
                      <a:pt x="463" y="972"/>
                    </a:cubicBezTo>
                    <a:cubicBezTo>
                      <a:pt x="509" y="972"/>
                      <a:pt x="557" y="961"/>
                      <a:pt x="607" y="936"/>
                    </a:cubicBezTo>
                    <a:cubicBezTo>
                      <a:pt x="925" y="757"/>
                      <a:pt x="1303" y="637"/>
                      <a:pt x="1661" y="637"/>
                    </a:cubicBezTo>
                    <a:cubicBezTo>
                      <a:pt x="2073" y="598"/>
                      <a:pt x="2041" y="0"/>
                      <a:pt x="16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7" name="Google Shape;3777;p53"/>
              <p:cNvSpPr/>
              <p:nvPr/>
            </p:nvSpPr>
            <p:spPr>
              <a:xfrm>
                <a:off x="-15376170" y="-77844"/>
                <a:ext cx="43424" cy="62438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747" extrusionOk="0">
                    <a:moveTo>
                      <a:pt x="880" y="0"/>
                    </a:moveTo>
                    <a:cubicBezTo>
                      <a:pt x="780" y="0"/>
                      <a:pt x="679" y="48"/>
                      <a:pt x="617" y="135"/>
                    </a:cubicBezTo>
                    <a:cubicBezTo>
                      <a:pt x="339" y="493"/>
                      <a:pt x="140" y="911"/>
                      <a:pt x="40" y="1368"/>
                    </a:cubicBezTo>
                    <a:cubicBezTo>
                      <a:pt x="1" y="1528"/>
                      <a:pt x="100" y="1707"/>
                      <a:pt x="279" y="1746"/>
                    </a:cubicBezTo>
                    <a:lnTo>
                      <a:pt x="339" y="1746"/>
                    </a:lnTo>
                    <a:cubicBezTo>
                      <a:pt x="498" y="1746"/>
                      <a:pt x="617" y="1627"/>
                      <a:pt x="637" y="1488"/>
                    </a:cubicBezTo>
                    <a:cubicBezTo>
                      <a:pt x="737" y="1130"/>
                      <a:pt x="896" y="791"/>
                      <a:pt x="1115" y="493"/>
                    </a:cubicBezTo>
                    <a:cubicBezTo>
                      <a:pt x="1214" y="354"/>
                      <a:pt x="1194" y="175"/>
                      <a:pt x="1055" y="55"/>
                    </a:cubicBezTo>
                    <a:cubicBezTo>
                      <a:pt x="1002" y="18"/>
                      <a:pt x="94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8" name="Google Shape;3778;p53"/>
              <p:cNvSpPr/>
              <p:nvPr/>
            </p:nvSpPr>
            <p:spPr>
              <a:xfrm>
                <a:off x="-15377599" y="6502"/>
                <a:ext cx="41995" cy="63403"/>
              </a:xfrm>
              <a:custGeom>
                <a:avLst/>
                <a:gdLst/>
                <a:ahLst/>
                <a:cxnLst/>
                <a:rect l="l" t="t" r="r" b="b"/>
                <a:pathLst>
                  <a:path w="1175" h="1774" extrusionOk="0">
                    <a:moveTo>
                      <a:pt x="324" y="0"/>
                    </a:moveTo>
                    <a:cubicBezTo>
                      <a:pt x="309" y="0"/>
                      <a:pt x="295" y="1"/>
                      <a:pt x="279" y="3"/>
                    </a:cubicBezTo>
                    <a:cubicBezTo>
                      <a:pt x="120" y="43"/>
                      <a:pt x="1" y="202"/>
                      <a:pt x="41" y="361"/>
                    </a:cubicBezTo>
                    <a:cubicBezTo>
                      <a:pt x="120" y="819"/>
                      <a:pt x="279" y="1236"/>
                      <a:pt x="538" y="1634"/>
                    </a:cubicBezTo>
                    <a:cubicBezTo>
                      <a:pt x="598" y="1714"/>
                      <a:pt x="677" y="1773"/>
                      <a:pt x="777" y="1773"/>
                    </a:cubicBezTo>
                    <a:cubicBezTo>
                      <a:pt x="1035" y="1754"/>
                      <a:pt x="1175" y="1495"/>
                      <a:pt x="1035" y="1296"/>
                    </a:cubicBezTo>
                    <a:cubicBezTo>
                      <a:pt x="836" y="978"/>
                      <a:pt x="697" y="620"/>
                      <a:pt x="657" y="262"/>
                    </a:cubicBezTo>
                    <a:cubicBezTo>
                      <a:pt x="621" y="98"/>
                      <a:pt x="484" y="0"/>
                      <a:pt x="3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9" name="Google Shape;3779;p53"/>
              <p:cNvSpPr/>
              <p:nvPr/>
            </p:nvSpPr>
            <p:spPr>
              <a:xfrm>
                <a:off x="-15334211" y="77947"/>
                <a:ext cx="73267" cy="37456"/>
              </a:xfrm>
              <a:custGeom>
                <a:avLst/>
                <a:gdLst/>
                <a:ahLst/>
                <a:cxnLst/>
                <a:rect l="l" t="t" r="r" b="b"/>
                <a:pathLst>
                  <a:path w="2050" h="1048" extrusionOk="0">
                    <a:moveTo>
                      <a:pt x="461" y="0"/>
                    </a:moveTo>
                    <a:cubicBezTo>
                      <a:pt x="185" y="0"/>
                      <a:pt x="1" y="391"/>
                      <a:pt x="299" y="590"/>
                    </a:cubicBezTo>
                    <a:cubicBezTo>
                      <a:pt x="677" y="829"/>
                      <a:pt x="1114" y="988"/>
                      <a:pt x="1572" y="1048"/>
                    </a:cubicBezTo>
                    <a:lnTo>
                      <a:pt x="1612" y="1048"/>
                    </a:lnTo>
                    <a:cubicBezTo>
                      <a:pt x="2009" y="1048"/>
                      <a:pt x="2049" y="471"/>
                      <a:pt x="1651" y="431"/>
                    </a:cubicBezTo>
                    <a:cubicBezTo>
                      <a:pt x="1293" y="391"/>
                      <a:pt x="935" y="252"/>
                      <a:pt x="637" y="53"/>
                    </a:cubicBezTo>
                    <a:cubicBezTo>
                      <a:pt x="577" y="16"/>
                      <a:pt x="517" y="0"/>
                      <a:pt x="4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0" name="Google Shape;3780;p53"/>
              <p:cNvSpPr/>
              <p:nvPr/>
            </p:nvSpPr>
            <p:spPr>
              <a:xfrm>
                <a:off x="-15181351" y="-49788"/>
                <a:ext cx="32738" cy="103324"/>
              </a:xfrm>
              <a:custGeom>
                <a:avLst/>
                <a:gdLst/>
                <a:ahLst/>
                <a:cxnLst/>
                <a:rect l="l" t="t" r="r" b="b"/>
                <a:pathLst>
                  <a:path w="916" h="2891" extrusionOk="0">
                    <a:moveTo>
                      <a:pt x="432" y="1"/>
                    </a:moveTo>
                    <a:cubicBezTo>
                      <a:pt x="233" y="1"/>
                      <a:pt x="28" y="184"/>
                      <a:pt x="140" y="444"/>
                    </a:cubicBezTo>
                    <a:cubicBezTo>
                      <a:pt x="358" y="1101"/>
                      <a:pt x="338" y="1817"/>
                      <a:pt x="60" y="2453"/>
                    </a:cubicBezTo>
                    <a:cubicBezTo>
                      <a:pt x="0" y="2612"/>
                      <a:pt x="80" y="2791"/>
                      <a:pt x="239" y="2851"/>
                    </a:cubicBezTo>
                    <a:cubicBezTo>
                      <a:pt x="259" y="2871"/>
                      <a:pt x="319" y="2891"/>
                      <a:pt x="358" y="2891"/>
                    </a:cubicBezTo>
                    <a:cubicBezTo>
                      <a:pt x="478" y="2891"/>
                      <a:pt x="597" y="2811"/>
                      <a:pt x="637" y="2692"/>
                    </a:cubicBezTo>
                    <a:cubicBezTo>
                      <a:pt x="677" y="2593"/>
                      <a:pt x="716" y="2493"/>
                      <a:pt x="756" y="2394"/>
                    </a:cubicBezTo>
                    <a:cubicBezTo>
                      <a:pt x="856" y="2334"/>
                      <a:pt x="915" y="2234"/>
                      <a:pt x="915" y="2115"/>
                    </a:cubicBezTo>
                    <a:lnTo>
                      <a:pt x="915" y="882"/>
                    </a:lnTo>
                    <a:cubicBezTo>
                      <a:pt x="915" y="802"/>
                      <a:pt x="895" y="743"/>
                      <a:pt x="836" y="683"/>
                    </a:cubicBezTo>
                    <a:cubicBezTo>
                      <a:pt x="816" y="524"/>
                      <a:pt x="776" y="384"/>
                      <a:pt x="716" y="225"/>
                    </a:cubicBezTo>
                    <a:cubicBezTo>
                      <a:pt x="671" y="68"/>
                      <a:pt x="553" y="1"/>
                      <a:pt x="4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1" name="Google Shape;3781;p53"/>
              <p:cNvSpPr/>
              <p:nvPr/>
            </p:nvSpPr>
            <p:spPr>
              <a:xfrm>
                <a:off x="-15238249" y="-111440"/>
                <a:ext cx="61187" cy="46962"/>
              </a:xfrm>
              <a:custGeom>
                <a:avLst/>
                <a:gdLst/>
                <a:ahLst/>
                <a:cxnLst/>
                <a:rect l="l" t="t" r="r" b="b"/>
                <a:pathLst>
                  <a:path w="1712" h="1314" extrusionOk="0">
                    <a:moveTo>
                      <a:pt x="349" y="1"/>
                    </a:moveTo>
                    <a:cubicBezTo>
                      <a:pt x="225" y="1"/>
                      <a:pt x="107" y="76"/>
                      <a:pt x="61" y="200"/>
                    </a:cubicBezTo>
                    <a:cubicBezTo>
                      <a:pt x="1" y="359"/>
                      <a:pt x="80" y="538"/>
                      <a:pt x="240" y="598"/>
                    </a:cubicBezTo>
                    <a:cubicBezTo>
                      <a:pt x="578" y="737"/>
                      <a:pt x="896" y="956"/>
                      <a:pt x="1155" y="1234"/>
                    </a:cubicBezTo>
                    <a:cubicBezTo>
                      <a:pt x="1194" y="1294"/>
                      <a:pt x="1274" y="1314"/>
                      <a:pt x="1373" y="1314"/>
                    </a:cubicBezTo>
                    <a:cubicBezTo>
                      <a:pt x="1453" y="1314"/>
                      <a:pt x="1533" y="1294"/>
                      <a:pt x="1592" y="1234"/>
                    </a:cubicBezTo>
                    <a:cubicBezTo>
                      <a:pt x="1712" y="1115"/>
                      <a:pt x="1712" y="916"/>
                      <a:pt x="1592" y="797"/>
                    </a:cubicBezTo>
                    <a:cubicBezTo>
                      <a:pt x="1274" y="458"/>
                      <a:pt x="896" y="200"/>
                      <a:pt x="458" y="21"/>
                    </a:cubicBezTo>
                    <a:cubicBezTo>
                      <a:pt x="423" y="7"/>
                      <a:pt x="386" y="1"/>
                      <a:pt x="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2" name="Google Shape;3782;p53"/>
              <p:cNvSpPr/>
              <p:nvPr/>
            </p:nvSpPr>
            <p:spPr>
              <a:xfrm>
                <a:off x="-15170700" y="-118552"/>
                <a:ext cx="22087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866" extrusionOk="0">
                    <a:moveTo>
                      <a:pt x="299" y="1"/>
                    </a:moveTo>
                    <a:cubicBezTo>
                      <a:pt x="140" y="1"/>
                      <a:pt x="1" y="140"/>
                      <a:pt x="1" y="319"/>
                    </a:cubicBezTo>
                    <a:lnTo>
                      <a:pt x="1" y="1553"/>
                    </a:lnTo>
                    <a:cubicBezTo>
                      <a:pt x="1" y="1761"/>
                      <a:pt x="155" y="1866"/>
                      <a:pt x="309" y="1866"/>
                    </a:cubicBezTo>
                    <a:cubicBezTo>
                      <a:pt x="463" y="1866"/>
                      <a:pt x="617" y="1761"/>
                      <a:pt x="617" y="1553"/>
                    </a:cubicBezTo>
                    <a:lnTo>
                      <a:pt x="617" y="319"/>
                    </a:lnTo>
                    <a:cubicBezTo>
                      <a:pt x="617" y="140"/>
                      <a:pt x="478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3" name="Google Shape;3783;p53"/>
              <p:cNvSpPr/>
              <p:nvPr/>
            </p:nvSpPr>
            <p:spPr>
              <a:xfrm>
                <a:off x="-15170700" y="59219"/>
                <a:ext cx="22087" cy="6401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791" extrusionOk="0">
                    <a:moveTo>
                      <a:pt x="299" y="0"/>
                    </a:moveTo>
                    <a:cubicBezTo>
                      <a:pt x="140" y="0"/>
                      <a:pt x="1" y="139"/>
                      <a:pt x="1" y="318"/>
                    </a:cubicBezTo>
                    <a:lnTo>
                      <a:pt x="1" y="1492"/>
                    </a:lnTo>
                    <a:cubicBezTo>
                      <a:pt x="1" y="1691"/>
                      <a:pt x="155" y="1790"/>
                      <a:pt x="309" y="1790"/>
                    </a:cubicBezTo>
                    <a:cubicBezTo>
                      <a:pt x="463" y="1790"/>
                      <a:pt x="617" y="1691"/>
                      <a:pt x="617" y="1492"/>
                    </a:cubicBezTo>
                    <a:lnTo>
                      <a:pt x="617" y="318"/>
                    </a:lnTo>
                    <a:cubicBezTo>
                      <a:pt x="617" y="139"/>
                      <a:pt x="478" y="0"/>
                      <a:pt x="2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3784" name="Google Shape;3784;p53"/>
          <p:cNvCxnSpPr/>
          <p:nvPr/>
        </p:nvCxnSpPr>
        <p:spPr>
          <a:xfrm rot="10800000" flipH="1">
            <a:off x="4823051" y="2258200"/>
            <a:ext cx="452100" cy="11754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85" name="Google Shape;3785;p53"/>
          <p:cNvCxnSpPr/>
          <p:nvPr/>
        </p:nvCxnSpPr>
        <p:spPr>
          <a:xfrm>
            <a:off x="5965151" y="2258200"/>
            <a:ext cx="452100" cy="11754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86" name="Google Shape;3786;p53"/>
          <p:cNvSpPr/>
          <p:nvPr/>
        </p:nvSpPr>
        <p:spPr>
          <a:xfrm>
            <a:off x="4817050" y="2271288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87" name="Google Shape;3787;p53"/>
          <p:cNvSpPr/>
          <p:nvPr/>
        </p:nvSpPr>
        <p:spPr>
          <a:xfrm>
            <a:off x="5500175" y="3618050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788" name="Google Shape;3788;p53"/>
          <p:cNvGrpSpPr/>
          <p:nvPr/>
        </p:nvGrpSpPr>
        <p:grpSpPr>
          <a:xfrm>
            <a:off x="1134671" y="1594068"/>
            <a:ext cx="2251271" cy="2427809"/>
            <a:chOff x="1001188" y="433025"/>
            <a:chExt cx="847075" cy="913500"/>
          </a:xfrm>
        </p:grpSpPr>
        <p:sp>
          <p:nvSpPr>
            <p:cNvPr id="3789" name="Google Shape;3789;p53"/>
            <p:cNvSpPr/>
            <p:nvPr/>
          </p:nvSpPr>
          <p:spPr>
            <a:xfrm>
              <a:off x="1001588" y="564925"/>
              <a:ext cx="846675" cy="744875"/>
            </a:xfrm>
            <a:custGeom>
              <a:avLst/>
              <a:gdLst/>
              <a:ahLst/>
              <a:cxnLst/>
              <a:rect l="l" t="t" r="r" b="b"/>
              <a:pathLst>
                <a:path w="33867" h="29795" extrusionOk="0">
                  <a:moveTo>
                    <a:pt x="17368" y="8047"/>
                  </a:moveTo>
                  <a:cubicBezTo>
                    <a:pt x="17537" y="8047"/>
                    <a:pt x="18037" y="10275"/>
                    <a:pt x="18083" y="10491"/>
                  </a:cubicBezTo>
                  <a:cubicBezTo>
                    <a:pt x="18351" y="11657"/>
                    <a:pt x="18556" y="12838"/>
                    <a:pt x="18792" y="14019"/>
                  </a:cubicBezTo>
                  <a:cubicBezTo>
                    <a:pt x="18949" y="14839"/>
                    <a:pt x="19958" y="16870"/>
                    <a:pt x="18477" y="16933"/>
                  </a:cubicBezTo>
                  <a:cubicBezTo>
                    <a:pt x="17705" y="16949"/>
                    <a:pt x="16949" y="17091"/>
                    <a:pt x="16224" y="17359"/>
                  </a:cubicBezTo>
                  <a:cubicBezTo>
                    <a:pt x="16130" y="17390"/>
                    <a:pt x="16035" y="17438"/>
                    <a:pt x="15925" y="17469"/>
                  </a:cubicBezTo>
                  <a:cubicBezTo>
                    <a:pt x="15743" y="17524"/>
                    <a:pt x="15556" y="17568"/>
                    <a:pt x="15398" y="17568"/>
                  </a:cubicBezTo>
                  <a:cubicBezTo>
                    <a:pt x="15106" y="17568"/>
                    <a:pt x="14909" y="17419"/>
                    <a:pt x="15012" y="16918"/>
                  </a:cubicBezTo>
                  <a:cubicBezTo>
                    <a:pt x="15516" y="14650"/>
                    <a:pt x="15909" y="12318"/>
                    <a:pt x="16476" y="10066"/>
                  </a:cubicBezTo>
                  <a:cubicBezTo>
                    <a:pt x="16650" y="9451"/>
                    <a:pt x="16760" y="8396"/>
                    <a:pt x="17358" y="8050"/>
                  </a:cubicBezTo>
                  <a:cubicBezTo>
                    <a:pt x="17362" y="8048"/>
                    <a:pt x="17365" y="8047"/>
                    <a:pt x="17368" y="8047"/>
                  </a:cubicBezTo>
                  <a:close/>
                  <a:moveTo>
                    <a:pt x="22872" y="1"/>
                  </a:moveTo>
                  <a:lnTo>
                    <a:pt x="11247" y="64"/>
                  </a:lnTo>
                  <a:cubicBezTo>
                    <a:pt x="10995" y="64"/>
                    <a:pt x="10759" y="79"/>
                    <a:pt x="10507" y="158"/>
                  </a:cubicBezTo>
                  <a:cubicBezTo>
                    <a:pt x="9813" y="394"/>
                    <a:pt x="9845" y="1292"/>
                    <a:pt x="9672" y="1906"/>
                  </a:cubicBezTo>
                  <a:cubicBezTo>
                    <a:pt x="9451" y="2726"/>
                    <a:pt x="9215" y="3529"/>
                    <a:pt x="8963" y="4332"/>
                  </a:cubicBezTo>
                  <a:cubicBezTo>
                    <a:pt x="8459" y="5939"/>
                    <a:pt x="7908" y="7530"/>
                    <a:pt x="7388" y="9136"/>
                  </a:cubicBezTo>
                  <a:cubicBezTo>
                    <a:pt x="6490" y="11924"/>
                    <a:pt x="5576" y="14697"/>
                    <a:pt x="4678" y="17469"/>
                  </a:cubicBezTo>
                  <a:cubicBezTo>
                    <a:pt x="4033" y="19422"/>
                    <a:pt x="3450" y="21391"/>
                    <a:pt x="2836" y="23360"/>
                  </a:cubicBezTo>
                  <a:cubicBezTo>
                    <a:pt x="2709" y="23848"/>
                    <a:pt x="2520" y="24337"/>
                    <a:pt x="2284" y="24809"/>
                  </a:cubicBezTo>
                  <a:cubicBezTo>
                    <a:pt x="2032" y="25313"/>
                    <a:pt x="1686" y="25581"/>
                    <a:pt x="1308" y="25975"/>
                  </a:cubicBezTo>
                  <a:cubicBezTo>
                    <a:pt x="583" y="26684"/>
                    <a:pt x="0" y="27944"/>
                    <a:pt x="599" y="28905"/>
                  </a:cubicBezTo>
                  <a:cubicBezTo>
                    <a:pt x="986" y="29524"/>
                    <a:pt x="1721" y="29794"/>
                    <a:pt x="2450" y="29794"/>
                  </a:cubicBezTo>
                  <a:cubicBezTo>
                    <a:pt x="2612" y="29794"/>
                    <a:pt x="2773" y="29781"/>
                    <a:pt x="2930" y="29755"/>
                  </a:cubicBezTo>
                  <a:cubicBezTo>
                    <a:pt x="4468" y="29492"/>
                    <a:pt x="6042" y="29313"/>
                    <a:pt x="7608" y="29313"/>
                  </a:cubicBezTo>
                  <a:cubicBezTo>
                    <a:pt x="8383" y="29313"/>
                    <a:pt x="9157" y="29357"/>
                    <a:pt x="9924" y="29456"/>
                  </a:cubicBezTo>
                  <a:cubicBezTo>
                    <a:pt x="10360" y="29510"/>
                    <a:pt x="10861" y="29592"/>
                    <a:pt x="11350" y="29592"/>
                  </a:cubicBezTo>
                  <a:cubicBezTo>
                    <a:pt x="11850" y="29592"/>
                    <a:pt x="12337" y="29507"/>
                    <a:pt x="12728" y="29220"/>
                  </a:cubicBezTo>
                  <a:cubicBezTo>
                    <a:pt x="13767" y="28464"/>
                    <a:pt x="13499" y="26920"/>
                    <a:pt x="13688" y="25817"/>
                  </a:cubicBezTo>
                  <a:cubicBezTo>
                    <a:pt x="13720" y="25597"/>
                    <a:pt x="13799" y="25392"/>
                    <a:pt x="13909" y="25219"/>
                  </a:cubicBezTo>
                  <a:cubicBezTo>
                    <a:pt x="14088" y="24944"/>
                    <a:pt x="14387" y="24885"/>
                    <a:pt x="14690" y="24885"/>
                  </a:cubicBezTo>
                  <a:cubicBezTo>
                    <a:pt x="14734" y="24885"/>
                    <a:pt x="14779" y="24886"/>
                    <a:pt x="14822" y="24888"/>
                  </a:cubicBezTo>
                  <a:cubicBezTo>
                    <a:pt x="16476" y="24888"/>
                    <a:pt x="18115" y="24841"/>
                    <a:pt x="19768" y="24841"/>
                  </a:cubicBezTo>
                  <a:cubicBezTo>
                    <a:pt x="19811" y="24837"/>
                    <a:pt x="19854" y="24835"/>
                    <a:pt x="19898" y="24835"/>
                  </a:cubicBezTo>
                  <a:cubicBezTo>
                    <a:pt x="20018" y="24835"/>
                    <a:pt x="20141" y="24849"/>
                    <a:pt x="20257" y="24872"/>
                  </a:cubicBezTo>
                  <a:cubicBezTo>
                    <a:pt x="21186" y="25172"/>
                    <a:pt x="20651" y="26936"/>
                    <a:pt x="20651" y="27613"/>
                  </a:cubicBezTo>
                  <a:cubicBezTo>
                    <a:pt x="20651" y="28290"/>
                    <a:pt x="20855" y="29031"/>
                    <a:pt x="21375" y="29424"/>
                  </a:cubicBezTo>
                  <a:cubicBezTo>
                    <a:pt x="21652" y="29625"/>
                    <a:pt x="21928" y="29692"/>
                    <a:pt x="22209" y="29692"/>
                  </a:cubicBezTo>
                  <a:cubicBezTo>
                    <a:pt x="22568" y="29692"/>
                    <a:pt x="22933" y="29583"/>
                    <a:pt x="23313" y="29503"/>
                  </a:cubicBezTo>
                  <a:cubicBezTo>
                    <a:pt x="24334" y="29286"/>
                    <a:pt x="25366" y="29212"/>
                    <a:pt x="26400" y="29212"/>
                  </a:cubicBezTo>
                  <a:cubicBezTo>
                    <a:pt x="27838" y="29212"/>
                    <a:pt x="29280" y="29355"/>
                    <a:pt x="30700" y="29456"/>
                  </a:cubicBezTo>
                  <a:cubicBezTo>
                    <a:pt x="30890" y="29472"/>
                    <a:pt x="31091" y="29482"/>
                    <a:pt x="31296" y="29482"/>
                  </a:cubicBezTo>
                  <a:cubicBezTo>
                    <a:pt x="32497" y="29482"/>
                    <a:pt x="33824" y="29136"/>
                    <a:pt x="33850" y="27629"/>
                  </a:cubicBezTo>
                  <a:cubicBezTo>
                    <a:pt x="33866" y="26904"/>
                    <a:pt x="33504" y="26243"/>
                    <a:pt x="33110" y="25644"/>
                  </a:cubicBezTo>
                  <a:cubicBezTo>
                    <a:pt x="32953" y="25392"/>
                    <a:pt x="32779" y="25140"/>
                    <a:pt x="32622" y="24904"/>
                  </a:cubicBezTo>
                  <a:cubicBezTo>
                    <a:pt x="32228" y="24226"/>
                    <a:pt x="31897" y="23502"/>
                    <a:pt x="31645" y="22762"/>
                  </a:cubicBezTo>
                  <a:cubicBezTo>
                    <a:pt x="30968" y="20982"/>
                    <a:pt x="30558" y="19123"/>
                    <a:pt x="29991" y="17312"/>
                  </a:cubicBezTo>
                  <a:cubicBezTo>
                    <a:pt x="29156" y="14571"/>
                    <a:pt x="28306" y="11830"/>
                    <a:pt x="27440" y="9089"/>
                  </a:cubicBezTo>
                  <a:cubicBezTo>
                    <a:pt x="26573" y="6348"/>
                    <a:pt x="25770" y="3560"/>
                    <a:pt x="24762" y="883"/>
                  </a:cubicBezTo>
                  <a:cubicBezTo>
                    <a:pt x="24462" y="79"/>
                    <a:pt x="23596" y="1"/>
                    <a:pt x="228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53"/>
            <p:cNvSpPr/>
            <p:nvPr/>
          </p:nvSpPr>
          <p:spPr>
            <a:xfrm>
              <a:off x="1517438" y="1193900"/>
              <a:ext cx="330025" cy="113100"/>
            </a:xfrm>
            <a:custGeom>
              <a:avLst/>
              <a:gdLst/>
              <a:ahLst/>
              <a:cxnLst/>
              <a:rect l="l" t="t" r="r" b="b"/>
              <a:pathLst>
                <a:path w="13201" h="4524" extrusionOk="0">
                  <a:moveTo>
                    <a:pt x="1710" y="1"/>
                  </a:moveTo>
                  <a:cubicBezTo>
                    <a:pt x="1160" y="1"/>
                    <a:pt x="608" y="58"/>
                    <a:pt x="48" y="154"/>
                  </a:cubicBezTo>
                  <a:cubicBezTo>
                    <a:pt x="300" y="800"/>
                    <a:pt x="1" y="1934"/>
                    <a:pt x="1" y="2454"/>
                  </a:cubicBezTo>
                  <a:cubicBezTo>
                    <a:pt x="1" y="3131"/>
                    <a:pt x="190" y="3856"/>
                    <a:pt x="725" y="4250"/>
                  </a:cubicBezTo>
                  <a:cubicBezTo>
                    <a:pt x="1000" y="4455"/>
                    <a:pt x="1274" y="4524"/>
                    <a:pt x="1552" y="4524"/>
                  </a:cubicBezTo>
                  <a:cubicBezTo>
                    <a:pt x="1913" y="4524"/>
                    <a:pt x="2280" y="4409"/>
                    <a:pt x="2663" y="4328"/>
                  </a:cubicBezTo>
                  <a:cubicBezTo>
                    <a:pt x="3670" y="4113"/>
                    <a:pt x="4693" y="4038"/>
                    <a:pt x="5720" y="4038"/>
                  </a:cubicBezTo>
                  <a:cubicBezTo>
                    <a:pt x="7167" y="4038"/>
                    <a:pt x="8622" y="4186"/>
                    <a:pt x="10050" y="4297"/>
                  </a:cubicBezTo>
                  <a:cubicBezTo>
                    <a:pt x="10222" y="4310"/>
                    <a:pt x="10404" y="4317"/>
                    <a:pt x="10589" y="4317"/>
                  </a:cubicBezTo>
                  <a:cubicBezTo>
                    <a:pt x="11793" y="4317"/>
                    <a:pt x="13160" y="3985"/>
                    <a:pt x="13201" y="2470"/>
                  </a:cubicBezTo>
                  <a:cubicBezTo>
                    <a:pt x="13201" y="2297"/>
                    <a:pt x="13185" y="2123"/>
                    <a:pt x="13153" y="1950"/>
                  </a:cubicBezTo>
                  <a:cubicBezTo>
                    <a:pt x="12225" y="2523"/>
                    <a:pt x="11197" y="2879"/>
                    <a:pt x="10123" y="2879"/>
                  </a:cubicBezTo>
                  <a:cubicBezTo>
                    <a:pt x="9721" y="2879"/>
                    <a:pt x="9313" y="2829"/>
                    <a:pt x="8900" y="2722"/>
                  </a:cubicBezTo>
                  <a:cubicBezTo>
                    <a:pt x="7373" y="2312"/>
                    <a:pt x="6081" y="1351"/>
                    <a:pt x="4663" y="658"/>
                  </a:cubicBezTo>
                  <a:cubicBezTo>
                    <a:pt x="3664" y="184"/>
                    <a:pt x="2690" y="1"/>
                    <a:pt x="171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53"/>
            <p:cNvSpPr/>
            <p:nvPr/>
          </p:nvSpPr>
          <p:spPr>
            <a:xfrm>
              <a:off x="1001188" y="565725"/>
              <a:ext cx="439500" cy="744075"/>
            </a:xfrm>
            <a:custGeom>
              <a:avLst/>
              <a:gdLst/>
              <a:ahLst/>
              <a:cxnLst/>
              <a:rect l="l" t="t" r="r" b="b"/>
              <a:pathLst>
                <a:path w="17580" h="29763" extrusionOk="0">
                  <a:moveTo>
                    <a:pt x="17579" y="0"/>
                  </a:moveTo>
                  <a:lnTo>
                    <a:pt x="11247" y="32"/>
                  </a:lnTo>
                  <a:cubicBezTo>
                    <a:pt x="10995" y="32"/>
                    <a:pt x="10759" y="47"/>
                    <a:pt x="10523" y="126"/>
                  </a:cubicBezTo>
                  <a:cubicBezTo>
                    <a:pt x="9814" y="362"/>
                    <a:pt x="9845" y="1260"/>
                    <a:pt x="9688" y="1874"/>
                  </a:cubicBezTo>
                  <a:cubicBezTo>
                    <a:pt x="9467" y="2694"/>
                    <a:pt x="9215" y="3497"/>
                    <a:pt x="8963" y="4300"/>
                  </a:cubicBezTo>
                  <a:cubicBezTo>
                    <a:pt x="8459" y="5907"/>
                    <a:pt x="7908" y="7498"/>
                    <a:pt x="7388" y="9104"/>
                  </a:cubicBezTo>
                  <a:cubicBezTo>
                    <a:pt x="6490" y="11892"/>
                    <a:pt x="5577" y="14665"/>
                    <a:pt x="4679" y="17437"/>
                  </a:cubicBezTo>
                  <a:cubicBezTo>
                    <a:pt x="4033" y="19390"/>
                    <a:pt x="3450" y="21359"/>
                    <a:pt x="2836" y="23328"/>
                  </a:cubicBezTo>
                  <a:cubicBezTo>
                    <a:pt x="2710" y="23816"/>
                    <a:pt x="2521" y="24305"/>
                    <a:pt x="2284" y="24777"/>
                  </a:cubicBezTo>
                  <a:cubicBezTo>
                    <a:pt x="2032" y="25281"/>
                    <a:pt x="1686" y="25549"/>
                    <a:pt x="1308" y="25943"/>
                  </a:cubicBezTo>
                  <a:cubicBezTo>
                    <a:pt x="583" y="26652"/>
                    <a:pt x="0" y="27912"/>
                    <a:pt x="599" y="28873"/>
                  </a:cubicBezTo>
                  <a:cubicBezTo>
                    <a:pt x="986" y="29492"/>
                    <a:pt x="1721" y="29762"/>
                    <a:pt x="2450" y="29762"/>
                  </a:cubicBezTo>
                  <a:cubicBezTo>
                    <a:pt x="2612" y="29762"/>
                    <a:pt x="2773" y="29749"/>
                    <a:pt x="2930" y="29723"/>
                  </a:cubicBezTo>
                  <a:cubicBezTo>
                    <a:pt x="4468" y="29460"/>
                    <a:pt x="6042" y="29281"/>
                    <a:pt x="7608" y="29281"/>
                  </a:cubicBezTo>
                  <a:cubicBezTo>
                    <a:pt x="8384" y="29281"/>
                    <a:pt x="9157" y="29325"/>
                    <a:pt x="9924" y="29424"/>
                  </a:cubicBezTo>
                  <a:cubicBezTo>
                    <a:pt x="10360" y="29478"/>
                    <a:pt x="10861" y="29560"/>
                    <a:pt x="11350" y="29560"/>
                  </a:cubicBezTo>
                  <a:cubicBezTo>
                    <a:pt x="11850" y="29560"/>
                    <a:pt x="12337" y="29475"/>
                    <a:pt x="12728" y="29188"/>
                  </a:cubicBezTo>
                  <a:cubicBezTo>
                    <a:pt x="13279" y="28794"/>
                    <a:pt x="13452" y="28164"/>
                    <a:pt x="13547" y="27502"/>
                  </a:cubicBezTo>
                  <a:lnTo>
                    <a:pt x="13547" y="27502"/>
                  </a:lnTo>
                  <a:cubicBezTo>
                    <a:pt x="13232" y="27513"/>
                    <a:pt x="12917" y="27525"/>
                    <a:pt x="12604" y="27525"/>
                  </a:cubicBezTo>
                  <a:cubicBezTo>
                    <a:pt x="11977" y="27525"/>
                    <a:pt x="11357" y="27476"/>
                    <a:pt x="10759" y="27266"/>
                  </a:cubicBezTo>
                  <a:cubicBezTo>
                    <a:pt x="9231" y="26715"/>
                    <a:pt x="8081" y="25234"/>
                    <a:pt x="7561" y="23690"/>
                  </a:cubicBezTo>
                  <a:cubicBezTo>
                    <a:pt x="6333" y="20052"/>
                    <a:pt x="8191" y="15752"/>
                    <a:pt x="9562" y="12428"/>
                  </a:cubicBezTo>
                  <a:cubicBezTo>
                    <a:pt x="10444" y="10412"/>
                    <a:pt x="11420" y="8443"/>
                    <a:pt x="12507" y="6537"/>
                  </a:cubicBezTo>
                  <a:cubicBezTo>
                    <a:pt x="13342" y="4978"/>
                    <a:pt x="14145" y="3387"/>
                    <a:pt x="15264" y="2000"/>
                  </a:cubicBezTo>
                  <a:cubicBezTo>
                    <a:pt x="15894" y="1197"/>
                    <a:pt x="16681" y="520"/>
                    <a:pt x="17579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53"/>
            <p:cNvSpPr/>
            <p:nvPr/>
          </p:nvSpPr>
          <p:spPr>
            <a:xfrm>
              <a:off x="1498938" y="433025"/>
              <a:ext cx="167375" cy="218950"/>
            </a:xfrm>
            <a:custGeom>
              <a:avLst/>
              <a:gdLst/>
              <a:ahLst/>
              <a:cxnLst/>
              <a:rect l="l" t="t" r="r" b="b"/>
              <a:pathLst>
                <a:path w="6695" h="8758" extrusionOk="0">
                  <a:moveTo>
                    <a:pt x="4286" y="0"/>
                  </a:moveTo>
                  <a:cubicBezTo>
                    <a:pt x="4202" y="0"/>
                    <a:pt x="4117" y="10"/>
                    <a:pt x="4033" y="31"/>
                  </a:cubicBezTo>
                  <a:cubicBezTo>
                    <a:pt x="3371" y="268"/>
                    <a:pt x="3513" y="1228"/>
                    <a:pt x="3545" y="1780"/>
                  </a:cubicBezTo>
                  <a:cubicBezTo>
                    <a:pt x="3592" y="2741"/>
                    <a:pt x="3340" y="3701"/>
                    <a:pt x="2600" y="4331"/>
                  </a:cubicBezTo>
                  <a:cubicBezTo>
                    <a:pt x="2237" y="4646"/>
                    <a:pt x="1812" y="4835"/>
                    <a:pt x="1418" y="5103"/>
                  </a:cubicBezTo>
                  <a:cubicBezTo>
                    <a:pt x="1150" y="5277"/>
                    <a:pt x="930" y="5513"/>
                    <a:pt x="757" y="5781"/>
                  </a:cubicBezTo>
                  <a:cubicBezTo>
                    <a:pt x="1" y="6962"/>
                    <a:pt x="883" y="8411"/>
                    <a:pt x="2111" y="8695"/>
                  </a:cubicBezTo>
                  <a:cubicBezTo>
                    <a:pt x="2332" y="8737"/>
                    <a:pt x="2553" y="8758"/>
                    <a:pt x="2772" y="8758"/>
                  </a:cubicBezTo>
                  <a:cubicBezTo>
                    <a:pt x="3618" y="8758"/>
                    <a:pt x="4434" y="8448"/>
                    <a:pt x="5073" y="7860"/>
                  </a:cubicBezTo>
                  <a:cubicBezTo>
                    <a:pt x="6096" y="6899"/>
                    <a:pt x="6679" y="5544"/>
                    <a:pt x="6695" y="4142"/>
                  </a:cubicBezTo>
                  <a:cubicBezTo>
                    <a:pt x="6679" y="2709"/>
                    <a:pt x="6096" y="1354"/>
                    <a:pt x="5073" y="346"/>
                  </a:cubicBezTo>
                  <a:cubicBezTo>
                    <a:pt x="4876" y="125"/>
                    <a:pt x="4584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53"/>
            <p:cNvSpPr/>
            <p:nvPr/>
          </p:nvSpPr>
          <p:spPr>
            <a:xfrm>
              <a:off x="1632838" y="505475"/>
              <a:ext cx="33475" cy="86650"/>
            </a:xfrm>
            <a:custGeom>
              <a:avLst/>
              <a:gdLst/>
              <a:ahLst/>
              <a:cxnLst/>
              <a:rect l="l" t="t" r="r" b="b"/>
              <a:pathLst>
                <a:path w="1339" h="3466" extrusionOk="0">
                  <a:moveTo>
                    <a:pt x="1166" y="0"/>
                  </a:moveTo>
                  <a:cubicBezTo>
                    <a:pt x="299" y="567"/>
                    <a:pt x="0" y="2127"/>
                    <a:pt x="441" y="2993"/>
                  </a:cubicBezTo>
                  <a:cubicBezTo>
                    <a:pt x="536" y="3182"/>
                    <a:pt x="662" y="3339"/>
                    <a:pt x="803" y="3465"/>
                  </a:cubicBezTo>
                  <a:cubicBezTo>
                    <a:pt x="1150" y="2772"/>
                    <a:pt x="1339" y="2016"/>
                    <a:pt x="1339" y="1260"/>
                  </a:cubicBezTo>
                  <a:cubicBezTo>
                    <a:pt x="1323" y="835"/>
                    <a:pt x="1276" y="41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53"/>
            <p:cNvSpPr/>
            <p:nvPr/>
          </p:nvSpPr>
          <p:spPr>
            <a:xfrm>
              <a:off x="1553663" y="597000"/>
              <a:ext cx="45325" cy="33525"/>
            </a:xfrm>
            <a:custGeom>
              <a:avLst/>
              <a:gdLst/>
              <a:ahLst/>
              <a:cxnLst/>
              <a:rect l="l" t="t" r="r" b="b"/>
              <a:pathLst>
                <a:path w="1813" h="1341" extrusionOk="0">
                  <a:moveTo>
                    <a:pt x="1088" y="1"/>
                  </a:moveTo>
                  <a:cubicBezTo>
                    <a:pt x="593" y="1"/>
                    <a:pt x="15" y="293"/>
                    <a:pt x="1" y="781"/>
                  </a:cubicBezTo>
                  <a:cubicBezTo>
                    <a:pt x="17" y="938"/>
                    <a:pt x="95" y="1080"/>
                    <a:pt x="237" y="1175"/>
                  </a:cubicBezTo>
                  <a:cubicBezTo>
                    <a:pt x="389" y="1286"/>
                    <a:pt x="598" y="1340"/>
                    <a:pt x="814" y="1340"/>
                  </a:cubicBezTo>
                  <a:cubicBezTo>
                    <a:pt x="1272" y="1340"/>
                    <a:pt x="1759" y="1095"/>
                    <a:pt x="1781" y="623"/>
                  </a:cubicBezTo>
                  <a:cubicBezTo>
                    <a:pt x="1812" y="245"/>
                    <a:pt x="1545" y="56"/>
                    <a:pt x="1230" y="9"/>
                  </a:cubicBezTo>
                  <a:cubicBezTo>
                    <a:pt x="1184" y="4"/>
                    <a:pt x="1136" y="1"/>
                    <a:pt x="1088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53"/>
            <p:cNvSpPr/>
            <p:nvPr/>
          </p:nvSpPr>
          <p:spPr>
            <a:xfrm>
              <a:off x="1552088" y="516100"/>
              <a:ext cx="58700" cy="51650"/>
            </a:xfrm>
            <a:custGeom>
              <a:avLst/>
              <a:gdLst/>
              <a:ahLst/>
              <a:cxnLst/>
              <a:rect l="l" t="t" r="r" b="b"/>
              <a:pathLst>
                <a:path w="2348" h="2066" extrusionOk="0">
                  <a:moveTo>
                    <a:pt x="1198" y="0"/>
                  </a:moveTo>
                  <a:cubicBezTo>
                    <a:pt x="1041" y="394"/>
                    <a:pt x="804" y="741"/>
                    <a:pt x="489" y="1024"/>
                  </a:cubicBezTo>
                  <a:cubicBezTo>
                    <a:pt x="332" y="1150"/>
                    <a:pt x="174" y="1260"/>
                    <a:pt x="1" y="1355"/>
                  </a:cubicBezTo>
                  <a:cubicBezTo>
                    <a:pt x="1" y="1497"/>
                    <a:pt x="32" y="1654"/>
                    <a:pt x="111" y="1780"/>
                  </a:cubicBezTo>
                  <a:cubicBezTo>
                    <a:pt x="240" y="1986"/>
                    <a:pt x="442" y="2066"/>
                    <a:pt x="660" y="2066"/>
                  </a:cubicBezTo>
                  <a:cubicBezTo>
                    <a:pt x="977" y="2066"/>
                    <a:pt x="1330" y="1897"/>
                    <a:pt x="1545" y="1702"/>
                  </a:cubicBezTo>
                  <a:cubicBezTo>
                    <a:pt x="2348" y="961"/>
                    <a:pt x="1844" y="284"/>
                    <a:pt x="1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53"/>
            <p:cNvSpPr/>
            <p:nvPr/>
          </p:nvSpPr>
          <p:spPr>
            <a:xfrm>
              <a:off x="1583213" y="433025"/>
              <a:ext cx="47275" cy="49625"/>
            </a:xfrm>
            <a:custGeom>
              <a:avLst/>
              <a:gdLst/>
              <a:ahLst/>
              <a:cxnLst/>
              <a:rect l="l" t="t" r="r" b="b"/>
              <a:pathLst>
                <a:path w="1891" h="1985" extrusionOk="0">
                  <a:moveTo>
                    <a:pt x="904" y="0"/>
                  </a:moveTo>
                  <a:cubicBezTo>
                    <a:pt x="819" y="0"/>
                    <a:pt x="733" y="11"/>
                    <a:pt x="646" y="31"/>
                  </a:cubicBezTo>
                  <a:cubicBezTo>
                    <a:pt x="0" y="268"/>
                    <a:pt x="126" y="1228"/>
                    <a:pt x="158" y="1780"/>
                  </a:cubicBezTo>
                  <a:cubicBezTo>
                    <a:pt x="174" y="1843"/>
                    <a:pt x="174" y="1906"/>
                    <a:pt x="174" y="1969"/>
                  </a:cubicBezTo>
                  <a:cubicBezTo>
                    <a:pt x="237" y="1969"/>
                    <a:pt x="284" y="1984"/>
                    <a:pt x="300" y="1984"/>
                  </a:cubicBezTo>
                  <a:cubicBezTo>
                    <a:pt x="520" y="1984"/>
                    <a:pt x="725" y="1921"/>
                    <a:pt x="898" y="1795"/>
                  </a:cubicBezTo>
                  <a:cubicBezTo>
                    <a:pt x="1213" y="1591"/>
                    <a:pt x="1481" y="1323"/>
                    <a:pt x="1686" y="1008"/>
                  </a:cubicBezTo>
                  <a:cubicBezTo>
                    <a:pt x="1765" y="866"/>
                    <a:pt x="1828" y="724"/>
                    <a:pt x="1891" y="583"/>
                  </a:cubicBezTo>
                  <a:cubicBezTo>
                    <a:pt x="1828" y="504"/>
                    <a:pt x="1765" y="425"/>
                    <a:pt x="1702" y="362"/>
                  </a:cubicBezTo>
                  <a:cubicBezTo>
                    <a:pt x="1493" y="128"/>
                    <a:pt x="1207" y="0"/>
                    <a:pt x="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53"/>
            <p:cNvSpPr/>
            <p:nvPr/>
          </p:nvSpPr>
          <p:spPr>
            <a:xfrm>
              <a:off x="1499338" y="535400"/>
              <a:ext cx="166975" cy="116725"/>
            </a:xfrm>
            <a:custGeom>
              <a:avLst/>
              <a:gdLst/>
              <a:ahLst/>
              <a:cxnLst/>
              <a:rect l="l" t="t" r="r" b="b"/>
              <a:pathLst>
                <a:path w="6679" h="4669" extrusionOk="0">
                  <a:moveTo>
                    <a:pt x="6679" y="0"/>
                  </a:moveTo>
                  <a:cubicBezTo>
                    <a:pt x="6348" y="1008"/>
                    <a:pt x="5671" y="1859"/>
                    <a:pt x="4789" y="2457"/>
                  </a:cubicBezTo>
                  <a:cubicBezTo>
                    <a:pt x="4226" y="2832"/>
                    <a:pt x="3577" y="3146"/>
                    <a:pt x="2905" y="3146"/>
                  </a:cubicBezTo>
                  <a:cubicBezTo>
                    <a:pt x="2673" y="3146"/>
                    <a:pt x="2439" y="3109"/>
                    <a:pt x="2205" y="3024"/>
                  </a:cubicBezTo>
                  <a:cubicBezTo>
                    <a:pt x="1497" y="2788"/>
                    <a:pt x="1008" y="2127"/>
                    <a:pt x="993" y="1371"/>
                  </a:cubicBezTo>
                  <a:cubicBezTo>
                    <a:pt x="898" y="1465"/>
                    <a:pt x="819" y="1575"/>
                    <a:pt x="741" y="1686"/>
                  </a:cubicBezTo>
                  <a:cubicBezTo>
                    <a:pt x="0" y="2867"/>
                    <a:pt x="882" y="4316"/>
                    <a:pt x="2095" y="4600"/>
                  </a:cubicBezTo>
                  <a:cubicBezTo>
                    <a:pt x="2321" y="4646"/>
                    <a:pt x="2547" y="4669"/>
                    <a:pt x="2771" y="4669"/>
                  </a:cubicBezTo>
                  <a:cubicBezTo>
                    <a:pt x="3611" y="4669"/>
                    <a:pt x="4422" y="4349"/>
                    <a:pt x="5057" y="3765"/>
                  </a:cubicBezTo>
                  <a:cubicBezTo>
                    <a:pt x="6080" y="2804"/>
                    <a:pt x="6663" y="1465"/>
                    <a:pt x="6679" y="47"/>
                  </a:cubicBezTo>
                  <a:cubicBezTo>
                    <a:pt x="6679" y="32"/>
                    <a:pt x="6679" y="16"/>
                    <a:pt x="6679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53"/>
            <p:cNvSpPr/>
            <p:nvPr/>
          </p:nvSpPr>
          <p:spPr>
            <a:xfrm>
              <a:off x="1205563" y="433200"/>
              <a:ext cx="167375" cy="219125"/>
            </a:xfrm>
            <a:custGeom>
              <a:avLst/>
              <a:gdLst/>
              <a:ahLst/>
              <a:cxnLst/>
              <a:rect l="l" t="t" r="r" b="b"/>
              <a:pathLst>
                <a:path w="6695" h="8765" extrusionOk="0">
                  <a:moveTo>
                    <a:pt x="2402" y="1"/>
                  </a:moveTo>
                  <a:cubicBezTo>
                    <a:pt x="2111" y="1"/>
                    <a:pt x="1826" y="128"/>
                    <a:pt x="1623" y="355"/>
                  </a:cubicBezTo>
                  <a:cubicBezTo>
                    <a:pt x="615" y="1363"/>
                    <a:pt x="32" y="2718"/>
                    <a:pt x="1" y="4151"/>
                  </a:cubicBezTo>
                  <a:cubicBezTo>
                    <a:pt x="32" y="5553"/>
                    <a:pt x="615" y="6892"/>
                    <a:pt x="1639" y="7869"/>
                  </a:cubicBezTo>
                  <a:cubicBezTo>
                    <a:pt x="2268" y="8447"/>
                    <a:pt x="3098" y="8765"/>
                    <a:pt x="3944" y="8765"/>
                  </a:cubicBezTo>
                  <a:cubicBezTo>
                    <a:pt x="4158" y="8765"/>
                    <a:pt x="4372" y="8745"/>
                    <a:pt x="4584" y="8703"/>
                  </a:cubicBezTo>
                  <a:cubicBezTo>
                    <a:pt x="5813" y="8420"/>
                    <a:pt x="6695" y="6971"/>
                    <a:pt x="5939" y="5774"/>
                  </a:cubicBezTo>
                  <a:cubicBezTo>
                    <a:pt x="5766" y="5506"/>
                    <a:pt x="5545" y="5285"/>
                    <a:pt x="5277" y="5112"/>
                  </a:cubicBezTo>
                  <a:cubicBezTo>
                    <a:pt x="4884" y="4844"/>
                    <a:pt x="4458" y="4639"/>
                    <a:pt x="4096" y="4340"/>
                  </a:cubicBezTo>
                  <a:cubicBezTo>
                    <a:pt x="3356" y="3694"/>
                    <a:pt x="3104" y="2734"/>
                    <a:pt x="3167" y="1773"/>
                  </a:cubicBezTo>
                  <a:cubicBezTo>
                    <a:pt x="3198" y="1237"/>
                    <a:pt x="3340" y="261"/>
                    <a:pt x="2678" y="40"/>
                  </a:cubicBezTo>
                  <a:cubicBezTo>
                    <a:pt x="2587" y="13"/>
                    <a:pt x="2494" y="1"/>
                    <a:pt x="2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53"/>
            <p:cNvSpPr/>
            <p:nvPr/>
          </p:nvSpPr>
          <p:spPr>
            <a:xfrm>
              <a:off x="1205963" y="505475"/>
              <a:ext cx="33100" cy="86650"/>
            </a:xfrm>
            <a:custGeom>
              <a:avLst/>
              <a:gdLst/>
              <a:ahLst/>
              <a:cxnLst/>
              <a:rect l="l" t="t" r="r" b="b"/>
              <a:pathLst>
                <a:path w="1324" h="3466" extrusionOk="0">
                  <a:moveTo>
                    <a:pt x="158" y="0"/>
                  </a:moveTo>
                  <a:cubicBezTo>
                    <a:pt x="48" y="410"/>
                    <a:pt x="0" y="835"/>
                    <a:pt x="0" y="1260"/>
                  </a:cubicBezTo>
                  <a:cubicBezTo>
                    <a:pt x="0" y="2016"/>
                    <a:pt x="174" y="2772"/>
                    <a:pt x="520" y="3465"/>
                  </a:cubicBezTo>
                  <a:cubicBezTo>
                    <a:pt x="662" y="3339"/>
                    <a:pt x="788" y="3182"/>
                    <a:pt x="882" y="2993"/>
                  </a:cubicBezTo>
                  <a:cubicBezTo>
                    <a:pt x="1323" y="2127"/>
                    <a:pt x="1024" y="567"/>
                    <a:pt x="1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53"/>
            <p:cNvSpPr/>
            <p:nvPr/>
          </p:nvSpPr>
          <p:spPr>
            <a:xfrm>
              <a:off x="1272913" y="597000"/>
              <a:ext cx="45300" cy="33525"/>
            </a:xfrm>
            <a:custGeom>
              <a:avLst/>
              <a:gdLst/>
              <a:ahLst/>
              <a:cxnLst/>
              <a:rect l="l" t="t" r="r" b="b"/>
              <a:pathLst>
                <a:path w="1812" h="1341" extrusionOk="0">
                  <a:moveTo>
                    <a:pt x="739" y="1"/>
                  </a:moveTo>
                  <a:cubicBezTo>
                    <a:pt x="692" y="1"/>
                    <a:pt x="645" y="4"/>
                    <a:pt x="599" y="9"/>
                  </a:cubicBezTo>
                  <a:cubicBezTo>
                    <a:pt x="268" y="56"/>
                    <a:pt x="0" y="245"/>
                    <a:pt x="32" y="623"/>
                  </a:cubicBezTo>
                  <a:cubicBezTo>
                    <a:pt x="53" y="1095"/>
                    <a:pt x="540" y="1340"/>
                    <a:pt x="999" y="1340"/>
                  </a:cubicBezTo>
                  <a:cubicBezTo>
                    <a:pt x="1215" y="1340"/>
                    <a:pt x="1424" y="1286"/>
                    <a:pt x="1575" y="1175"/>
                  </a:cubicBezTo>
                  <a:cubicBezTo>
                    <a:pt x="1717" y="1080"/>
                    <a:pt x="1796" y="938"/>
                    <a:pt x="1812" y="781"/>
                  </a:cubicBezTo>
                  <a:cubicBezTo>
                    <a:pt x="1797" y="293"/>
                    <a:pt x="1233" y="1"/>
                    <a:pt x="739" y="1"/>
                  </a:cubicBezTo>
                  <a:close/>
                </a:path>
              </a:pathLst>
            </a:custGeom>
            <a:solidFill>
              <a:srgbClr val="385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53"/>
            <p:cNvSpPr/>
            <p:nvPr/>
          </p:nvSpPr>
          <p:spPr>
            <a:xfrm>
              <a:off x="1261088" y="516100"/>
              <a:ext cx="59100" cy="51650"/>
            </a:xfrm>
            <a:custGeom>
              <a:avLst/>
              <a:gdLst/>
              <a:ahLst/>
              <a:cxnLst/>
              <a:rect l="l" t="t" r="r" b="b"/>
              <a:pathLst>
                <a:path w="2364" h="2066" extrusionOk="0">
                  <a:moveTo>
                    <a:pt x="1166" y="0"/>
                  </a:moveTo>
                  <a:cubicBezTo>
                    <a:pt x="505" y="284"/>
                    <a:pt x="1" y="961"/>
                    <a:pt x="820" y="1702"/>
                  </a:cubicBezTo>
                  <a:cubicBezTo>
                    <a:pt x="1025" y="1897"/>
                    <a:pt x="1374" y="2066"/>
                    <a:pt x="1693" y="2066"/>
                  </a:cubicBezTo>
                  <a:cubicBezTo>
                    <a:pt x="1912" y="2066"/>
                    <a:pt x="2118" y="1986"/>
                    <a:pt x="2253" y="1780"/>
                  </a:cubicBezTo>
                  <a:cubicBezTo>
                    <a:pt x="2332" y="1654"/>
                    <a:pt x="2363" y="1497"/>
                    <a:pt x="2363" y="1355"/>
                  </a:cubicBezTo>
                  <a:cubicBezTo>
                    <a:pt x="2190" y="1260"/>
                    <a:pt x="2032" y="1150"/>
                    <a:pt x="1875" y="1024"/>
                  </a:cubicBezTo>
                  <a:cubicBezTo>
                    <a:pt x="1560" y="741"/>
                    <a:pt x="1308" y="394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53"/>
            <p:cNvSpPr/>
            <p:nvPr/>
          </p:nvSpPr>
          <p:spPr>
            <a:xfrm>
              <a:off x="1241388" y="433025"/>
              <a:ext cx="47675" cy="49625"/>
            </a:xfrm>
            <a:custGeom>
              <a:avLst/>
              <a:gdLst/>
              <a:ahLst/>
              <a:cxnLst/>
              <a:rect l="l" t="t" r="r" b="b"/>
              <a:pathLst>
                <a:path w="1907" h="1985" extrusionOk="0">
                  <a:moveTo>
                    <a:pt x="994" y="0"/>
                  </a:moveTo>
                  <a:cubicBezTo>
                    <a:pt x="694" y="0"/>
                    <a:pt x="399" y="128"/>
                    <a:pt x="190" y="362"/>
                  </a:cubicBezTo>
                  <a:cubicBezTo>
                    <a:pt x="127" y="425"/>
                    <a:pt x="64" y="504"/>
                    <a:pt x="1" y="583"/>
                  </a:cubicBezTo>
                  <a:cubicBezTo>
                    <a:pt x="64" y="724"/>
                    <a:pt x="127" y="866"/>
                    <a:pt x="206" y="1008"/>
                  </a:cubicBezTo>
                  <a:cubicBezTo>
                    <a:pt x="410" y="1323"/>
                    <a:pt x="678" y="1591"/>
                    <a:pt x="993" y="1795"/>
                  </a:cubicBezTo>
                  <a:cubicBezTo>
                    <a:pt x="1182" y="1921"/>
                    <a:pt x="1387" y="1984"/>
                    <a:pt x="1592" y="1984"/>
                  </a:cubicBezTo>
                  <a:cubicBezTo>
                    <a:pt x="1608" y="1984"/>
                    <a:pt x="1671" y="1969"/>
                    <a:pt x="1718" y="1969"/>
                  </a:cubicBezTo>
                  <a:cubicBezTo>
                    <a:pt x="1718" y="1906"/>
                    <a:pt x="1718" y="1843"/>
                    <a:pt x="1734" y="1780"/>
                  </a:cubicBezTo>
                  <a:cubicBezTo>
                    <a:pt x="1765" y="1228"/>
                    <a:pt x="1907" y="268"/>
                    <a:pt x="1245" y="31"/>
                  </a:cubicBezTo>
                  <a:cubicBezTo>
                    <a:pt x="1162" y="11"/>
                    <a:pt x="1078" y="0"/>
                    <a:pt x="9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53"/>
            <p:cNvSpPr/>
            <p:nvPr/>
          </p:nvSpPr>
          <p:spPr>
            <a:xfrm>
              <a:off x="1205963" y="534200"/>
              <a:ext cx="166975" cy="118175"/>
            </a:xfrm>
            <a:custGeom>
              <a:avLst/>
              <a:gdLst/>
              <a:ahLst/>
              <a:cxnLst/>
              <a:rect l="l" t="t" r="r" b="b"/>
              <a:pathLst>
                <a:path w="6679" h="4727" extrusionOk="0">
                  <a:moveTo>
                    <a:pt x="0" y="1"/>
                  </a:moveTo>
                  <a:lnTo>
                    <a:pt x="0" y="111"/>
                  </a:lnTo>
                  <a:cubicBezTo>
                    <a:pt x="16" y="1513"/>
                    <a:pt x="599" y="2852"/>
                    <a:pt x="1623" y="3829"/>
                  </a:cubicBezTo>
                  <a:cubicBezTo>
                    <a:pt x="2261" y="4417"/>
                    <a:pt x="3078" y="4726"/>
                    <a:pt x="3923" y="4726"/>
                  </a:cubicBezTo>
                  <a:cubicBezTo>
                    <a:pt x="4143" y="4726"/>
                    <a:pt x="4364" y="4706"/>
                    <a:pt x="4584" y="4663"/>
                  </a:cubicBezTo>
                  <a:cubicBezTo>
                    <a:pt x="5781" y="4380"/>
                    <a:pt x="6679" y="2931"/>
                    <a:pt x="5923" y="1734"/>
                  </a:cubicBezTo>
                  <a:cubicBezTo>
                    <a:pt x="5828" y="1592"/>
                    <a:pt x="5718" y="1466"/>
                    <a:pt x="5592" y="1340"/>
                  </a:cubicBezTo>
                  <a:cubicBezTo>
                    <a:pt x="5004" y="2319"/>
                    <a:pt x="4046" y="3071"/>
                    <a:pt x="2981" y="3071"/>
                  </a:cubicBezTo>
                  <a:cubicBezTo>
                    <a:pt x="2591" y="3071"/>
                    <a:pt x="2186" y="2970"/>
                    <a:pt x="1780" y="2742"/>
                  </a:cubicBezTo>
                  <a:cubicBezTo>
                    <a:pt x="882" y="2222"/>
                    <a:pt x="268" y="1167"/>
                    <a:pt x="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53"/>
            <p:cNvSpPr/>
            <p:nvPr/>
          </p:nvSpPr>
          <p:spPr>
            <a:xfrm>
              <a:off x="1053563" y="1256975"/>
              <a:ext cx="69725" cy="83625"/>
            </a:xfrm>
            <a:custGeom>
              <a:avLst/>
              <a:gdLst/>
              <a:ahLst/>
              <a:cxnLst/>
              <a:rect l="l" t="t" r="r" b="b"/>
              <a:pathLst>
                <a:path w="2789" h="3345" extrusionOk="0">
                  <a:moveTo>
                    <a:pt x="1398" y="1"/>
                  </a:moveTo>
                  <a:cubicBezTo>
                    <a:pt x="1016" y="1"/>
                    <a:pt x="656" y="173"/>
                    <a:pt x="410" y="561"/>
                  </a:cubicBezTo>
                  <a:cubicBezTo>
                    <a:pt x="0" y="1223"/>
                    <a:pt x="32" y="2168"/>
                    <a:pt x="111" y="2877"/>
                  </a:cubicBezTo>
                  <a:cubicBezTo>
                    <a:pt x="146" y="3217"/>
                    <a:pt x="271" y="3344"/>
                    <a:pt x="439" y="3344"/>
                  </a:cubicBezTo>
                  <a:cubicBezTo>
                    <a:pt x="870" y="3344"/>
                    <a:pt x="1585" y="2513"/>
                    <a:pt x="1812" y="2310"/>
                  </a:cubicBezTo>
                  <a:cubicBezTo>
                    <a:pt x="2143" y="2026"/>
                    <a:pt x="2552" y="1758"/>
                    <a:pt x="2678" y="1317"/>
                  </a:cubicBezTo>
                  <a:cubicBezTo>
                    <a:pt x="2788" y="876"/>
                    <a:pt x="2568" y="419"/>
                    <a:pt x="2158" y="215"/>
                  </a:cubicBezTo>
                  <a:cubicBezTo>
                    <a:pt x="1913" y="76"/>
                    <a:pt x="1651" y="1"/>
                    <a:pt x="13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53"/>
            <p:cNvSpPr/>
            <p:nvPr/>
          </p:nvSpPr>
          <p:spPr>
            <a:xfrm>
              <a:off x="1067738" y="1256950"/>
              <a:ext cx="55550" cy="82975"/>
            </a:xfrm>
            <a:custGeom>
              <a:avLst/>
              <a:gdLst/>
              <a:ahLst/>
              <a:cxnLst/>
              <a:rect l="l" t="t" r="r" b="b"/>
              <a:pathLst>
                <a:path w="2222" h="3319" extrusionOk="0">
                  <a:moveTo>
                    <a:pt x="839" y="1"/>
                  </a:moveTo>
                  <a:cubicBezTo>
                    <a:pt x="582" y="1"/>
                    <a:pt x="334" y="80"/>
                    <a:pt x="127" y="247"/>
                  </a:cubicBezTo>
                  <a:cubicBezTo>
                    <a:pt x="646" y="310"/>
                    <a:pt x="1229" y="468"/>
                    <a:pt x="1387" y="972"/>
                  </a:cubicBezTo>
                  <a:cubicBezTo>
                    <a:pt x="1513" y="1381"/>
                    <a:pt x="1276" y="1791"/>
                    <a:pt x="1072" y="2122"/>
                  </a:cubicBezTo>
                  <a:cubicBezTo>
                    <a:pt x="788" y="2563"/>
                    <a:pt x="426" y="2972"/>
                    <a:pt x="0" y="3319"/>
                  </a:cubicBezTo>
                  <a:cubicBezTo>
                    <a:pt x="442" y="3177"/>
                    <a:pt x="1040" y="2500"/>
                    <a:pt x="1245" y="2311"/>
                  </a:cubicBezTo>
                  <a:cubicBezTo>
                    <a:pt x="1560" y="2027"/>
                    <a:pt x="1985" y="1759"/>
                    <a:pt x="2111" y="1318"/>
                  </a:cubicBezTo>
                  <a:cubicBezTo>
                    <a:pt x="2221" y="877"/>
                    <a:pt x="2001" y="420"/>
                    <a:pt x="1591" y="216"/>
                  </a:cubicBezTo>
                  <a:cubicBezTo>
                    <a:pt x="1350" y="76"/>
                    <a:pt x="1090" y="1"/>
                    <a:pt x="8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53"/>
            <p:cNvSpPr/>
            <p:nvPr/>
          </p:nvSpPr>
          <p:spPr>
            <a:xfrm>
              <a:off x="1146488" y="1246775"/>
              <a:ext cx="66575" cy="98875"/>
            </a:xfrm>
            <a:custGeom>
              <a:avLst/>
              <a:gdLst/>
              <a:ahLst/>
              <a:cxnLst/>
              <a:rect l="l" t="t" r="r" b="b"/>
              <a:pathLst>
                <a:path w="2663" h="3955" extrusionOk="0">
                  <a:moveTo>
                    <a:pt x="1311" y="1"/>
                  </a:moveTo>
                  <a:cubicBezTo>
                    <a:pt x="722" y="1"/>
                    <a:pt x="182" y="333"/>
                    <a:pt x="95" y="985"/>
                  </a:cubicBezTo>
                  <a:cubicBezTo>
                    <a:pt x="1" y="1631"/>
                    <a:pt x="174" y="2418"/>
                    <a:pt x="363" y="3017"/>
                  </a:cubicBezTo>
                  <a:cubicBezTo>
                    <a:pt x="442" y="3300"/>
                    <a:pt x="568" y="3726"/>
                    <a:pt x="851" y="3883"/>
                  </a:cubicBezTo>
                  <a:cubicBezTo>
                    <a:pt x="937" y="3932"/>
                    <a:pt x="1022" y="3955"/>
                    <a:pt x="1103" y="3955"/>
                  </a:cubicBezTo>
                  <a:cubicBezTo>
                    <a:pt x="1860" y="3955"/>
                    <a:pt x="2420" y="2032"/>
                    <a:pt x="2505" y="1520"/>
                  </a:cubicBezTo>
                  <a:cubicBezTo>
                    <a:pt x="2663" y="701"/>
                    <a:pt x="2316" y="71"/>
                    <a:pt x="1466" y="8"/>
                  </a:cubicBezTo>
                  <a:cubicBezTo>
                    <a:pt x="1414" y="3"/>
                    <a:pt x="1362" y="1"/>
                    <a:pt x="13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53"/>
            <p:cNvSpPr/>
            <p:nvPr/>
          </p:nvSpPr>
          <p:spPr>
            <a:xfrm>
              <a:off x="1147688" y="1246775"/>
              <a:ext cx="65375" cy="73075"/>
            </a:xfrm>
            <a:custGeom>
              <a:avLst/>
              <a:gdLst/>
              <a:ahLst/>
              <a:cxnLst/>
              <a:rect l="l" t="t" r="r" b="b"/>
              <a:pathLst>
                <a:path w="2615" h="2923" extrusionOk="0">
                  <a:moveTo>
                    <a:pt x="1263" y="1"/>
                  </a:moveTo>
                  <a:cubicBezTo>
                    <a:pt x="674" y="1"/>
                    <a:pt x="134" y="333"/>
                    <a:pt x="47" y="985"/>
                  </a:cubicBezTo>
                  <a:cubicBezTo>
                    <a:pt x="0" y="1379"/>
                    <a:pt x="16" y="1757"/>
                    <a:pt x="95" y="2150"/>
                  </a:cubicBezTo>
                  <a:cubicBezTo>
                    <a:pt x="126" y="1599"/>
                    <a:pt x="347" y="1142"/>
                    <a:pt x="945" y="1048"/>
                  </a:cubicBezTo>
                  <a:cubicBezTo>
                    <a:pt x="1008" y="1034"/>
                    <a:pt x="1072" y="1027"/>
                    <a:pt x="1134" y="1027"/>
                  </a:cubicBezTo>
                  <a:cubicBezTo>
                    <a:pt x="1569" y="1027"/>
                    <a:pt x="1965" y="1349"/>
                    <a:pt x="2048" y="1804"/>
                  </a:cubicBezTo>
                  <a:cubicBezTo>
                    <a:pt x="2111" y="2166"/>
                    <a:pt x="2095" y="2560"/>
                    <a:pt x="2016" y="2922"/>
                  </a:cubicBezTo>
                  <a:cubicBezTo>
                    <a:pt x="2205" y="2466"/>
                    <a:pt x="2363" y="1993"/>
                    <a:pt x="2457" y="1520"/>
                  </a:cubicBezTo>
                  <a:cubicBezTo>
                    <a:pt x="2615" y="701"/>
                    <a:pt x="2268" y="71"/>
                    <a:pt x="1418" y="8"/>
                  </a:cubicBezTo>
                  <a:cubicBezTo>
                    <a:pt x="1366" y="3"/>
                    <a:pt x="1314" y="1"/>
                    <a:pt x="1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53"/>
            <p:cNvSpPr/>
            <p:nvPr/>
          </p:nvSpPr>
          <p:spPr>
            <a:xfrm>
              <a:off x="1229988" y="1251025"/>
              <a:ext cx="64600" cy="83100"/>
            </a:xfrm>
            <a:custGeom>
              <a:avLst/>
              <a:gdLst/>
              <a:ahLst/>
              <a:cxnLst/>
              <a:rect l="l" t="t" r="r" b="b"/>
              <a:pathLst>
                <a:path w="2584" h="3324" extrusionOk="0">
                  <a:moveTo>
                    <a:pt x="1247" y="1"/>
                  </a:moveTo>
                  <a:cubicBezTo>
                    <a:pt x="1163" y="1"/>
                    <a:pt x="1078" y="9"/>
                    <a:pt x="993" y="27"/>
                  </a:cubicBezTo>
                  <a:cubicBezTo>
                    <a:pt x="315" y="169"/>
                    <a:pt x="0" y="720"/>
                    <a:pt x="236" y="1382"/>
                  </a:cubicBezTo>
                  <a:cubicBezTo>
                    <a:pt x="473" y="1949"/>
                    <a:pt x="772" y="2485"/>
                    <a:pt x="1134" y="2989"/>
                  </a:cubicBezTo>
                  <a:cubicBezTo>
                    <a:pt x="1283" y="3219"/>
                    <a:pt x="1447" y="3324"/>
                    <a:pt x="1602" y="3324"/>
                  </a:cubicBezTo>
                  <a:cubicBezTo>
                    <a:pt x="1808" y="3324"/>
                    <a:pt x="2001" y="3139"/>
                    <a:pt x="2127" y="2815"/>
                  </a:cubicBezTo>
                  <a:cubicBezTo>
                    <a:pt x="2363" y="2248"/>
                    <a:pt x="2583" y="1413"/>
                    <a:pt x="2394" y="831"/>
                  </a:cubicBezTo>
                  <a:cubicBezTo>
                    <a:pt x="2232" y="317"/>
                    <a:pt x="1757" y="1"/>
                    <a:pt x="1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53"/>
            <p:cNvSpPr/>
            <p:nvPr/>
          </p:nvSpPr>
          <p:spPr>
            <a:xfrm>
              <a:off x="1230363" y="1251025"/>
              <a:ext cx="57525" cy="82925"/>
            </a:xfrm>
            <a:custGeom>
              <a:avLst/>
              <a:gdLst/>
              <a:ahLst/>
              <a:cxnLst/>
              <a:rect l="l" t="t" r="r" b="b"/>
              <a:pathLst>
                <a:path w="2301" h="3317" extrusionOk="0">
                  <a:moveTo>
                    <a:pt x="1239" y="1"/>
                  </a:moveTo>
                  <a:cubicBezTo>
                    <a:pt x="1152" y="1"/>
                    <a:pt x="1065" y="9"/>
                    <a:pt x="978" y="27"/>
                  </a:cubicBezTo>
                  <a:cubicBezTo>
                    <a:pt x="300" y="169"/>
                    <a:pt x="1" y="720"/>
                    <a:pt x="237" y="1382"/>
                  </a:cubicBezTo>
                  <a:cubicBezTo>
                    <a:pt x="458" y="1949"/>
                    <a:pt x="757" y="2485"/>
                    <a:pt x="1119" y="2989"/>
                  </a:cubicBezTo>
                  <a:cubicBezTo>
                    <a:pt x="1271" y="3216"/>
                    <a:pt x="1430" y="3317"/>
                    <a:pt x="1581" y="3317"/>
                  </a:cubicBezTo>
                  <a:cubicBezTo>
                    <a:pt x="1650" y="3317"/>
                    <a:pt x="1717" y="3296"/>
                    <a:pt x="1781" y="3256"/>
                  </a:cubicBezTo>
                  <a:cubicBezTo>
                    <a:pt x="1686" y="3146"/>
                    <a:pt x="1576" y="3036"/>
                    <a:pt x="1482" y="2910"/>
                  </a:cubicBezTo>
                  <a:cubicBezTo>
                    <a:pt x="1135" y="2437"/>
                    <a:pt x="741" y="1870"/>
                    <a:pt x="788" y="1256"/>
                  </a:cubicBezTo>
                  <a:cubicBezTo>
                    <a:pt x="840" y="678"/>
                    <a:pt x="1229" y="425"/>
                    <a:pt x="1651" y="425"/>
                  </a:cubicBezTo>
                  <a:cubicBezTo>
                    <a:pt x="1873" y="425"/>
                    <a:pt x="2105" y="495"/>
                    <a:pt x="2301" y="626"/>
                  </a:cubicBezTo>
                  <a:cubicBezTo>
                    <a:pt x="2090" y="230"/>
                    <a:pt x="1680" y="1"/>
                    <a:pt x="1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53"/>
            <p:cNvSpPr/>
            <p:nvPr/>
          </p:nvSpPr>
          <p:spPr>
            <a:xfrm>
              <a:off x="1573363" y="1256450"/>
              <a:ext cx="70525" cy="84700"/>
            </a:xfrm>
            <a:custGeom>
              <a:avLst/>
              <a:gdLst/>
              <a:ahLst/>
              <a:cxnLst/>
              <a:rect l="l" t="t" r="r" b="b"/>
              <a:pathLst>
                <a:path w="2821" h="3388" extrusionOk="0">
                  <a:moveTo>
                    <a:pt x="1420" y="0"/>
                  </a:moveTo>
                  <a:cubicBezTo>
                    <a:pt x="1028" y="0"/>
                    <a:pt x="658" y="181"/>
                    <a:pt x="410" y="582"/>
                  </a:cubicBezTo>
                  <a:cubicBezTo>
                    <a:pt x="1" y="1228"/>
                    <a:pt x="32" y="2205"/>
                    <a:pt x="111" y="2913"/>
                  </a:cubicBezTo>
                  <a:cubicBezTo>
                    <a:pt x="146" y="3259"/>
                    <a:pt x="273" y="3388"/>
                    <a:pt x="443" y="3388"/>
                  </a:cubicBezTo>
                  <a:cubicBezTo>
                    <a:pt x="878" y="3388"/>
                    <a:pt x="1601" y="2546"/>
                    <a:pt x="1828" y="2331"/>
                  </a:cubicBezTo>
                  <a:cubicBezTo>
                    <a:pt x="2159" y="2031"/>
                    <a:pt x="2584" y="1779"/>
                    <a:pt x="2710" y="1338"/>
                  </a:cubicBezTo>
                  <a:cubicBezTo>
                    <a:pt x="2820" y="897"/>
                    <a:pt x="2600" y="425"/>
                    <a:pt x="2190" y="220"/>
                  </a:cubicBezTo>
                  <a:cubicBezTo>
                    <a:pt x="1942" y="77"/>
                    <a:pt x="1676" y="0"/>
                    <a:pt x="14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53"/>
            <p:cNvSpPr/>
            <p:nvPr/>
          </p:nvSpPr>
          <p:spPr>
            <a:xfrm>
              <a:off x="1587938" y="1256575"/>
              <a:ext cx="56325" cy="83750"/>
            </a:xfrm>
            <a:custGeom>
              <a:avLst/>
              <a:gdLst/>
              <a:ahLst/>
              <a:cxnLst/>
              <a:rect l="l" t="t" r="r" b="b"/>
              <a:pathLst>
                <a:path w="2253" h="3350" extrusionOk="0">
                  <a:moveTo>
                    <a:pt x="839" y="0"/>
                  </a:moveTo>
                  <a:cubicBezTo>
                    <a:pt x="578" y="0"/>
                    <a:pt x="326" y="79"/>
                    <a:pt x="111" y="246"/>
                  </a:cubicBezTo>
                  <a:cubicBezTo>
                    <a:pt x="646" y="309"/>
                    <a:pt x="1229" y="467"/>
                    <a:pt x="1387" y="987"/>
                  </a:cubicBezTo>
                  <a:cubicBezTo>
                    <a:pt x="1528" y="1396"/>
                    <a:pt x="1276" y="1806"/>
                    <a:pt x="1071" y="2137"/>
                  </a:cubicBezTo>
                  <a:cubicBezTo>
                    <a:pt x="788" y="2593"/>
                    <a:pt x="410" y="3003"/>
                    <a:pt x="0" y="3349"/>
                  </a:cubicBezTo>
                  <a:cubicBezTo>
                    <a:pt x="426" y="3223"/>
                    <a:pt x="1040" y="2515"/>
                    <a:pt x="1245" y="2326"/>
                  </a:cubicBezTo>
                  <a:cubicBezTo>
                    <a:pt x="1576" y="2042"/>
                    <a:pt x="2001" y="1774"/>
                    <a:pt x="2127" y="1349"/>
                  </a:cubicBezTo>
                  <a:cubicBezTo>
                    <a:pt x="2253" y="892"/>
                    <a:pt x="2032" y="420"/>
                    <a:pt x="1607" y="215"/>
                  </a:cubicBezTo>
                  <a:cubicBezTo>
                    <a:pt x="1358" y="75"/>
                    <a:pt x="1094" y="0"/>
                    <a:pt x="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53"/>
            <p:cNvSpPr/>
            <p:nvPr/>
          </p:nvSpPr>
          <p:spPr>
            <a:xfrm>
              <a:off x="1667088" y="1246375"/>
              <a:ext cx="67350" cy="100150"/>
            </a:xfrm>
            <a:custGeom>
              <a:avLst/>
              <a:gdLst/>
              <a:ahLst/>
              <a:cxnLst/>
              <a:rect l="l" t="t" r="r" b="b"/>
              <a:pathLst>
                <a:path w="2694" h="4006" extrusionOk="0">
                  <a:moveTo>
                    <a:pt x="1339" y="1"/>
                  </a:moveTo>
                  <a:cubicBezTo>
                    <a:pt x="738" y="1"/>
                    <a:pt x="196" y="334"/>
                    <a:pt x="95" y="1001"/>
                  </a:cubicBezTo>
                  <a:cubicBezTo>
                    <a:pt x="0" y="1647"/>
                    <a:pt x="189" y="2450"/>
                    <a:pt x="378" y="3064"/>
                  </a:cubicBezTo>
                  <a:cubicBezTo>
                    <a:pt x="457" y="3348"/>
                    <a:pt x="599" y="3773"/>
                    <a:pt x="867" y="3931"/>
                  </a:cubicBezTo>
                  <a:cubicBezTo>
                    <a:pt x="956" y="3982"/>
                    <a:pt x="1043" y="4006"/>
                    <a:pt x="1127" y="4006"/>
                  </a:cubicBezTo>
                  <a:cubicBezTo>
                    <a:pt x="1893" y="4006"/>
                    <a:pt x="2453" y="2061"/>
                    <a:pt x="2552" y="1536"/>
                  </a:cubicBezTo>
                  <a:cubicBezTo>
                    <a:pt x="2694" y="702"/>
                    <a:pt x="2347" y="72"/>
                    <a:pt x="1497" y="9"/>
                  </a:cubicBezTo>
                  <a:cubicBezTo>
                    <a:pt x="1444" y="3"/>
                    <a:pt x="1391" y="1"/>
                    <a:pt x="1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53"/>
            <p:cNvSpPr/>
            <p:nvPr/>
          </p:nvSpPr>
          <p:spPr>
            <a:xfrm>
              <a:off x="1668263" y="1246375"/>
              <a:ext cx="66175" cy="73875"/>
            </a:xfrm>
            <a:custGeom>
              <a:avLst/>
              <a:gdLst/>
              <a:ahLst/>
              <a:cxnLst/>
              <a:rect l="l" t="t" r="r" b="b"/>
              <a:pathLst>
                <a:path w="2647" h="2955" extrusionOk="0">
                  <a:moveTo>
                    <a:pt x="1292" y="1"/>
                  </a:moveTo>
                  <a:cubicBezTo>
                    <a:pt x="691" y="1"/>
                    <a:pt x="149" y="334"/>
                    <a:pt x="48" y="1001"/>
                  </a:cubicBezTo>
                  <a:cubicBezTo>
                    <a:pt x="1" y="1395"/>
                    <a:pt x="32" y="1788"/>
                    <a:pt x="111" y="2166"/>
                  </a:cubicBezTo>
                  <a:cubicBezTo>
                    <a:pt x="142" y="1615"/>
                    <a:pt x="363" y="1158"/>
                    <a:pt x="962" y="1064"/>
                  </a:cubicBezTo>
                  <a:cubicBezTo>
                    <a:pt x="1027" y="1050"/>
                    <a:pt x="1092" y="1043"/>
                    <a:pt x="1156" y="1043"/>
                  </a:cubicBezTo>
                  <a:cubicBezTo>
                    <a:pt x="1605" y="1043"/>
                    <a:pt x="2011" y="1367"/>
                    <a:pt x="2080" y="1836"/>
                  </a:cubicBezTo>
                  <a:cubicBezTo>
                    <a:pt x="2143" y="2198"/>
                    <a:pt x="2143" y="2592"/>
                    <a:pt x="2048" y="2954"/>
                  </a:cubicBezTo>
                  <a:cubicBezTo>
                    <a:pt x="2253" y="2497"/>
                    <a:pt x="2395" y="2025"/>
                    <a:pt x="2505" y="1536"/>
                  </a:cubicBezTo>
                  <a:cubicBezTo>
                    <a:pt x="2647" y="702"/>
                    <a:pt x="2300" y="72"/>
                    <a:pt x="1450" y="9"/>
                  </a:cubicBezTo>
                  <a:cubicBezTo>
                    <a:pt x="1397" y="3"/>
                    <a:pt x="1344" y="1"/>
                    <a:pt x="12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53"/>
            <p:cNvSpPr/>
            <p:nvPr/>
          </p:nvSpPr>
          <p:spPr>
            <a:xfrm>
              <a:off x="1752538" y="1250275"/>
              <a:ext cx="65000" cy="84425"/>
            </a:xfrm>
            <a:custGeom>
              <a:avLst/>
              <a:gdLst/>
              <a:ahLst/>
              <a:cxnLst/>
              <a:rect l="l" t="t" r="r" b="b"/>
              <a:pathLst>
                <a:path w="2600" h="3377" extrusionOk="0">
                  <a:moveTo>
                    <a:pt x="1230" y="0"/>
                  </a:moveTo>
                  <a:cubicBezTo>
                    <a:pt x="1146" y="0"/>
                    <a:pt x="1062" y="8"/>
                    <a:pt x="977" y="26"/>
                  </a:cubicBezTo>
                  <a:cubicBezTo>
                    <a:pt x="284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4" y="3270"/>
                    <a:pt x="1440" y="3376"/>
                    <a:pt x="1598" y="3376"/>
                  </a:cubicBezTo>
                  <a:cubicBezTo>
                    <a:pt x="1810" y="3376"/>
                    <a:pt x="2007" y="3186"/>
                    <a:pt x="2143" y="2861"/>
                  </a:cubicBezTo>
                  <a:cubicBezTo>
                    <a:pt x="2363" y="2294"/>
                    <a:pt x="2600" y="1443"/>
                    <a:pt x="2411" y="845"/>
                  </a:cubicBezTo>
                  <a:cubicBezTo>
                    <a:pt x="2234" y="329"/>
                    <a:pt x="1753" y="0"/>
                    <a:pt x="1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53"/>
            <p:cNvSpPr/>
            <p:nvPr/>
          </p:nvSpPr>
          <p:spPr>
            <a:xfrm>
              <a:off x="1752538" y="1250275"/>
              <a:ext cx="58300" cy="84450"/>
            </a:xfrm>
            <a:custGeom>
              <a:avLst/>
              <a:gdLst/>
              <a:ahLst/>
              <a:cxnLst/>
              <a:rect l="l" t="t" r="r" b="b"/>
              <a:pathLst>
                <a:path w="2332" h="3378" extrusionOk="0">
                  <a:moveTo>
                    <a:pt x="1229" y="0"/>
                  </a:moveTo>
                  <a:cubicBezTo>
                    <a:pt x="1146" y="0"/>
                    <a:pt x="1061" y="8"/>
                    <a:pt x="977" y="26"/>
                  </a:cubicBezTo>
                  <a:cubicBezTo>
                    <a:pt x="300" y="183"/>
                    <a:pt x="1" y="735"/>
                    <a:pt x="221" y="1412"/>
                  </a:cubicBezTo>
                  <a:cubicBezTo>
                    <a:pt x="457" y="1979"/>
                    <a:pt x="757" y="2530"/>
                    <a:pt x="1119" y="3034"/>
                  </a:cubicBezTo>
                  <a:cubicBezTo>
                    <a:pt x="1271" y="3274"/>
                    <a:pt x="1439" y="3378"/>
                    <a:pt x="1595" y="3378"/>
                  </a:cubicBezTo>
                  <a:cubicBezTo>
                    <a:pt x="1665" y="3378"/>
                    <a:pt x="1733" y="3357"/>
                    <a:pt x="1796" y="3318"/>
                  </a:cubicBezTo>
                  <a:cubicBezTo>
                    <a:pt x="1686" y="3208"/>
                    <a:pt x="1591" y="3082"/>
                    <a:pt x="1497" y="2956"/>
                  </a:cubicBezTo>
                  <a:cubicBezTo>
                    <a:pt x="1135" y="2483"/>
                    <a:pt x="741" y="1900"/>
                    <a:pt x="788" y="1270"/>
                  </a:cubicBezTo>
                  <a:cubicBezTo>
                    <a:pt x="840" y="693"/>
                    <a:pt x="1236" y="439"/>
                    <a:pt x="1667" y="439"/>
                  </a:cubicBezTo>
                  <a:cubicBezTo>
                    <a:pt x="1894" y="439"/>
                    <a:pt x="2131" y="510"/>
                    <a:pt x="2332" y="640"/>
                  </a:cubicBezTo>
                  <a:cubicBezTo>
                    <a:pt x="2106" y="242"/>
                    <a:pt x="1679" y="0"/>
                    <a:pt x="12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53"/>
            <p:cNvSpPr/>
            <p:nvPr/>
          </p:nvSpPr>
          <p:spPr>
            <a:xfrm>
              <a:off x="1166963" y="768600"/>
              <a:ext cx="214650" cy="223875"/>
            </a:xfrm>
            <a:custGeom>
              <a:avLst/>
              <a:gdLst/>
              <a:ahLst/>
              <a:cxnLst/>
              <a:rect l="l" t="t" r="r" b="b"/>
              <a:pathLst>
                <a:path w="8586" h="8955" extrusionOk="0">
                  <a:moveTo>
                    <a:pt x="4929" y="1"/>
                  </a:moveTo>
                  <a:cubicBezTo>
                    <a:pt x="4028" y="1"/>
                    <a:pt x="3231" y="605"/>
                    <a:pt x="2663" y="1304"/>
                  </a:cubicBezTo>
                  <a:cubicBezTo>
                    <a:pt x="2600" y="1383"/>
                    <a:pt x="2521" y="1478"/>
                    <a:pt x="2458" y="1557"/>
                  </a:cubicBezTo>
                  <a:cubicBezTo>
                    <a:pt x="1875" y="2376"/>
                    <a:pt x="962" y="3084"/>
                    <a:pt x="552" y="4030"/>
                  </a:cubicBezTo>
                  <a:cubicBezTo>
                    <a:pt x="1" y="5337"/>
                    <a:pt x="442" y="7022"/>
                    <a:pt x="1419" y="7983"/>
                  </a:cubicBezTo>
                  <a:cubicBezTo>
                    <a:pt x="2101" y="8666"/>
                    <a:pt x="2896" y="8955"/>
                    <a:pt x="3697" y="8955"/>
                  </a:cubicBezTo>
                  <a:cubicBezTo>
                    <a:pt x="5262" y="8955"/>
                    <a:pt x="6854" y="7851"/>
                    <a:pt x="7688" y="6424"/>
                  </a:cubicBezTo>
                  <a:cubicBezTo>
                    <a:pt x="8586" y="4896"/>
                    <a:pt x="8349" y="2880"/>
                    <a:pt x="7310" y="1478"/>
                  </a:cubicBezTo>
                  <a:cubicBezTo>
                    <a:pt x="7262" y="1446"/>
                    <a:pt x="7247" y="1415"/>
                    <a:pt x="7215" y="1367"/>
                  </a:cubicBezTo>
                  <a:cubicBezTo>
                    <a:pt x="6711" y="722"/>
                    <a:pt x="5987" y="107"/>
                    <a:pt x="5152" y="13"/>
                  </a:cubicBezTo>
                  <a:cubicBezTo>
                    <a:pt x="5077" y="5"/>
                    <a:pt x="5003" y="1"/>
                    <a:pt x="49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53"/>
            <p:cNvSpPr/>
            <p:nvPr/>
          </p:nvSpPr>
          <p:spPr>
            <a:xfrm>
              <a:off x="1205963" y="804950"/>
              <a:ext cx="132725" cy="149775"/>
            </a:xfrm>
            <a:custGeom>
              <a:avLst/>
              <a:gdLst/>
              <a:ahLst/>
              <a:cxnLst/>
              <a:rect l="l" t="t" r="r" b="b"/>
              <a:pathLst>
                <a:path w="5309" h="5991" extrusionOk="0">
                  <a:moveTo>
                    <a:pt x="3584" y="1"/>
                  </a:moveTo>
                  <a:cubicBezTo>
                    <a:pt x="2766" y="1"/>
                    <a:pt x="2024" y="752"/>
                    <a:pt x="1465" y="1268"/>
                  </a:cubicBezTo>
                  <a:cubicBezTo>
                    <a:pt x="678" y="1993"/>
                    <a:pt x="0" y="2812"/>
                    <a:pt x="111" y="3977"/>
                  </a:cubicBezTo>
                  <a:cubicBezTo>
                    <a:pt x="235" y="5274"/>
                    <a:pt x="1300" y="5990"/>
                    <a:pt x="2462" y="5990"/>
                  </a:cubicBezTo>
                  <a:cubicBezTo>
                    <a:pt x="2627" y="5990"/>
                    <a:pt x="2795" y="5976"/>
                    <a:pt x="2962" y="5946"/>
                  </a:cubicBezTo>
                  <a:cubicBezTo>
                    <a:pt x="4364" y="5710"/>
                    <a:pt x="5183" y="4308"/>
                    <a:pt x="5293" y="2938"/>
                  </a:cubicBezTo>
                  <a:cubicBezTo>
                    <a:pt x="5309" y="2544"/>
                    <a:pt x="5293" y="2150"/>
                    <a:pt x="5198" y="1756"/>
                  </a:cubicBezTo>
                  <a:cubicBezTo>
                    <a:pt x="5041" y="1048"/>
                    <a:pt x="4616" y="181"/>
                    <a:pt x="3828" y="24"/>
                  </a:cubicBezTo>
                  <a:cubicBezTo>
                    <a:pt x="3746" y="8"/>
                    <a:pt x="3665" y="1"/>
                    <a:pt x="35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53"/>
            <p:cNvSpPr/>
            <p:nvPr/>
          </p:nvSpPr>
          <p:spPr>
            <a:xfrm>
              <a:off x="1221313" y="835225"/>
              <a:ext cx="105000" cy="88925"/>
            </a:xfrm>
            <a:custGeom>
              <a:avLst/>
              <a:gdLst/>
              <a:ahLst/>
              <a:cxnLst/>
              <a:rect l="l" t="t" r="r" b="b"/>
              <a:pathLst>
                <a:path w="4200" h="3557" extrusionOk="0">
                  <a:moveTo>
                    <a:pt x="2322" y="1"/>
                  </a:moveTo>
                  <a:cubicBezTo>
                    <a:pt x="2234" y="1"/>
                    <a:pt x="2143" y="9"/>
                    <a:pt x="2048" y="26"/>
                  </a:cubicBezTo>
                  <a:cubicBezTo>
                    <a:pt x="914" y="230"/>
                    <a:pt x="1" y="1664"/>
                    <a:pt x="694" y="2766"/>
                  </a:cubicBezTo>
                  <a:cubicBezTo>
                    <a:pt x="1027" y="3273"/>
                    <a:pt x="1584" y="3557"/>
                    <a:pt x="2165" y="3557"/>
                  </a:cubicBezTo>
                  <a:cubicBezTo>
                    <a:pt x="2325" y="3557"/>
                    <a:pt x="2487" y="3535"/>
                    <a:pt x="2647" y="3491"/>
                  </a:cubicBezTo>
                  <a:cubicBezTo>
                    <a:pt x="2757" y="3444"/>
                    <a:pt x="2867" y="3396"/>
                    <a:pt x="2962" y="3333"/>
                  </a:cubicBezTo>
                  <a:cubicBezTo>
                    <a:pt x="4200" y="2528"/>
                    <a:pt x="3870" y="1"/>
                    <a:pt x="2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53"/>
            <p:cNvSpPr/>
            <p:nvPr/>
          </p:nvSpPr>
          <p:spPr>
            <a:xfrm>
              <a:off x="1287863" y="813300"/>
              <a:ext cx="52800" cy="71275"/>
            </a:xfrm>
            <a:custGeom>
              <a:avLst/>
              <a:gdLst/>
              <a:ahLst/>
              <a:cxnLst/>
              <a:rect l="l" t="t" r="r" b="b"/>
              <a:pathLst>
                <a:path w="2112" h="2851" extrusionOk="0">
                  <a:moveTo>
                    <a:pt x="1248" y="0"/>
                  </a:moveTo>
                  <a:cubicBezTo>
                    <a:pt x="1065" y="0"/>
                    <a:pt x="879" y="74"/>
                    <a:pt x="741" y="225"/>
                  </a:cubicBezTo>
                  <a:cubicBezTo>
                    <a:pt x="221" y="745"/>
                    <a:pt x="1" y="1832"/>
                    <a:pt x="410" y="2478"/>
                  </a:cubicBezTo>
                  <a:cubicBezTo>
                    <a:pt x="567" y="2739"/>
                    <a:pt x="795" y="2851"/>
                    <a:pt x="1028" y="2851"/>
                  </a:cubicBezTo>
                  <a:cubicBezTo>
                    <a:pt x="1426" y="2851"/>
                    <a:pt x="1839" y="2525"/>
                    <a:pt x="1938" y="2068"/>
                  </a:cubicBezTo>
                  <a:cubicBezTo>
                    <a:pt x="2033" y="1580"/>
                    <a:pt x="2111" y="808"/>
                    <a:pt x="1828" y="351"/>
                  </a:cubicBezTo>
                  <a:cubicBezTo>
                    <a:pt x="1713" y="121"/>
                    <a:pt x="1483" y="0"/>
                    <a:pt x="12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53"/>
            <p:cNvSpPr/>
            <p:nvPr/>
          </p:nvSpPr>
          <p:spPr>
            <a:xfrm>
              <a:off x="1482013" y="768125"/>
              <a:ext cx="214625" cy="223675"/>
            </a:xfrm>
            <a:custGeom>
              <a:avLst/>
              <a:gdLst/>
              <a:ahLst/>
              <a:cxnLst/>
              <a:rect l="l" t="t" r="r" b="b"/>
              <a:pathLst>
                <a:path w="8585" h="8947" extrusionOk="0">
                  <a:moveTo>
                    <a:pt x="4901" y="0"/>
                  </a:moveTo>
                  <a:cubicBezTo>
                    <a:pt x="4011" y="0"/>
                    <a:pt x="3224" y="600"/>
                    <a:pt x="2662" y="1292"/>
                  </a:cubicBezTo>
                  <a:cubicBezTo>
                    <a:pt x="2583" y="1371"/>
                    <a:pt x="2520" y="1465"/>
                    <a:pt x="2457" y="1544"/>
                  </a:cubicBezTo>
                  <a:cubicBezTo>
                    <a:pt x="1875" y="2363"/>
                    <a:pt x="945" y="3072"/>
                    <a:pt x="551" y="4017"/>
                  </a:cubicBezTo>
                  <a:cubicBezTo>
                    <a:pt x="0" y="5324"/>
                    <a:pt x="441" y="7010"/>
                    <a:pt x="1418" y="7986"/>
                  </a:cubicBezTo>
                  <a:cubicBezTo>
                    <a:pt x="2092" y="8661"/>
                    <a:pt x="2881" y="8947"/>
                    <a:pt x="3679" y="8947"/>
                  </a:cubicBezTo>
                  <a:cubicBezTo>
                    <a:pt x="5248" y="8947"/>
                    <a:pt x="6852" y="7842"/>
                    <a:pt x="7687" y="6411"/>
                  </a:cubicBezTo>
                  <a:cubicBezTo>
                    <a:pt x="8585" y="4883"/>
                    <a:pt x="8333" y="2867"/>
                    <a:pt x="7309" y="1465"/>
                  </a:cubicBezTo>
                  <a:cubicBezTo>
                    <a:pt x="7262" y="1434"/>
                    <a:pt x="7246" y="1402"/>
                    <a:pt x="7230" y="1371"/>
                  </a:cubicBezTo>
                  <a:cubicBezTo>
                    <a:pt x="6710" y="709"/>
                    <a:pt x="5986" y="95"/>
                    <a:pt x="5151" y="16"/>
                  </a:cubicBezTo>
                  <a:cubicBezTo>
                    <a:pt x="5067" y="5"/>
                    <a:pt x="4984" y="0"/>
                    <a:pt x="4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53"/>
            <p:cNvSpPr/>
            <p:nvPr/>
          </p:nvSpPr>
          <p:spPr>
            <a:xfrm>
              <a:off x="1520988" y="804175"/>
              <a:ext cx="133125" cy="149750"/>
            </a:xfrm>
            <a:custGeom>
              <a:avLst/>
              <a:gdLst/>
              <a:ahLst/>
              <a:cxnLst/>
              <a:rect l="l" t="t" r="r" b="b"/>
              <a:pathLst>
                <a:path w="5325" h="5990" extrusionOk="0">
                  <a:moveTo>
                    <a:pt x="3585" y="0"/>
                  </a:moveTo>
                  <a:cubicBezTo>
                    <a:pt x="2769" y="0"/>
                    <a:pt x="2039" y="751"/>
                    <a:pt x="1465" y="1268"/>
                  </a:cubicBezTo>
                  <a:cubicBezTo>
                    <a:pt x="678" y="1992"/>
                    <a:pt x="1" y="2827"/>
                    <a:pt x="111" y="3977"/>
                  </a:cubicBezTo>
                  <a:cubicBezTo>
                    <a:pt x="235" y="5273"/>
                    <a:pt x="1301" y="5990"/>
                    <a:pt x="2462" y="5990"/>
                  </a:cubicBezTo>
                  <a:cubicBezTo>
                    <a:pt x="2628" y="5990"/>
                    <a:pt x="2795" y="5975"/>
                    <a:pt x="2962" y="5946"/>
                  </a:cubicBezTo>
                  <a:cubicBezTo>
                    <a:pt x="4364" y="5710"/>
                    <a:pt x="5183" y="4308"/>
                    <a:pt x="5293" y="2937"/>
                  </a:cubicBezTo>
                  <a:cubicBezTo>
                    <a:pt x="5325" y="2543"/>
                    <a:pt x="5293" y="2150"/>
                    <a:pt x="5199" y="1756"/>
                  </a:cubicBezTo>
                  <a:cubicBezTo>
                    <a:pt x="5041" y="1047"/>
                    <a:pt x="4616" y="181"/>
                    <a:pt x="3828" y="23"/>
                  </a:cubicBezTo>
                  <a:cubicBezTo>
                    <a:pt x="3746" y="8"/>
                    <a:pt x="3665" y="0"/>
                    <a:pt x="35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53"/>
            <p:cNvSpPr/>
            <p:nvPr/>
          </p:nvSpPr>
          <p:spPr>
            <a:xfrm>
              <a:off x="1536338" y="834450"/>
              <a:ext cx="105375" cy="88925"/>
            </a:xfrm>
            <a:custGeom>
              <a:avLst/>
              <a:gdLst/>
              <a:ahLst/>
              <a:cxnLst/>
              <a:rect l="l" t="t" r="r" b="b"/>
              <a:pathLst>
                <a:path w="4215" h="3557" extrusionOk="0">
                  <a:moveTo>
                    <a:pt x="2322" y="0"/>
                  </a:moveTo>
                  <a:cubicBezTo>
                    <a:pt x="2235" y="0"/>
                    <a:pt x="2144" y="8"/>
                    <a:pt x="2049" y="25"/>
                  </a:cubicBezTo>
                  <a:cubicBezTo>
                    <a:pt x="915" y="230"/>
                    <a:pt x="1" y="1663"/>
                    <a:pt x="710" y="2766"/>
                  </a:cubicBezTo>
                  <a:cubicBezTo>
                    <a:pt x="1031" y="3272"/>
                    <a:pt x="1585" y="3556"/>
                    <a:pt x="2166" y="3556"/>
                  </a:cubicBezTo>
                  <a:cubicBezTo>
                    <a:pt x="2326" y="3556"/>
                    <a:pt x="2488" y="3535"/>
                    <a:pt x="2647" y="3490"/>
                  </a:cubicBezTo>
                  <a:cubicBezTo>
                    <a:pt x="2757" y="3443"/>
                    <a:pt x="2868" y="3396"/>
                    <a:pt x="2962" y="3333"/>
                  </a:cubicBezTo>
                  <a:cubicBezTo>
                    <a:pt x="4215" y="2528"/>
                    <a:pt x="3872" y="0"/>
                    <a:pt x="2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53"/>
            <p:cNvSpPr/>
            <p:nvPr/>
          </p:nvSpPr>
          <p:spPr>
            <a:xfrm>
              <a:off x="1602888" y="812500"/>
              <a:ext cx="52800" cy="71400"/>
            </a:xfrm>
            <a:custGeom>
              <a:avLst/>
              <a:gdLst/>
              <a:ahLst/>
              <a:cxnLst/>
              <a:rect l="l" t="t" r="r" b="b"/>
              <a:pathLst>
                <a:path w="2112" h="2856" extrusionOk="0">
                  <a:moveTo>
                    <a:pt x="1248" y="1"/>
                  </a:moveTo>
                  <a:cubicBezTo>
                    <a:pt x="1065" y="1"/>
                    <a:pt x="879" y="74"/>
                    <a:pt x="741" y="226"/>
                  </a:cubicBezTo>
                  <a:cubicBezTo>
                    <a:pt x="221" y="746"/>
                    <a:pt x="1" y="1832"/>
                    <a:pt x="410" y="2494"/>
                  </a:cubicBezTo>
                  <a:cubicBezTo>
                    <a:pt x="572" y="2747"/>
                    <a:pt x="798" y="2855"/>
                    <a:pt x="1028" y="2855"/>
                  </a:cubicBezTo>
                  <a:cubicBezTo>
                    <a:pt x="1427" y="2855"/>
                    <a:pt x="1838" y="2529"/>
                    <a:pt x="1938" y="2069"/>
                  </a:cubicBezTo>
                  <a:cubicBezTo>
                    <a:pt x="2033" y="1565"/>
                    <a:pt x="2112" y="824"/>
                    <a:pt x="1828" y="352"/>
                  </a:cubicBezTo>
                  <a:cubicBezTo>
                    <a:pt x="1713" y="122"/>
                    <a:pt x="1483" y="1"/>
                    <a:pt x="12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53"/>
            <p:cNvSpPr/>
            <p:nvPr/>
          </p:nvSpPr>
          <p:spPr>
            <a:xfrm>
              <a:off x="1300863" y="1024875"/>
              <a:ext cx="226450" cy="133875"/>
            </a:xfrm>
            <a:custGeom>
              <a:avLst/>
              <a:gdLst/>
              <a:ahLst/>
              <a:cxnLst/>
              <a:rect l="l" t="t" r="r" b="b"/>
              <a:pathLst>
                <a:path w="9058" h="5355" extrusionOk="0">
                  <a:moveTo>
                    <a:pt x="5293" y="0"/>
                  </a:moveTo>
                  <a:cubicBezTo>
                    <a:pt x="4584" y="16"/>
                    <a:pt x="3875" y="205"/>
                    <a:pt x="3245" y="552"/>
                  </a:cubicBezTo>
                  <a:cubicBezTo>
                    <a:pt x="2095" y="1134"/>
                    <a:pt x="0" y="2552"/>
                    <a:pt x="757" y="4159"/>
                  </a:cubicBezTo>
                  <a:cubicBezTo>
                    <a:pt x="1056" y="4805"/>
                    <a:pt x="1749" y="5151"/>
                    <a:pt x="2426" y="5261"/>
                  </a:cubicBezTo>
                  <a:cubicBezTo>
                    <a:pt x="2602" y="5285"/>
                    <a:pt x="2777" y="5295"/>
                    <a:pt x="2952" y="5295"/>
                  </a:cubicBezTo>
                  <a:cubicBezTo>
                    <a:pt x="3469" y="5295"/>
                    <a:pt x="3984" y="5210"/>
                    <a:pt x="4490" y="5151"/>
                  </a:cubicBezTo>
                  <a:cubicBezTo>
                    <a:pt x="4607" y="5137"/>
                    <a:pt x="4725" y="5131"/>
                    <a:pt x="4842" y="5131"/>
                  </a:cubicBezTo>
                  <a:cubicBezTo>
                    <a:pt x="5561" y="5131"/>
                    <a:pt x="6265" y="5355"/>
                    <a:pt x="6975" y="5355"/>
                  </a:cubicBezTo>
                  <a:cubicBezTo>
                    <a:pt x="7076" y="5355"/>
                    <a:pt x="7177" y="5350"/>
                    <a:pt x="7278" y="5340"/>
                  </a:cubicBezTo>
                  <a:cubicBezTo>
                    <a:pt x="8302" y="5261"/>
                    <a:pt x="9058" y="4364"/>
                    <a:pt x="8963" y="3355"/>
                  </a:cubicBezTo>
                  <a:cubicBezTo>
                    <a:pt x="8837" y="2206"/>
                    <a:pt x="7892" y="1213"/>
                    <a:pt x="6994" y="615"/>
                  </a:cubicBezTo>
                  <a:cubicBezTo>
                    <a:pt x="6490" y="252"/>
                    <a:pt x="5907" y="48"/>
                    <a:pt x="5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53"/>
            <p:cNvSpPr/>
            <p:nvPr/>
          </p:nvSpPr>
          <p:spPr>
            <a:xfrm>
              <a:off x="1399713" y="1024875"/>
              <a:ext cx="39000" cy="79100"/>
            </a:xfrm>
            <a:custGeom>
              <a:avLst/>
              <a:gdLst/>
              <a:ahLst/>
              <a:cxnLst/>
              <a:rect l="l" t="t" r="r" b="b"/>
              <a:pathLst>
                <a:path w="1560" h="3164" extrusionOk="0">
                  <a:moveTo>
                    <a:pt x="1355" y="0"/>
                  </a:moveTo>
                  <a:cubicBezTo>
                    <a:pt x="898" y="0"/>
                    <a:pt x="441" y="79"/>
                    <a:pt x="0" y="237"/>
                  </a:cubicBezTo>
                  <a:cubicBezTo>
                    <a:pt x="32" y="300"/>
                    <a:pt x="47" y="363"/>
                    <a:pt x="63" y="426"/>
                  </a:cubicBezTo>
                  <a:cubicBezTo>
                    <a:pt x="142" y="662"/>
                    <a:pt x="205" y="898"/>
                    <a:pt x="268" y="1134"/>
                  </a:cubicBezTo>
                  <a:cubicBezTo>
                    <a:pt x="362" y="1623"/>
                    <a:pt x="441" y="2111"/>
                    <a:pt x="583" y="2599"/>
                  </a:cubicBezTo>
                  <a:cubicBezTo>
                    <a:pt x="620" y="2734"/>
                    <a:pt x="751" y="3164"/>
                    <a:pt x="919" y="3164"/>
                  </a:cubicBezTo>
                  <a:cubicBezTo>
                    <a:pt x="967" y="3164"/>
                    <a:pt x="1019" y="3128"/>
                    <a:pt x="1071" y="3040"/>
                  </a:cubicBezTo>
                  <a:cubicBezTo>
                    <a:pt x="1229" y="2804"/>
                    <a:pt x="1229" y="2473"/>
                    <a:pt x="1276" y="2190"/>
                  </a:cubicBezTo>
                  <a:cubicBezTo>
                    <a:pt x="1370" y="1702"/>
                    <a:pt x="1433" y="1229"/>
                    <a:pt x="1481" y="741"/>
                  </a:cubicBezTo>
                  <a:cubicBezTo>
                    <a:pt x="1497" y="489"/>
                    <a:pt x="1528" y="252"/>
                    <a:pt x="1560" y="16"/>
                  </a:cubicBezTo>
                  <a:cubicBezTo>
                    <a:pt x="1481" y="16"/>
                    <a:pt x="1418" y="0"/>
                    <a:pt x="13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53"/>
            <p:cNvSpPr/>
            <p:nvPr/>
          </p:nvSpPr>
          <p:spPr>
            <a:xfrm>
              <a:off x="1354813" y="1041800"/>
              <a:ext cx="24450" cy="51800"/>
            </a:xfrm>
            <a:custGeom>
              <a:avLst/>
              <a:gdLst/>
              <a:ahLst/>
              <a:cxnLst/>
              <a:rect l="l" t="t" r="r" b="b"/>
              <a:pathLst>
                <a:path w="978" h="2072" extrusionOk="0">
                  <a:moveTo>
                    <a:pt x="835" y="1"/>
                  </a:moveTo>
                  <a:cubicBezTo>
                    <a:pt x="536" y="158"/>
                    <a:pt x="268" y="347"/>
                    <a:pt x="0" y="536"/>
                  </a:cubicBezTo>
                  <a:cubicBezTo>
                    <a:pt x="111" y="804"/>
                    <a:pt x="205" y="1088"/>
                    <a:pt x="315" y="1355"/>
                  </a:cubicBezTo>
                  <a:cubicBezTo>
                    <a:pt x="378" y="1497"/>
                    <a:pt x="457" y="1639"/>
                    <a:pt x="536" y="1781"/>
                  </a:cubicBezTo>
                  <a:cubicBezTo>
                    <a:pt x="583" y="1891"/>
                    <a:pt x="662" y="1970"/>
                    <a:pt x="756" y="2048"/>
                  </a:cubicBezTo>
                  <a:cubicBezTo>
                    <a:pt x="779" y="2064"/>
                    <a:pt x="798" y="2071"/>
                    <a:pt x="816" y="2071"/>
                  </a:cubicBezTo>
                  <a:cubicBezTo>
                    <a:pt x="885" y="2071"/>
                    <a:pt x="917" y="1963"/>
                    <a:pt x="930" y="1875"/>
                  </a:cubicBezTo>
                  <a:cubicBezTo>
                    <a:pt x="961" y="1655"/>
                    <a:pt x="977" y="1434"/>
                    <a:pt x="961" y="1198"/>
                  </a:cubicBezTo>
                  <a:cubicBezTo>
                    <a:pt x="946" y="804"/>
                    <a:pt x="883" y="410"/>
                    <a:pt x="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53"/>
            <p:cNvSpPr/>
            <p:nvPr/>
          </p:nvSpPr>
          <p:spPr>
            <a:xfrm>
              <a:off x="1324488" y="1068975"/>
              <a:ext cx="27975" cy="49650"/>
            </a:xfrm>
            <a:custGeom>
              <a:avLst/>
              <a:gdLst/>
              <a:ahLst/>
              <a:cxnLst/>
              <a:rect l="l" t="t" r="r" b="b"/>
              <a:pathLst>
                <a:path w="1119" h="1986" extrusionOk="0">
                  <a:moveTo>
                    <a:pt x="536" y="1"/>
                  </a:moveTo>
                  <a:cubicBezTo>
                    <a:pt x="347" y="190"/>
                    <a:pt x="158" y="394"/>
                    <a:pt x="1" y="631"/>
                  </a:cubicBezTo>
                  <a:cubicBezTo>
                    <a:pt x="1" y="646"/>
                    <a:pt x="32" y="678"/>
                    <a:pt x="32" y="709"/>
                  </a:cubicBezTo>
                  <a:cubicBezTo>
                    <a:pt x="158" y="977"/>
                    <a:pt x="316" y="1245"/>
                    <a:pt x="505" y="1481"/>
                  </a:cubicBezTo>
                  <a:cubicBezTo>
                    <a:pt x="583" y="1591"/>
                    <a:pt x="678" y="1686"/>
                    <a:pt x="772" y="1780"/>
                  </a:cubicBezTo>
                  <a:cubicBezTo>
                    <a:pt x="851" y="1875"/>
                    <a:pt x="946" y="1954"/>
                    <a:pt x="1072" y="1985"/>
                  </a:cubicBezTo>
                  <a:cubicBezTo>
                    <a:pt x="1119" y="1576"/>
                    <a:pt x="914" y="1198"/>
                    <a:pt x="804" y="804"/>
                  </a:cubicBezTo>
                  <a:cubicBezTo>
                    <a:pt x="741" y="536"/>
                    <a:pt x="662" y="253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53"/>
            <p:cNvSpPr/>
            <p:nvPr/>
          </p:nvSpPr>
          <p:spPr>
            <a:xfrm>
              <a:off x="1362688" y="1101100"/>
              <a:ext cx="35850" cy="55825"/>
            </a:xfrm>
            <a:custGeom>
              <a:avLst/>
              <a:gdLst/>
              <a:ahLst/>
              <a:cxnLst/>
              <a:rect l="l" t="t" r="r" b="b"/>
              <a:pathLst>
                <a:path w="1434" h="2233" extrusionOk="0">
                  <a:moveTo>
                    <a:pt x="937" y="1"/>
                  </a:moveTo>
                  <a:cubicBezTo>
                    <a:pt x="853" y="1"/>
                    <a:pt x="771" y="56"/>
                    <a:pt x="709" y="117"/>
                  </a:cubicBezTo>
                  <a:cubicBezTo>
                    <a:pt x="568" y="291"/>
                    <a:pt x="441" y="495"/>
                    <a:pt x="378" y="716"/>
                  </a:cubicBezTo>
                  <a:cubicBezTo>
                    <a:pt x="268" y="984"/>
                    <a:pt x="189" y="1252"/>
                    <a:pt x="126" y="1535"/>
                  </a:cubicBezTo>
                  <a:cubicBezTo>
                    <a:pt x="79" y="1756"/>
                    <a:pt x="32" y="1976"/>
                    <a:pt x="0" y="2212"/>
                  </a:cubicBezTo>
                  <a:cubicBezTo>
                    <a:pt x="184" y="2225"/>
                    <a:pt x="369" y="2232"/>
                    <a:pt x="555" y="2232"/>
                  </a:cubicBezTo>
                  <a:cubicBezTo>
                    <a:pt x="849" y="2232"/>
                    <a:pt x="1144" y="2213"/>
                    <a:pt x="1434" y="2165"/>
                  </a:cubicBezTo>
                  <a:cubicBezTo>
                    <a:pt x="1434" y="2149"/>
                    <a:pt x="1434" y="2149"/>
                    <a:pt x="1434" y="2134"/>
                  </a:cubicBezTo>
                  <a:cubicBezTo>
                    <a:pt x="1418" y="1598"/>
                    <a:pt x="1355" y="1063"/>
                    <a:pt x="1261" y="543"/>
                  </a:cubicBezTo>
                  <a:cubicBezTo>
                    <a:pt x="1245" y="369"/>
                    <a:pt x="1182" y="196"/>
                    <a:pt x="1072" y="54"/>
                  </a:cubicBezTo>
                  <a:cubicBezTo>
                    <a:pt x="1028" y="16"/>
                    <a:pt x="982" y="1"/>
                    <a:pt x="9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53"/>
            <p:cNvSpPr/>
            <p:nvPr/>
          </p:nvSpPr>
          <p:spPr>
            <a:xfrm>
              <a:off x="1419788" y="1129975"/>
              <a:ext cx="20500" cy="24475"/>
            </a:xfrm>
            <a:custGeom>
              <a:avLst/>
              <a:gdLst/>
              <a:ahLst/>
              <a:cxnLst/>
              <a:rect l="l" t="t" r="r" b="b"/>
              <a:pathLst>
                <a:path w="820" h="979" extrusionOk="0">
                  <a:moveTo>
                    <a:pt x="662" y="1"/>
                  </a:moveTo>
                  <a:cubicBezTo>
                    <a:pt x="589" y="1"/>
                    <a:pt x="518" y="100"/>
                    <a:pt x="489" y="144"/>
                  </a:cubicBezTo>
                  <a:cubicBezTo>
                    <a:pt x="315" y="380"/>
                    <a:pt x="158" y="632"/>
                    <a:pt x="16" y="900"/>
                  </a:cubicBezTo>
                  <a:lnTo>
                    <a:pt x="0" y="931"/>
                  </a:lnTo>
                  <a:cubicBezTo>
                    <a:pt x="67" y="927"/>
                    <a:pt x="134" y="925"/>
                    <a:pt x="201" y="925"/>
                  </a:cubicBezTo>
                  <a:cubicBezTo>
                    <a:pt x="402" y="925"/>
                    <a:pt x="603" y="943"/>
                    <a:pt x="804" y="979"/>
                  </a:cubicBezTo>
                  <a:cubicBezTo>
                    <a:pt x="820" y="727"/>
                    <a:pt x="804" y="490"/>
                    <a:pt x="788" y="238"/>
                  </a:cubicBezTo>
                  <a:cubicBezTo>
                    <a:pt x="772" y="175"/>
                    <a:pt x="757" y="34"/>
                    <a:pt x="678" y="2"/>
                  </a:cubicBezTo>
                  <a:cubicBezTo>
                    <a:pt x="673" y="1"/>
                    <a:pt x="667" y="1"/>
                    <a:pt x="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53"/>
            <p:cNvSpPr/>
            <p:nvPr/>
          </p:nvSpPr>
          <p:spPr>
            <a:xfrm>
              <a:off x="1460338" y="1110875"/>
              <a:ext cx="29175" cy="47925"/>
            </a:xfrm>
            <a:custGeom>
              <a:avLst/>
              <a:gdLst/>
              <a:ahLst/>
              <a:cxnLst/>
              <a:rect l="l" t="t" r="r" b="b"/>
              <a:pathLst>
                <a:path w="1167" h="1917" extrusionOk="0">
                  <a:moveTo>
                    <a:pt x="613" y="1"/>
                  </a:moveTo>
                  <a:cubicBezTo>
                    <a:pt x="598" y="1"/>
                    <a:pt x="583" y="4"/>
                    <a:pt x="568" y="10"/>
                  </a:cubicBezTo>
                  <a:cubicBezTo>
                    <a:pt x="489" y="26"/>
                    <a:pt x="426" y="136"/>
                    <a:pt x="395" y="215"/>
                  </a:cubicBezTo>
                  <a:cubicBezTo>
                    <a:pt x="332" y="341"/>
                    <a:pt x="284" y="467"/>
                    <a:pt x="237" y="609"/>
                  </a:cubicBezTo>
                  <a:cubicBezTo>
                    <a:pt x="143" y="939"/>
                    <a:pt x="64" y="1270"/>
                    <a:pt x="32" y="1601"/>
                  </a:cubicBezTo>
                  <a:cubicBezTo>
                    <a:pt x="17" y="1695"/>
                    <a:pt x="1" y="1790"/>
                    <a:pt x="1" y="1869"/>
                  </a:cubicBezTo>
                  <a:cubicBezTo>
                    <a:pt x="194" y="1899"/>
                    <a:pt x="387" y="1917"/>
                    <a:pt x="581" y="1917"/>
                  </a:cubicBezTo>
                  <a:cubicBezTo>
                    <a:pt x="687" y="1917"/>
                    <a:pt x="793" y="1911"/>
                    <a:pt x="899" y="1900"/>
                  </a:cubicBezTo>
                  <a:cubicBezTo>
                    <a:pt x="993" y="1900"/>
                    <a:pt x="1072" y="1884"/>
                    <a:pt x="1166" y="1853"/>
                  </a:cubicBezTo>
                  <a:cubicBezTo>
                    <a:pt x="1166" y="1617"/>
                    <a:pt x="1151" y="1365"/>
                    <a:pt x="1119" y="1113"/>
                  </a:cubicBezTo>
                  <a:cubicBezTo>
                    <a:pt x="1072" y="845"/>
                    <a:pt x="1009" y="593"/>
                    <a:pt x="883" y="341"/>
                  </a:cubicBezTo>
                  <a:cubicBezTo>
                    <a:pt x="840" y="241"/>
                    <a:pt x="746" y="1"/>
                    <a:pt x="6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53"/>
            <p:cNvSpPr/>
            <p:nvPr/>
          </p:nvSpPr>
          <p:spPr>
            <a:xfrm>
              <a:off x="1499338" y="1071725"/>
              <a:ext cx="24425" cy="37600"/>
            </a:xfrm>
            <a:custGeom>
              <a:avLst/>
              <a:gdLst/>
              <a:ahLst/>
              <a:cxnLst/>
              <a:rect l="l" t="t" r="r" b="b"/>
              <a:pathLst>
                <a:path w="977" h="1504" extrusionOk="0">
                  <a:moveTo>
                    <a:pt x="410" y="1"/>
                  </a:moveTo>
                  <a:cubicBezTo>
                    <a:pt x="331" y="237"/>
                    <a:pt x="252" y="473"/>
                    <a:pt x="158" y="694"/>
                  </a:cubicBezTo>
                  <a:cubicBezTo>
                    <a:pt x="63" y="867"/>
                    <a:pt x="16" y="1072"/>
                    <a:pt x="0" y="1292"/>
                  </a:cubicBezTo>
                  <a:cubicBezTo>
                    <a:pt x="0" y="1455"/>
                    <a:pt x="114" y="1504"/>
                    <a:pt x="247" y="1504"/>
                  </a:cubicBezTo>
                  <a:cubicBezTo>
                    <a:pt x="346" y="1504"/>
                    <a:pt x="455" y="1477"/>
                    <a:pt x="536" y="1450"/>
                  </a:cubicBezTo>
                  <a:cubicBezTo>
                    <a:pt x="693" y="1387"/>
                    <a:pt x="835" y="1308"/>
                    <a:pt x="977" y="1214"/>
                  </a:cubicBezTo>
                  <a:cubicBezTo>
                    <a:pt x="867" y="773"/>
                    <a:pt x="678" y="363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53"/>
            <p:cNvSpPr/>
            <p:nvPr/>
          </p:nvSpPr>
          <p:spPr>
            <a:xfrm>
              <a:off x="1456413" y="1034325"/>
              <a:ext cx="38600" cy="65800"/>
            </a:xfrm>
            <a:custGeom>
              <a:avLst/>
              <a:gdLst/>
              <a:ahLst/>
              <a:cxnLst/>
              <a:rect l="l" t="t" r="r" b="b"/>
              <a:pathLst>
                <a:path w="1544" h="2632" extrusionOk="0">
                  <a:moveTo>
                    <a:pt x="378" y="0"/>
                  </a:moveTo>
                  <a:cubicBezTo>
                    <a:pt x="237" y="489"/>
                    <a:pt x="126" y="977"/>
                    <a:pt x="63" y="1481"/>
                  </a:cubicBezTo>
                  <a:cubicBezTo>
                    <a:pt x="16" y="1702"/>
                    <a:pt x="0" y="1938"/>
                    <a:pt x="0" y="2190"/>
                  </a:cubicBezTo>
                  <a:cubicBezTo>
                    <a:pt x="0" y="2300"/>
                    <a:pt x="16" y="2426"/>
                    <a:pt x="63" y="2536"/>
                  </a:cubicBezTo>
                  <a:cubicBezTo>
                    <a:pt x="98" y="2605"/>
                    <a:pt x="150" y="2631"/>
                    <a:pt x="209" y="2631"/>
                  </a:cubicBezTo>
                  <a:cubicBezTo>
                    <a:pt x="258" y="2631"/>
                    <a:pt x="312" y="2612"/>
                    <a:pt x="363" y="2584"/>
                  </a:cubicBezTo>
                  <a:cubicBezTo>
                    <a:pt x="520" y="2458"/>
                    <a:pt x="662" y="2316"/>
                    <a:pt x="756" y="2143"/>
                  </a:cubicBezTo>
                  <a:cubicBezTo>
                    <a:pt x="867" y="1969"/>
                    <a:pt x="977" y="1796"/>
                    <a:pt x="1087" y="1623"/>
                  </a:cubicBezTo>
                  <a:cubicBezTo>
                    <a:pt x="1245" y="1387"/>
                    <a:pt x="1386" y="1135"/>
                    <a:pt x="1528" y="898"/>
                  </a:cubicBezTo>
                  <a:lnTo>
                    <a:pt x="1544" y="851"/>
                  </a:lnTo>
                  <a:cubicBezTo>
                    <a:pt x="1308" y="615"/>
                    <a:pt x="1040" y="410"/>
                    <a:pt x="772" y="237"/>
                  </a:cubicBezTo>
                  <a:cubicBezTo>
                    <a:pt x="646" y="158"/>
                    <a:pt x="520" y="79"/>
                    <a:pt x="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833" name="Google Shape;3833;p53"/>
          <p:cNvCxnSpPr/>
          <p:nvPr/>
        </p:nvCxnSpPr>
        <p:spPr>
          <a:xfrm rot="10800000">
            <a:off x="5216525" y="3533225"/>
            <a:ext cx="8019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34" name="Google Shape;3834;p53"/>
          <p:cNvSpPr/>
          <p:nvPr/>
        </p:nvSpPr>
        <p:spPr>
          <a:xfrm>
            <a:off x="6188650" y="2271288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35" name="Google Shape;3835;p53"/>
          <p:cNvSpPr/>
          <p:nvPr/>
        </p:nvSpPr>
        <p:spPr>
          <a:xfrm>
            <a:off x="6507013" y="2671375"/>
            <a:ext cx="1157700" cy="1175400"/>
          </a:xfrm>
          <a:prstGeom prst="arc">
            <a:avLst>
              <a:gd name="adj1" fmla="val 11906008"/>
              <a:gd name="adj2" fmla="val 18066533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triangl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36" name="Google Shape;3836;p53"/>
          <p:cNvCxnSpPr/>
          <p:nvPr/>
        </p:nvCxnSpPr>
        <p:spPr>
          <a:xfrm>
            <a:off x="8129750" y="2864700"/>
            <a:ext cx="0" cy="937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37" name="Google Shape;3837;p53"/>
          <p:cNvSpPr/>
          <p:nvPr/>
        </p:nvSpPr>
        <p:spPr>
          <a:xfrm>
            <a:off x="7742750" y="3216288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38" name="Google Shape;3838;p53"/>
          <p:cNvSpPr/>
          <p:nvPr/>
        </p:nvSpPr>
        <p:spPr>
          <a:xfrm>
            <a:off x="6968575" y="2271288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3" name="Google Shape;3843;p54"/>
          <p:cNvGrpSpPr/>
          <p:nvPr/>
        </p:nvGrpSpPr>
        <p:grpSpPr>
          <a:xfrm>
            <a:off x="4327525" y="1904825"/>
            <a:ext cx="3681600" cy="2006125"/>
            <a:chOff x="4353025" y="1904825"/>
            <a:chExt cx="3681600" cy="2006125"/>
          </a:xfrm>
        </p:grpSpPr>
        <p:cxnSp>
          <p:nvCxnSpPr>
            <p:cNvPr id="3844" name="Google Shape;3844;p54"/>
            <p:cNvCxnSpPr/>
            <p:nvPr/>
          </p:nvCxnSpPr>
          <p:spPr>
            <a:xfrm>
              <a:off x="4353025" y="1904825"/>
              <a:ext cx="36816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5" name="Google Shape;3845;p54"/>
            <p:cNvCxnSpPr/>
            <p:nvPr/>
          </p:nvCxnSpPr>
          <p:spPr>
            <a:xfrm>
              <a:off x="4353025" y="3910950"/>
              <a:ext cx="36816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6" name="Google Shape;3846;p54"/>
            <p:cNvCxnSpPr/>
            <p:nvPr/>
          </p:nvCxnSpPr>
          <p:spPr>
            <a:xfrm>
              <a:off x="4353025" y="2911625"/>
              <a:ext cx="36816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sp>
        <p:nvSpPr>
          <p:cNvPr id="3847" name="Google Shape;3847;p5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Vocales</a:t>
            </a:r>
            <a:endParaRPr/>
          </a:p>
        </p:txBody>
      </p:sp>
      <p:cxnSp>
        <p:nvCxnSpPr>
          <p:cNvPr id="3848" name="Google Shape;3848;p54"/>
          <p:cNvCxnSpPr/>
          <p:nvPr/>
        </p:nvCxnSpPr>
        <p:spPr>
          <a:xfrm>
            <a:off x="4805475" y="1991325"/>
            <a:ext cx="0" cy="18111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49" name="Google Shape;3849;p54"/>
          <p:cNvSpPr/>
          <p:nvPr/>
        </p:nvSpPr>
        <p:spPr>
          <a:xfrm>
            <a:off x="5464575" y="1335000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50" name="Google Shape;3850;p54"/>
          <p:cNvSpPr/>
          <p:nvPr/>
        </p:nvSpPr>
        <p:spPr>
          <a:xfrm>
            <a:off x="4418475" y="2790588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851" name="Google Shape;3851;p54"/>
          <p:cNvGrpSpPr/>
          <p:nvPr/>
        </p:nvGrpSpPr>
        <p:grpSpPr>
          <a:xfrm>
            <a:off x="4986736" y="1904677"/>
            <a:ext cx="2505984" cy="1997988"/>
            <a:chOff x="1879649" y="5048382"/>
            <a:chExt cx="521385" cy="415711"/>
          </a:xfrm>
        </p:grpSpPr>
        <p:grpSp>
          <p:nvGrpSpPr>
            <p:cNvPr id="3852" name="Google Shape;3852;p54"/>
            <p:cNvGrpSpPr/>
            <p:nvPr/>
          </p:nvGrpSpPr>
          <p:grpSpPr>
            <a:xfrm>
              <a:off x="1879649" y="5048382"/>
              <a:ext cx="239587" cy="415711"/>
              <a:chOff x="-12213072" y="-338210"/>
              <a:chExt cx="265941" cy="461439"/>
            </a:xfrm>
          </p:grpSpPr>
          <p:sp>
            <p:nvSpPr>
              <p:cNvPr id="3853" name="Google Shape;3853;p54"/>
              <p:cNvSpPr/>
              <p:nvPr/>
            </p:nvSpPr>
            <p:spPr>
              <a:xfrm>
                <a:off x="-12213072" y="43565"/>
                <a:ext cx="22052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66" extrusionOk="0">
                    <a:moveTo>
                      <a:pt x="319" y="0"/>
                    </a:moveTo>
                    <a:cubicBezTo>
                      <a:pt x="139" y="0"/>
                      <a:pt x="0" y="140"/>
                      <a:pt x="0" y="299"/>
                    </a:cubicBezTo>
                    <a:lnTo>
                      <a:pt x="0" y="1552"/>
                    </a:lnTo>
                    <a:cubicBezTo>
                      <a:pt x="0" y="1761"/>
                      <a:pt x="154" y="1865"/>
                      <a:pt x="309" y="1865"/>
                    </a:cubicBezTo>
                    <a:cubicBezTo>
                      <a:pt x="463" y="1865"/>
                      <a:pt x="617" y="1761"/>
                      <a:pt x="617" y="1552"/>
                    </a:cubicBezTo>
                    <a:lnTo>
                      <a:pt x="617" y="299"/>
                    </a:lnTo>
                    <a:cubicBezTo>
                      <a:pt x="617" y="140"/>
                      <a:pt x="47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4" name="Google Shape;3854;p54"/>
              <p:cNvSpPr/>
              <p:nvPr/>
            </p:nvSpPr>
            <p:spPr>
              <a:xfrm>
                <a:off x="-12213072" y="-311905"/>
                <a:ext cx="22052" cy="66834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70" extrusionOk="0">
                    <a:moveTo>
                      <a:pt x="309" y="0"/>
                    </a:moveTo>
                    <a:cubicBezTo>
                      <a:pt x="154" y="0"/>
                      <a:pt x="0" y="100"/>
                      <a:pt x="0" y="298"/>
                    </a:cubicBezTo>
                    <a:lnTo>
                      <a:pt x="0" y="1552"/>
                    </a:lnTo>
                    <a:cubicBezTo>
                      <a:pt x="0" y="1731"/>
                      <a:pt x="139" y="1870"/>
                      <a:pt x="319" y="1870"/>
                    </a:cubicBezTo>
                    <a:cubicBezTo>
                      <a:pt x="478" y="1870"/>
                      <a:pt x="617" y="1731"/>
                      <a:pt x="617" y="1552"/>
                    </a:cubicBezTo>
                    <a:lnTo>
                      <a:pt x="617" y="298"/>
                    </a:lnTo>
                    <a:cubicBezTo>
                      <a:pt x="617" y="100"/>
                      <a:pt x="463" y="0"/>
                      <a:pt x="3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5" name="Google Shape;3855;p54"/>
              <p:cNvSpPr/>
              <p:nvPr/>
            </p:nvSpPr>
            <p:spPr>
              <a:xfrm>
                <a:off x="-12021113" y="-338210"/>
                <a:ext cx="73982" cy="22766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37" extrusionOk="0">
                    <a:moveTo>
                      <a:pt x="418" y="0"/>
                    </a:moveTo>
                    <a:cubicBezTo>
                      <a:pt x="0" y="0"/>
                      <a:pt x="0" y="637"/>
                      <a:pt x="418" y="637"/>
                    </a:cubicBezTo>
                    <a:lnTo>
                      <a:pt x="1671" y="637"/>
                    </a:lnTo>
                    <a:cubicBezTo>
                      <a:pt x="2069" y="637"/>
                      <a:pt x="2069" y="0"/>
                      <a:pt x="1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6" name="Google Shape;3856;p54"/>
              <p:cNvSpPr/>
              <p:nvPr/>
            </p:nvSpPr>
            <p:spPr>
              <a:xfrm>
                <a:off x="-12198848" y="-338210"/>
                <a:ext cx="73946" cy="22766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637" extrusionOk="0">
                    <a:moveTo>
                      <a:pt x="418" y="0"/>
                    </a:moveTo>
                    <a:cubicBezTo>
                      <a:pt x="0" y="0"/>
                      <a:pt x="0" y="637"/>
                      <a:pt x="418" y="637"/>
                    </a:cubicBezTo>
                    <a:lnTo>
                      <a:pt x="1671" y="637"/>
                    </a:lnTo>
                    <a:cubicBezTo>
                      <a:pt x="2069" y="637"/>
                      <a:pt x="2069" y="0"/>
                      <a:pt x="1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7" name="Google Shape;3857;p54"/>
              <p:cNvSpPr/>
              <p:nvPr/>
            </p:nvSpPr>
            <p:spPr>
              <a:xfrm>
                <a:off x="-12213072" y="-45321"/>
                <a:ext cx="22052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66" extrusionOk="0">
                    <a:moveTo>
                      <a:pt x="319" y="1"/>
                    </a:moveTo>
                    <a:cubicBezTo>
                      <a:pt x="139" y="1"/>
                      <a:pt x="0" y="140"/>
                      <a:pt x="0" y="299"/>
                    </a:cubicBezTo>
                    <a:lnTo>
                      <a:pt x="0" y="1552"/>
                    </a:lnTo>
                    <a:cubicBezTo>
                      <a:pt x="0" y="1761"/>
                      <a:pt x="154" y="1866"/>
                      <a:pt x="309" y="1866"/>
                    </a:cubicBezTo>
                    <a:cubicBezTo>
                      <a:pt x="463" y="1866"/>
                      <a:pt x="617" y="1761"/>
                      <a:pt x="617" y="1552"/>
                    </a:cubicBezTo>
                    <a:lnTo>
                      <a:pt x="617" y="299"/>
                    </a:lnTo>
                    <a:cubicBezTo>
                      <a:pt x="617" y="140"/>
                      <a:pt x="478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8" name="Google Shape;3858;p54"/>
              <p:cNvSpPr/>
              <p:nvPr/>
            </p:nvSpPr>
            <p:spPr>
              <a:xfrm>
                <a:off x="-12109998" y="-338210"/>
                <a:ext cx="73982" cy="22766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37" extrusionOk="0">
                    <a:moveTo>
                      <a:pt x="418" y="0"/>
                    </a:moveTo>
                    <a:cubicBezTo>
                      <a:pt x="1" y="0"/>
                      <a:pt x="1" y="637"/>
                      <a:pt x="418" y="637"/>
                    </a:cubicBezTo>
                    <a:lnTo>
                      <a:pt x="1672" y="637"/>
                    </a:lnTo>
                    <a:cubicBezTo>
                      <a:pt x="2069" y="637"/>
                      <a:pt x="2069" y="0"/>
                      <a:pt x="16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9" name="Google Shape;3859;p54"/>
              <p:cNvSpPr/>
              <p:nvPr/>
            </p:nvSpPr>
            <p:spPr>
              <a:xfrm>
                <a:off x="-12213072" y="-223056"/>
                <a:ext cx="22052" cy="66870"/>
              </a:xfrm>
              <a:custGeom>
                <a:avLst/>
                <a:gdLst/>
                <a:ahLst/>
                <a:cxnLst/>
                <a:rect l="l" t="t" r="r" b="b"/>
                <a:pathLst>
                  <a:path w="617" h="1871" extrusionOk="0">
                    <a:moveTo>
                      <a:pt x="309" y="1"/>
                    </a:moveTo>
                    <a:cubicBezTo>
                      <a:pt x="154" y="1"/>
                      <a:pt x="0" y="100"/>
                      <a:pt x="0" y="299"/>
                    </a:cubicBezTo>
                    <a:lnTo>
                      <a:pt x="0" y="1552"/>
                    </a:lnTo>
                    <a:cubicBezTo>
                      <a:pt x="0" y="1731"/>
                      <a:pt x="139" y="1871"/>
                      <a:pt x="319" y="1871"/>
                    </a:cubicBezTo>
                    <a:cubicBezTo>
                      <a:pt x="478" y="1871"/>
                      <a:pt x="617" y="1731"/>
                      <a:pt x="617" y="1552"/>
                    </a:cubicBezTo>
                    <a:lnTo>
                      <a:pt x="617" y="299"/>
                    </a:lnTo>
                    <a:cubicBezTo>
                      <a:pt x="617" y="100"/>
                      <a:pt x="463" y="1"/>
                      <a:pt x="3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0" name="Google Shape;3860;p54"/>
              <p:cNvSpPr/>
              <p:nvPr/>
            </p:nvSpPr>
            <p:spPr>
              <a:xfrm>
                <a:off x="-12097203" y="101142"/>
                <a:ext cx="73982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618" extrusionOk="0">
                    <a:moveTo>
                      <a:pt x="418" y="1"/>
                    </a:moveTo>
                    <a:cubicBezTo>
                      <a:pt x="1" y="1"/>
                      <a:pt x="1" y="617"/>
                      <a:pt x="418" y="617"/>
                    </a:cubicBezTo>
                    <a:lnTo>
                      <a:pt x="1652" y="617"/>
                    </a:lnTo>
                    <a:cubicBezTo>
                      <a:pt x="2070" y="617"/>
                      <a:pt x="2070" y="1"/>
                      <a:pt x="1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1" name="Google Shape;3861;p54"/>
              <p:cNvSpPr/>
              <p:nvPr/>
            </p:nvSpPr>
            <p:spPr>
              <a:xfrm>
                <a:off x="-12008318" y="101142"/>
                <a:ext cx="61187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1712" h="618" extrusionOk="0">
                    <a:moveTo>
                      <a:pt x="418" y="1"/>
                    </a:moveTo>
                    <a:cubicBezTo>
                      <a:pt x="0" y="1"/>
                      <a:pt x="0" y="617"/>
                      <a:pt x="418" y="617"/>
                    </a:cubicBezTo>
                    <a:lnTo>
                      <a:pt x="1313" y="617"/>
                    </a:lnTo>
                    <a:cubicBezTo>
                      <a:pt x="1711" y="617"/>
                      <a:pt x="1711" y="1"/>
                      <a:pt x="13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2" name="Google Shape;3862;p54"/>
              <p:cNvSpPr/>
              <p:nvPr/>
            </p:nvSpPr>
            <p:spPr>
              <a:xfrm>
                <a:off x="-12186053" y="101142"/>
                <a:ext cx="73946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618" extrusionOk="0">
                    <a:moveTo>
                      <a:pt x="418" y="1"/>
                    </a:moveTo>
                    <a:cubicBezTo>
                      <a:pt x="0" y="1"/>
                      <a:pt x="0" y="617"/>
                      <a:pt x="418" y="617"/>
                    </a:cubicBezTo>
                    <a:lnTo>
                      <a:pt x="1651" y="617"/>
                    </a:lnTo>
                    <a:cubicBezTo>
                      <a:pt x="2069" y="617"/>
                      <a:pt x="2069" y="1"/>
                      <a:pt x="1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3" name="Google Shape;3863;p54"/>
              <p:cNvSpPr/>
              <p:nvPr/>
            </p:nvSpPr>
            <p:spPr>
              <a:xfrm>
                <a:off x="-12039591" y="-118552"/>
                <a:ext cx="70408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618" extrusionOk="0">
                    <a:moveTo>
                      <a:pt x="418" y="1"/>
                    </a:moveTo>
                    <a:cubicBezTo>
                      <a:pt x="0" y="1"/>
                      <a:pt x="0" y="618"/>
                      <a:pt x="418" y="618"/>
                    </a:cubicBezTo>
                    <a:lnTo>
                      <a:pt x="1671" y="618"/>
                    </a:lnTo>
                    <a:cubicBezTo>
                      <a:pt x="1830" y="618"/>
                      <a:pt x="1969" y="478"/>
                      <a:pt x="1969" y="319"/>
                    </a:cubicBezTo>
                    <a:cubicBezTo>
                      <a:pt x="1969" y="140"/>
                      <a:pt x="1830" y="1"/>
                      <a:pt x="1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4" name="Google Shape;3864;p54"/>
              <p:cNvSpPr/>
              <p:nvPr/>
            </p:nvSpPr>
            <p:spPr>
              <a:xfrm>
                <a:off x="-12213072" y="-134170"/>
                <a:ext cx="70408" cy="66691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1866" extrusionOk="0">
                    <a:moveTo>
                      <a:pt x="309" y="0"/>
                    </a:moveTo>
                    <a:cubicBezTo>
                      <a:pt x="154" y="0"/>
                      <a:pt x="0" y="100"/>
                      <a:pt x="0" y="299"/>
                    </a:cubicBezTo>
                    <a:lnTo>
                      <a:pt x="0" y="1552"/>
                    </a:lnTo>
                    <a:cubicBezTo>
                      <a:pt x="0" y="1761"/>
                      <a:pt x="154" y="1865"/>
                      <a:pt x="309" y="1865"/>
                    </a:cubicBezTo>
                    <a:cubicBezTo>
                      <a:pt x="463" y="1865"/>
                      <a:pt x="617" y="1761"/>
                      <a:pt x="617" y="1552"/>
                    </a:cubicBezTo>
                    <a:lnTo>
                      <a:pt x="617" y="1055"/>
                    </a:lnTo>
                    <a:lnTo>
                      <a:pt x="1552" y="1055"/>
                    </a:lnTo>
                    <a:cubicBezTo>
                      <a:pt x="1970" y="1055"/>
                      <a:pt x="1970" y="438"/>
                      <a:pt x="1552" y="438"/>
                    </a:cubicBezTo>
                    <a:lnTo>
                      <a:pt x="617" y="438"/>
                    </a:lnTo>
                    <a:lnTo>
                      <a:pt x="617" y="299"/>
                    </a:lnTo>
                    <a:cubicBezTo>
                      <a:pt x="617" y="100"/>
                      <a:pt x="463" y="0"/>
                      <a:pt x="3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5" name="Google Shape;3865;p54"/>
              <p:cNvSpPr/>
              <p:nvPr/>
            </p:nvSpPr>
            <p:spPr>
              <a:xfrm>
                <a:off x="-12128476" y="-118552"/>
                <a:ext cx="70408" cy="22087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618" extrusionOk="0">
                    <a:moveTo>
                      <a:pt x="418" y="1"/>
                    </a:moveTo>
                    <a:cubicBezTo>
                      <a:pt x="0" y="1"/>
                      <a:pt x="0" y="618"/>
                      <a:pt x="418" y="618"/>
                    </a:cubicBezTo>
                    <a:lnTo>
                      <a:pt x="1671" y="618"/>
                    </a:lnTo>
                    <a:cubicBezTo>
                      <a:pt x="1831" y="618"/>
                      <a:pt x="1970" y="478"/>
                      <a:pt x="1970" y="319"/>
                    </a:cubicBezTo>
                    <a:cubicBezTo>
                      <a:pt x="1970" y="140"/>
                      <a:pt x="1831" y="1"/>
                      <a:pt x="1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66" name="Google Shape;3866;p54"/>
            <p:cNvGrpSpPr/>
            <p:nvPr/>
          </p:nvGrpSpPr>
          <p:grpSpPr>
            <a:xfrm>
              <a:off x="2194128" y="5253066"/>
              <a:ext cx="206905" cy="211027"/>
              <a:chOff x="-11864000" y="-111011"/>
              <a:chExt cx="229665" cy="234240"/>
            </a:xfrm>
          </p:grpSpPr>
          <p:sp>
            <p:nvSpPr>
              <p:cNvPr id="3867" name="Google Shape;3867;p54"/>
              <p:cNvSpPr/>
              <p:nvPr/>
            </p:nvSpPr>
            <p:spPr>
              <a:xfrm>
                <a:off x="-11864000" y="-9009"/>
                <a:ext cx="70408" cy="66119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1850" extrusionOk="0">
                    <a:moveTo>
                      <a:pt x="324" y="0"/>
                    </a:moveTo>
                    <a:cubicBezTo>
                      <a:pt x="167" y="0"/>
                      <a:pt x="20" y="114"/>
                      <a:pt x="20" y="298"/>
                    </a:cubicBezTo>
                    <a:lnTo>
                      <a:pt x="20" y="417"/>
                    </a:lnTo>
                    <a:cubicBezTo>
                      <a:pt x="1" y="835"/>
                      <a:pt x="80" y="1253"/>
                      <a:pt x="239" y="1650"/>
                    </a:cubicBezTo>
                    <a:cubicBezTo>
                      <a:pt x="279" y="1770"/>
                      <a:pt x="398" y="1849"/>
                      <a:pt x="538" y="1849"/>
                    </a:cubicBezTo>
                    <a:cubicBezTo>
                      <a:pt x="756" y="1849"/>
                      <a:pt x="896" y="1611"/>
                      <a:pt x="816" y="1412"/>
                    </a:cubicBezTo>
                    <a:cubicBezTo>
                      <a:pt x="737" y="1193"/>
                      <a:pt x="677" y="954"/>
                      <a:pt x="657" y="735"/>
                    </a:cubicBezTo>
                    <a:lnTo>
                      <a:pt x="1572" y="735"/>
                    </a:lnTo>
                    <a:cubicBezTo>
                      <a:pt x="1970" y="735"/>
                      <a:pt x="1970" y="99"/>
                      <a:pt x="1572" y="99"/>
                    </a:cubicBezTo>
                    <a:lnTo>
                      <a:pt x="558" y="99"/>
                    </a:lnTo>
                    <a:cubicBezTo>
                      <a:pt x="490" y="31"/>
                      <a:pt x="405" y="0"/>
                      <a:pt x="3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8" name="Google Shape;3868;p54"/>
              <p:cNvSpPr/>
              <p:nvPr/>
            </p:nvSpPr>
            <p:spPr>
              <a:xfrm>
                <a:off x="-11689803" y="-20874"/>
                <a:ext cx="55468" cy="38170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1068" extrusionOk="0">
                    <a:moveTo>
                      <a:pt x="1215" y="0"/>
                    </a:moveTo>
                    <a:cubicBezTo>
                      <a:pt x="1037" y="0"/>
                      <a:pt x="861" y="133"/>
                      <a:pt x="915" y="371"/>
                    </a:cubicBezTo>
                    <a:lnTo>
                      <a:pt x="915" y="431"/>
                    </a:lnTo>
                    <a:lnTo>
                      <a:pt x="418" y="431"/>
                    </a:lnTo>
                    <a:cubicBezTo>
                      <a:pt x="0" y="431"/>
                      <a:pt x="0" y="1067"/>
                      <a:pt x="418" y="1067"/>
                    </a:cubicBezTo>
                    <a:lnTo>
                      <a:pt x="1234" y="1067"/>
                    </a:lnTo>
                    <a:cubicBezTo>
                      <a:pt x="1413" y="1067"/>
                      <a:pt x="1552" y="928"/>
                      <a:pt x="1552" y="749"/>
                    </a:cubicBezTo>
                    <a:cubicBezTo>
                      <a:pt x="1552" y="590"/>
                      <a:pt x="1532" y="451"/>
                      <a:pt x="1532" y="292"/>
                    </a:cubicBezTo>
                    <a:cubicBezTo>
                      <a:pt x="1514" y="92"/>
                      <a:pt x="1364" y="0"/>
                      <a:pt x="12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9" name="Google Shape;3869;p54"/>
              <p:cNvSpPr/>
              <p:nvPr/>
            </p:nvSpPr>
            <p:spPr>
              <a:xfrm>
                <a:off x="-11791483" y="-111011"/>
                <a:ext cx="73553" cy="25912"/>
              </a:xfrm>
              <a:custGeom>
                <a:avLst/>
                <a:gdLst/>
                <a:ahLst/>
                <a:cxnLst/>
                <a:rect l="l" t="t" r="r" b="b"/>
                <a:pathLst>
                  <a:path w="2058" h="725" extrusionOk="0">
                    <a:moveTo>
                      <a:pt x="1157" y="1"/>
                    </a:moveTo>
                    <a:cubicBezTo>
                      <a:pt x="878" y="1"/>
                      <a:pt x="601" y="37"/>
                      <a:pt x="339" y="108"/>
                    </a:cubicBezTo>
                    <a:cubicBezTo>
                      <a:pt x="1" y="208"/>
                      <a:pt x="60" y="725"/>
                      <a:pt x="418" y="725"/>
                    </a:cubicBezTo>
                    <a:lnTo>
                      <a:pt x="498" y="725"/>
                    </a:lnTo>
                    <a:cubicBezTo>
                      <a:pt x="727" y="648"/>
                      <a:pt x="965" y="613"/>
                      <a:pt x="1206" y="613"/>
                    </a:cubicBezTo>
                    <a:cubicBezTo>
                      <a:pt x="1341" y="613"/>
                      <a:pt x="1476" y="624"/>
                      <a:pt x="1612" y="645"/>
                    </a:cubicBezTo>
                    <a:cubicBezTo>
                      <a:pt x="1625" y="647"/>
                      <a:pt x="1638" y="647"/>
                      <a:pt x="1650" y="647"/>
                    </a:cubicBezTo>
                    <a:cubicBezTo>
                      <a:pt x="1995" y="647"/>
                      <a:pt x="2057" y="125"/>
                      <a:pt x="1711" y="48"/>
                    </a:cubicBezTo>
                    <a:cubicBezTo>
                      <a:pt x="1528" y="17"/>
                      <a:pt x="1342" y="1"/>
                      <a:pt x="11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0" name="Google Shape;3870;p54"/>
              <p:cNvSpPr/>
              <p:nvPr/>
            </p:nvSpPr>
            <p:spPr>
              <a:xfrm>
                <a:off x="-11707137" y="-93927"/>
                <a:ext cx="58578" cy="5432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520" extrusionOk="0">
                    <a:moveTo>
                      <a:pt x="441" y="1"/>
                    </a:moveTo>
                    <a:cubicBezTo>
                      <a:pt x="178" y="1"/>
                      <a:pt x="1" y="366"/>
                      <a:pt x="266" y="565"/>
                    </a:cubicBezTo>
                    <a:cubicBezTo>
                      <a:pt x="565" y="784"/>
                      <a:pt x="823" y="1062"/>
                      <a:pt x="1022" y="1381"/>
                    </a:cubicBezTo>
                    <a:cubicBezTo>
                      <a:pt x="1082" y="1460"/>
                      <a:pt x="1181" y="1520"/>
                      <a:pt x="1281" y="1520"/>
                    </a:cubicBezTo>
                    <a:cubicBezTo>
                      <a:pt x="1341" y="1520"/>
                      <a:pt x="1400" y="1500"/>
                      <a:pt x="1440" y="1480"/>
                    </a:cubicBezTo>
                    <a:cubicBezTo>
                      <a:pt x="1599" y="1381"/>
                      <a:pt x="1639" y="1202"/>
                      <a:pt x="1540" y="1043"/>
                    </a:cubicBezTo>
                    <a:cubicBezTo>
                      <a:pt x="1301" y="665"/>
                      <a:pt x="983" y="326"/>
                      <a:pt x="605" y="48"/>
                    </a:cubicBezTo>
                    <a:cubicBezTo>
                      <a:pt x="549" y="15"/>
                      <a:pt x="493" y="1"/>
                      <a:pt x="4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1" name="Google Shape;3871;p54"/>
              <p:cNvSpPr/>
              <p:nvPr/>
            </p:nvSpPr>
            <p:spPr>
              <a:xfrm>
                <a:off x="-11854743" y="-87637"/>
                <a:ext cx="56469" cy="58113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626" extrusionOk="0">
                    <a:moveTo>
                      <a:pt x="1124" y="1"/>
                    </a:moveTo>
                    <a:cubicBezTo>
                      <a:pt x="1055" y="1"/>
                      <a:pt x="983" y="27"/>
                      <a:pt x="915" y="91"/>
                    </a:cubicBezTo>
                    <a:cubicBezTo>
                      <a:pt x="557" y="389"/>
                      <a:pt x="279" y="767"/>
                      <a:pt x="80" y="1185"/>
                    </a:cubicBezTo>
                    <a:cubicBezTo>
                      <a:pt x="0" y="1344"/>
                      <a:pt x="80" y="1523"/>
                      <a:pt x="239" y="1603"/>
                    </a:cubicBezTo>
                    <a:cubicBezTo>
                      <a:pt x="274" y="1618"/>
                      <a:pt x="314" y="1625"/>
                      <a:pt x="354" y="1625"/>
                    </a:cubicBezTo>
                    <a:cubicBezTo>
                      <a:pt x="471" y="1625"/>
                      <a:pt x="592" y="1562"/>
                      <a:pt x="637" y="1443"/>
                    </a:cubicBezTo>
                    <a:cubicBezTo>
                      <a:pt x="796" y="1105"/>
                      <a:pt x="1035" y="807"/>
                      <a:pt x="1313" y="568"/>
                    </a:cubicBezTo>
                    <a:cubicBezTo>
                      <a:pt x="1579" y="365"/>
                      <a:pt x="1377" y="1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2" name="Google Shape;3872;p54"/>
              <p:cNvSpPr/>
              <p:nvPr/>
            </p:nvSpPr>
            <p:spPr>
              <a:xfrm>
                <a:off x="-11836730" y="70942"/>
                <a:ext cx="68049" cy="4589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1284" extrusionOk="0">
                    <a:moveTo>
                      <a:pt x="458" y="1"/>
                    </a:moveTo>
                    <a:cubicBezTo>
                      <a:pt x="212" y="1"/>
                      <a:pt x="1" y="316"/>
                      <a:pt x="232" y="547"/>
                    </a:cubicBezTo>
                    <a:cubicBezTo>
                      <a:pt x="550" y="866"/>
                      <a:pt x="948" y="1104"/>
                      <a:pt x="1386" y="1263"/>
                    </a:cubicBezTo>
                    <a:cubicBezTo>
                      <a:pt x="1406" y="1283"/>
                      <a:pt x="1446" y="1283"/>
                      <a:pt x="1485" y="1283"/>
                    </a:cubicBezTo>
                    <a:cubicBezTo>
                      <a:pt x="1824" y="1283"/>
                      <a:pt x="1903" y="806"/>
                      <a:pt x="1605" y="687"/>
                    </a:cubicBezTo>
                    <a:cubicBezTo>
                      <a:pt x="1247" y="567"/>
                      <a:pt x="928" y="368"/>
                      <a:pt x="670" y="90"/>
                    </a:cubicBezTo>
                    <a:cubicBezTo>
                      <a:pt x="603" y="27"/>
                      <a:pt x="529" y="1"/>
                      <a:pt x="4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3" name="Google Shape;3873;p54"/>
              <p:cNvSpPr/>
              <p:nvPr/>
            </p:nvSpPr>
            <p:spPr>
              <a:xfrm>
                <a:off x="-11754493" y="87239"/>
                <a:ext cx="72695" cy="3599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1007" extrusionOk="0">
                    <a:moveTo>
                      <a:pt x="1601" y="0"/>
                    </a:moveTo>
                    <a:cubicBezTo>
                      <a:pt x="1548" y="0"/>
                      <a:pt x="1491" y="16"/>
                      <a:pt x="1432" y="52"/>
                    </a:cubicBezTo>
                    <a:cubicBezTo>
                      <a:pt x="1114" y="231"/>
                      <a:pt x="756" y="350"/>
                      <a:pt x="378" y="370"/>
                    </a:cubicBezTo>
                    <a:cubicBezTo>
                      <a:pt x="0" y="430"/>
                      <a:pt x="20" y="987"/>
                      <a:pt x="418" y="1006"/>
                    </a:cubicBezTo>
                    <a:lnTo>
                      <a:pt x="438" y="1006"/>
                    </a:lnTo>
                    <a:cubicBezTo>
                      <a:pt x="895" y="947"/>
                      <a:pt x="1333" y="807"/>
                      <a:pt x="1751" y="589"/>
                    </a:cubicBezTo>
                    <a:cubicBezTo>
                      <a:pt x="2033" y="406"/>
                      <a:pt x="1871" y="0"/>
                      <a:pt x="16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4" name="Google Shape;3874;p54"/>
              <p:cNvSpPr/>
              <p:nvPr/>
            </p:nvSpPr>
            <p:spPr>
              <a:xfrm>
                <a:off x="-11677723" y="51356"/>
                <a:ext cx="29164" cy="28342"/>
              </a:xfrm>
              <a:custGeom>
                <a:avLst/>
                <a:gdLst/>
                <a:ahLst/>
                <a:cxnLst/>
                <a:rect l="l" t="t" r="r" b="b"/>
                <a:pathLst>
                  <a:path w="816" h="793" extrusionOk="0">
                    <a:moveTo>
                      <a:pt x="460" y="0"/>
                    </a:moveTo>
                    <a:cubicBezTo>
                      <a:pt x="355" y="0"/>
                      <a:pt x="252" y="49"/>
                      <a:pt x="199" y="140"/>
                    </a:cubicBezTo>
                    <a:cubicBezTo>
                      <a:pt x="160" y="200"/>
                      <a:pt x="140" y="260"/>
                      <a:pt x="100" y="300"/>
                    </a:cubicBezTo>
                    <a:cubicBezTo>
                      <a:pt x="0" y="439"/>
                      <a:pt x="20" y="638"/>
                      <a:pt x="160" y="737"/>
                    </a:cubicBezTo>
                    <a:cubicBezTo>
                      <a:pt x="212" y="775"/>
                      <a:pt x="273" y="793"/>
                      <a:pt x="334" y="793"/>
                    </a:cubicBezTo>
                    <a:cubicBezTo>
                      <a:pt x="435" y="793"/>
                      <a:pt x="535" y="744"/>
                      <a:pt x="597" y="658"/>
                    </a:cubicBezTo>
                    <a:cubicBezTo>
                      <a:pt x="637" y="598"/>
                      <a:pt x="697" y="538"/>
                      <a:pt x="717" y="479"/>
                    </a:cubicBezTo>
                    <a:cubicBezTo>
                      <a:pt x="816" y="320"/>
                      <a:pt x="776" y="140"/>
                      <a:pt x="617" y="41"/>
                    </a:cubicBezTo>
                    <a:cubicBezTo>
                      <a:pt x="569" y="14"/>
                      <a:pt x="514" y="0"/>
                      <a:pt x="4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5" name="Google Shape;3875;p54"/>
              <p:cNvSpPr/>
              <p:nvPr/>
            </p:nvSpPr>
            <p:spPr>
              <a:xfrm>
                <a:off x="-11778689" y="-5506"/>
                <a:ext cx="70444" cy="22802"/>
              </a:xfrm>
              <a:custGeom>
                <a:avLst/>
                <a:gdLst/>
                <a:ahLst/>
                <a:cxnLst/>
                <a:rect l="l" t="t" r="r" b="b"/>
                <a:pathLst>
                  <a:path w="1971" h="638" extrusionOk="0">
                    <a:moveTo>
                      <a:pt x="418" y="1"/>
                    </a:moveTo>
                    <a:cubicBezTo>
                      <a:pt x="1" y="1"/>
                      <a:pt x="1" y="637"/>
                      <a:pt x="418" y="637"/>
                    </a:cubicBezTo>
                    <a:lnTo>
                      <a:pt x="1672" y="637"/>
                    </a:lnTo>
                    <a:cubicBezTo>
                      <a:pt x="1831" y="637"/>
                      <a:pt x="1970" y="498"/>
                      <a:pt x="1970" y="319"/>
                    </a:cubicBezTo>
                    <a:cubicBezTo>
                      <a:pt x="1970" y="140"/>
                      <a:pt x="1831" y="1"/>
                      <a:pt x="16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76" name="Google Shape;3876;p54"/>
          <p:cNvGrpSpPr/>
          <p:nvPr/>
        </p:nvGrpSpPr>
        <p:grpSpPr>
          <a:xfrm>
            <a:off x="1441109" y="1594046"/>
            <a:ext cx="1638409" cy="2427783"/>
            <a:chOff x="5473063" y="459825"/>
            <a:chExt cx="567100" cy="840325"/>
          </a:xfrm>
        </p:grpSpPr>
        <p:sp>
          <p:nvSpPr>
            <p:cNvPr id="3877" name="Google Shape;3877;p54"/>
            <p:cNvSpPr/>
            <p:nvPr/>
          </p:nvSpPr>
          <p:spPr>
            <a:xfrm>
              <a:off x="5473063" y="562325"/>
              <a:ext cx="567100" cy="737825"/>
            </a:xfrm>
            <a:custGeom>
              <a:avLst/>
              <a:gdLst/>
              <a:ahLst/>
              <a:cxnLst/>
              <a:rect l="l" t="t" r="r" b="b"/>
              <a:pathLst>
                <a:path w="22684" h="29513" extrusionOk="0">
                  <a:moveTo>
                    <a:pt x="20634" y="1"/>
                  </a:moveTo>
                  <a:cubicBezTo>
                    <a:pt x="20560" y="1"/>
                    <a:pt x="20487" y="4"/>
                    <a:pt x="20415" y="10"/>
                  </a:cubicBezTo>
                  <a:cubicBezTo>
                    <a:pt x="15485" y="136"/>
                    <a:pt x="10570" y="168"/>
                    <a:pt x="5640" y="199"/>
                  </a:cubicBezTo>
                  <a:lnTo>
                    <a:pt x="2301" y="231"/>
                  </a:lnTo>
                  <a:cubicBezTo>
                    <a:pt x="2220" y="225"/>
                    <a:pt x="2140" y="223"/>
                    <a:pt x="2060" y="223"/>
                  </a:cubicBezTo>
                  <a:cubicBezTo>
                    <a:pt x="1653" y="223"/>
                    <a:pt x="1249" y="291"/>
                    <a:pt x="867" y="435"/>
                  </a:cubicBezTo>
                  <a:cubicBezTo>
                    <a:pt x="1" y="829"/>
                    <a:pt x="32" y="1632"/>
                    <a:pt x="80" y="2452"/>
                  </a:cubicBezTo>
                  <a:cubicBezTo>
                    <a:pt x="237" y="4956"/>
                    <a:pt x="363" y="7413"/>
                    <a:pt x="347" y="9918"/>
                  </a:cubicBezTo>
                  <a:cubicBezTo>
                    <a:pt x="332" y="14974"/>
                    <a:pt x="221" y="20046"/>
                    <a:pt x="174" y="25102"/>
                  </a:cubicBezTo>
                  <a:cubicBezTo>
                    <a:pt x="174" y="26032"/>
                    <a:pt x="174" y="26945"/>
                    <a:pt x="221" y="27875"/>
                  </a:cubicBezTo>
                  <a:cubicBezTo>
                    <a:pt x="206" y="28158"/>
                    <a:pt x="269" y="28457"/>
                    <a:pt x="379" y="28725"/>
                  </a:cubicBezTo>
                  <a:cubicBezTo>
                    <a:pt x="410" y="28820"/>
                    <a:pt x="458" y="28898"/>
                    <a:pt x="521" y="28993"/>
                  </a:cubicBezTo>
                  <a:cubicBezTo>
                    <a:pt x="836" y="29355"/>
                    <a:pt x="1371" y="29497"/>
                    <a:pt x="1859" y="29513"/>
                  </a:cubicBezTo>
                  <a:cubicBezTo>
                    <a:pt x="3167" y="29513"/>
                    <a:pt x="4506" y="29387"/>
                    <a:pt x="5829" y="29355"/>
                  </a:cubicBezTo>
                  <a:cubicBezTo>
                    <a:pt x="8648" y="29292"/>
                    <a:pt x="11468" y="29182"/>
                    <a:pt x="14287" y="29166"/>
                  </a:cubicBezTo>
                  <a:cubicBezTo>
                    <a:pt x="14767" y="29162"/>
                    <a:pt x="15247" y="29161"/>
                    <a:pt x="15726" y="29161"/>
                  </a:cubicBezTo>
                  <a:cubicBezTo>
                    <a:pt x="17278" y="29161"/>
                    <a:pt x="18827" y="29181"/>
                    <a:pt x="20368" y="29229"/>
                  </a:cubicBezTo>
                  <a:cubicBezTo>
                    <a:pt x="20482" y="29241"/>
                    <a:pt x="20596" y="29247"/>
                    <a:pt x="20710" y="29247"/>
                  </a:cubicBezTo>
                  <a:cubicBezTo>
                    <a:pt x="21051" y="29247"/>
                    <a:pt x="21388" y="29194"/>
                    <a:pt x="21707" y="29087"/>
                  </a:cubicBezTo>
                  <a:cubicBezTo>
                    <a:pt x="22636" y="28709"/>
                    <a:pt x="22541" y="27591"/>
                    <a:pt x="22526" y="26740"/>
                  </a:cubicBezTo>
                  <a:cubicBezTo>
                    <a:pt x="22510" y="25606"/>
                    <a:pt x="22384" y="24456"/>
                    <a:pt x="22400" y="23307"/>
                  </a:cubicBezTo>
                  <a:cubicBezTo>
                    <a:pt x="22400" y="22598"/>
                    <a:pt x="22683" y="21369"/>
                    <a:pt x="21896" y="20944"/>
                  </a:cubicBezTo>
                  <a:cubicBezTo>
                    <a:pt x="21691" y="20849"/>
                    <a:pt x="21470" y="20802"/>
                    <a:pt x="21250" y="20786"/>
                  </a:cubicBezTo>
                  <a:cubicBezTo>
                    <a:pt x="20812" y="20738"/>
                    <a:pt x="20368" y="20721"/>
                    <a:pt x="19922" y="20721"/>
                  </a:cubicBezTo>
                  <a:cubicBezTo>
                    <a:pt x="19054" y="20721"/>
                    <a:pt x="18176" y="20787"/>
                    <a:pt x="17312" y="20818"/>
                  </a:cubicBezTo>
                  <a:cubicBezTo>
                    <a:pt x="15941" y="20881"/>
                    <a:pt x="14540" y="20960"/>
                    <a:pt x="13153" y="21023"/>
                  </a:cubicBezTo>
                  <a:cubicBezTo>
                    <a:pt x="13071" y="21035"/>
                    <a:pt x="12988" y="21041"/>
                    <a:pt x="12904" y="21041"/>
                  </a:cubicBezTo>
                  <a:cubicBezTo>
                    <a:pt x="12668" y="21041"/>
                    <a:pt x="12429" y="20994"/>
                    <a:pt x="12208" y="20912"/>
                  </a:cubicBezTo>
                  <a:cubicBezTo>
                    <a:pt x="11531" y="20613"/>
                    <a:pt x="11484" y="19369"/>
                    <a:pt x="11704" y="18754"/>
                  </a:cubicBezTo>
                  <a:cubicBezTo>
                    <a:pt x="12019" y="17872"/>
                    <a:pt x="12854" y="17951"/>
                    <a:pt x="13610" y="17935"/>
                  </a:cubicBezTo>
                  <a:lnTo>
                    <a:pt x="20005" y="17888"/>
                  </a:lnTo>
                  <a:cubicBezTo>
                    <a:pt x="20462" y="17888"/>
                    <a:pt x="21029" y="17841"/>
                    <a:pt x="21202" y="17305"/>
                  </a:cubicBezTo>
                  <a:cubicBezTo>
                    <a:pt x="21265" y="17100"/>
                    <a:pt x="21281" y="16896"/>
                    <a:pt x="21265" y="16675"/>
                  </a:cubicBezTo>
                  <a:cubicBezTo>
                    <a:pt x="21265" y="15305"/>
                    <a:pt x="21297" y="13903"/>
                    <a:pt x="21250" y="12501"/>
                  </a:cubicBezTo>
                  <a:cubicBezTo>
                    <a:pt x="21202" y="11335"/>
                    <a:pt x="20494" y="10831"/>
                    <a:pt x="19423" y="10737"/>
                  </a:cubicBezTo>
                  <a:cubicBezTo>
                    <a:pt x="18697" y="10673"/>
                    <a:pt x="17971" y="10640"/>
                    <a:pt x="17248" y="10640"/>
                  </a:cubicBezTo>
                  <a:cubicBezTo>
                    <a:pt x="16732" y="10640"/>
                    <a:pt x="16217" y="10657"/>
                    <a:pt x="15705" y="10690"/>
                  </a:cubicBezTo>
                  <a:cubicBezTo>
                    <a:pt x="14855" y="10738"/>
                    <a:pt x="13976" y="10965"/>
                    <a:pt x="13113" y="10965"/>
                  </a:cubicBezTo>
                  <a:cubicBezTo>
                    <a:pt x="12857" y="10965"/>
                    <a:pt x="12602" y="10945"/>
                    <a:pt x="12350" y="10894"/>
                  </a:cubicBezTo>
                  <a:cubicBezTo>
                    <a:pt x="11247" y="10658"/>
                    <a:pt x="11326" y="9335"/>
                    <a:pt x="11941" y="8563"/>
                  </a:cubicBezTo>
                  <a:cubicBezTo>
                    <a:pt x="13185" y="6972"/>
                    <a:pt x="21108" y="7161"/>
                    <a:pt x="21707" y="6610"/>
                  </a:cubicBezTo>
                  <a:cubicBezTo>
                    <a:pt x="22368" y="5996"/>
                    <a:pt x="22226" y="5019"/>
                    <a:pt x="22211" y="4200"/>
                  </a:cubicBezTo>
                  <a:cubicBezTo>
                    <a:pt x="22211" y="3176"/>
                    <a:pt x="22683" y="672"/>
                    <a:pt x="21502" y="152"/>
                  </a:cubicBezTo>
                  <a:cubicBezTo>
                    <a:pt x="21225" y="51"/>
                    <a:pt x="20927" y="1"/>
                    <a:pt x="206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54"/>
            <p:cNvSpPr/>
            <p:nvPr/>
          </p:nvSpPr>
          <p:spPr>
            <a:xfrm>
              <a:off x="5473063" y="567300"/>
              <a:ext cx="565900" cy="732500"/>
            </a:xfrm>
            <a:custGeom>
              <a:avLst/>
              <a:gdLst/>
              <a:ahLst/>
              <a:cxnLst/>
              <a:rect l="l" t="t" r="r" b="b"/>
              <a:pathLst>
                <a:path w="22636" h="29300" extrusionOk="0">
                  <a:moveTo>
                    <a:pt x="10113" y="0"/>
                  </a:moveTo>
                  <a:lnTo>
                    <a:pt x="5656" y="47"/>
                  </a:lnTo>
                  <a:lnTo>
                    <a:pt x="2301" y="79"/>
                  </a:lnTo>
                  <a:cubicBezTo>
                    <a:pt x="2222" y="74"/>
                    <a:pt x="2143" y="71"/>
                    <a:pt x="2063" y="71"/>
                  </a:cubicBezTo>
                  <a:cubicBezTo>
                    <a:pt x="1666" y="71"/>
                    <a:pt x="1264" y="137"/>
                    <a:pt x="883" y="268"/>
                  </a:cubicBezTo>
                  <a:cubicBezTo>
                    <a:pt x="1" y="662"/>
                    <a:pt x="48" y="1465"/>
                    <a:pt x="95" y="2300"/>
                  </a:cubicBezTo>
                  <a:cubicBezTo>
                    <a:pt x="253" y="4789"/>
                    <a:pt x="379" y="7262"/>
                    <a:pt x="363" y="9750"/>
                  </a:cubicBezTo>
                  <a:cubicBezTo>
                    <a:pt x="332" y="14822"/>
                    <a:pt x="237" y="19879"/>
                    <a:pt x="190" y="24951"/>
                  </a:cubicBezTo>
                  <a:cubicBezTo>
                    <a:pt x="190" y="25864"/>
                    <a:pt x="190" y="26793"/>
                    <a:pt x="221" y="27707"/>
                  </a:cubicBezTo>
                  <a:cubicBezTo>
                    <a:pt x="221" y="28006"/>
                    <a:pt x="269" y="28290"/>
                    <a:pt x="379" y="28558"/>
                  </a:cubicBezTo>
                  <a:cubicBezTo>
                    <a:pt x="426" y="28636"/>
                    <a:pt x="473" y="28715"/>
                    <a:pt x="536" y="28778"/>
                  </a:cubicBezTo>
                  <a:cubicBezTo>
                    <a:pt x="836" y="29140"/>
                    <a:pt x="1371" y="29298"/>
                    <a:pt x="1859" y="29298"/>
                  </a:cubicBezTo>
                  <a:cubicBezTo>
                    <a:pt x="1937" y="29299"/>
                    <a:pt x="2014" y="29299"/>
                    <a:pt x="2091" y="29299"/>
                  </a:cubicBezTo>
                  <a:cubicBezTo>
                    <a:pt x="3339" y="29299"/>
                    <a:pt x="4599" y="29186"/>
                    <a:pt x="5845" y="29156"/>
                  </a:cubicBezTo>
                  <a:cubicBezTo>
                    <a:pt x="8664" y="29077"/>
                    <a:pt x="11484" y="28983"/>
                    <a:pt x="14303" y="28951"/>
                  </a:cubicBezTo>
                  <a:cubicBezTo>
                    <a:pt x="14652" y="28949"/>
                    <a:pt x="15000" y="28947"/>
                    <a:pt x="15348" y="28947"/>
                  </a:cubicBezTo>
                  <a:cubicBezTo>
                    <a:pt x="17028" y="28947"/>
                    <a:pt x="18700" y="28978"/>
                    <a:pt x="20383" y="29030"/>
                  </a:cubicBezTo>
                  <a:cubicBezTo>
                    <a:pt x="20481" y="29041"/>
                    <a:pt x="20579" y="29046"/>
                    <a:pt x="20678" y="29046"/>
                  </a:cubicBezTo>
                  <a:cubicBezTo>
                    <a:pt x="21026" y="29046"/>
                    <a:pt x="21379" y="28983"/>
                    <a:pt x="21722" y="28873"/>
                  </a:cubicBezTo>
                  <a:cubicBezTo>
                    <a:pt x="22636" y="28495"/>
                    <a:pt x="22541" y="27376"/>
                    <a:pt x="22541" y="26541"/>
                  </a:cubicBezTo>
                  <a:cubicBezTo>
                    <a:pt x="22526" y="26226"/>
                    <a:pt x="22510" y="25880"/>
                    <a:pt x="22494" y="25549"/>
                  </a:cubicBezTo>
                  <a:cubicBezTo>
                    <a:pt x="21604" y="25058"/>
                    <a:pt x="20602" y="24869"/>
                    <a:pt x="19583" y="24869"/>
                  </a:cubicBezTo>
                  <a:cubicBezTo>
                    <a:pt x="19393" y="24869"/>
                    <a:pt x="19203" y="24875"/>
                    <a:pt x="19013" y="24888"/>
                  </a:cubicBezTo>
                  <a:cubicBezTo>
                    <a:pt x="16351" y="25029"/>
                    <a:pt x="14067" y="26148"/>
                    <a:pt x="11688" y="27266"/>
                  </a:cubicBezTo>
                  <a:cubicBezTo>
                    <a:pt x="10685" y="27736"/>
                    <a:pt x="9591" y="27972"/>
                    <a:pt x="8500" y="27972"/>
                  </a:cubicBezTo>
                  <a:cubicBezTo>
                    <a:pt x="6560" y="27972"/>
                    <a:pt x="4633" y="27225"/>
                    <a:pt x="3261" y="25722"/>
                  </a:cubicBezTo>
                  <a:cubicBezTo>
                    <a:pt x="1324" y="23643"/>
                    <a:pt x="851" y="20556"/>
                    <a:pt x="899" y="17784"/>
                  </a:cubicBezTo>
                  <a:cubicBezTo>
                    <a:pt x="946" y="14665"/>
                    <a:pt x="1481" y="10743"/>
                    <a:pt x="3183" y="8096"/>
                  </a:cubicBezTo>
                  <a:cubicBezTo>
                    <a:pt x="4269" y="6379"/>
                    <a:pt x="6018" y="6127"/>
                    <a:pt x="7703" y="5277"/>
                  </a:cubicBezTo>
                  <a:cubicBezTo>
                    <a:pt x="9751" y="4237"/>
                    <a:pt x="10728" y="2095"/>
                    <a:pt x="10113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54"/>
            <p:cNvSpPr/>
            <p:nvPr/>
          </p:nvSpPr>
          <p:spPr>
            <a:xfrm>
              <a:off x="5811338" y="459975"/>
              <a:ext cx="167375" cy="219125"/>
            </a:xfrm>
            <a:custGeom>
              <a:avLst/>
              <a:gdLst/>
              <a:ahLst/>
              <a:cxnLst/>
              <a:rect l="l" t="t" r="r" b="b"/>
              <a:pathLst>
                <a:path w="6695" h="8765" extrusionOk="0">
                  <a:moveTo>
                    <a:pt x="4275" y="1"/>
                  </a:moveTo>
                  <a:cubicBezTo>
                    <a:pt x="4190" y="1"/>
                    <a:pt x="4109" y="14"/>
                    <a:pt x="4033" y="40"/>
                  </a:cubicBezTo>
                  <a:cubicBezTo>
                    <a:pt x="3371" y="261"/>
                    <a:pt x="3497" y="1221"/>
                    <a:pt x="3545" y="1773"/>
                  </a:cubicBezTo>
                  <a:cubicBezTo>
                    <a:pt x="3592" y="2734"/>
                    <a:pt x="3340" y="3710"/>
                    <a:pt x="2599" y="4340"/>
                  </a:cubicBezTo>
                  <a:cubicBezTo>
                    <a:pt x="2237" y="4640"/>
                    <a:pt x="1812" y="4844"/>
                    <a:pt x="1418" y="5096"/>
                  </a:cubicBezTo>
                  <a:cubicBezTo>
                    <a:pt x="1150" y="5285"/>
                    <a:pt x="930" y="5506"/>
                    <a:pt x="756" y="5774"/>
                  </a:cubicBezTo>
                  <a:cubicBezTo>
                    <a:pt x="0" y="6955"/>
                    <a:pt x="883" y="8420"/>
                    <a:pt x="2111" y="8703"/>
                  </a:cubicBezTo>
                  <a:cubicBezTo>
                    <a:pt x="2324" y="8745"/>
                    <a:pt x="2538" y="8765"/>
                    <a:pt x="2751" y="8765"/>
                  </a:cubicBezTo>
                  <a:cubicBezTo>
                    <a:pt x="3598" y="8765"/>
                    <a:pt x="4428" y="8447"/>
                    <a:pt x="5057" y="7869"/>
                  </a:cubicBezTo>
                  <a:cubicBezTo>
                    <a:pt x="6081" y="6892"/>
                    <a:pt x="6679" y="5553"/>
                    <a:pt x="6695" y="4151"/>
                  </a:cubicBezTo>
                  <a:cubicBezTo>
                    <a:pt x="6663" y="2718"/>
                    <a:pt x="6096" y="1347"/>
                    <a:pt x="5072" y="355"/>
                  </a:cubicBezTo>
                  <a:cubicBezTo>
                    <a:pt x="4833" y="128"/>
                    <a:pt x="4540" y="1"/>
                    <a:pt x="42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54"/>
            <p:cNvSpPr/>
            <p:nvPr/>
          </p:nvSpPr>
          <p:spPr>
            <a:xfrm>
              <a:off x="5945213" y="532250"/>
              <a:ext cx="33500" cy="86650"/>
            </a:xfrm>
            <a:custGeom>
              <a:avLst/>
              <a:gdLst/>
              <a:ahLst/>
              <a:cxnLst/>
              <a:rect l="l" t="t" r="r" b="b"/>
              <a:pathLst>
                <a:path w="1340" h="3466" extrusionOk="0">
                  <a:moveTo>
                    <a:pt x="1182" y="0"/>
                  </a:moveTo>
                  <a:cubicBezTo>
                    <a:pt x="316" y="567"/>
                    <a:pt x="1" y="2142"/>
                    <a:pt x="458" y="3009"/>
                  </a:cubicBezTo>
                  <a:cubicBezTo>
                    <a:pt x="552" y="3182"/>
                    <a:pt x="663" y="3339"/>
                    <a:pt x="820" y="3465"/>
                  </a:cubicBezTo>
                  <a:cubicBezTo>
                    <a:pt x="1167" y="2788"/>
                    <a:pt x="1340" y="2032"/>
                    <a:pt x="1340" y="1260"/>
                  </a:cubicBezTo>
                  <a:cubicBezTo>
                    <a:pt x="1340" y="835"/>
                    <a:pt x="1277" y="410"/>
                    <a:pt x="1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54"/>
            <p:cNvSpPr/>
            <p:nvPr/>
          </p:nvSpPr>
          <p:spPr>
            <a:xfrm>
              <a:off x="5866063" y="624175"/>
              <a:ext cx="45325" cy="33200"/>
            </a:xfrm>
            <a:custGeom>
              <a:avLst/>
              <a:gdLst/>
              <a:ahLst/>
              <a:cxnLst/>
              <a:rect l="l" t="t" r="r" b="b"/>
              <a:pathLst>
                <a:path w="1813" h="1328" extrusionOk="0">
                  <a:moveTo>
                    <a:pt x="1073" y="1"/>
                  </a:moveTo>
                  <a:cubicBezTo>
                    <a:pt x="579" y="1"/>
                    <a:pt x="15" y="291"/>
                    <a:pt x="1" y="765"/>
                  </a:cubicBezTo>
                  <a:cubicBezTo>
                    <a:pt x="17" y="923"/>
                    <a:pt x="95" y="1080"/>
                    <a:pt x="237" y="1159"/>
                  </a:cubicBezTo>
                  <a:cubicBezTo>
                    <a:pt x="391" y="1272"/>
                    <a:pt x="604" y="1328"/>
                    <a:pt x="824" y="1328"/>
                  </a:cubicBezTo>
                  <a:cubicBezTo>
                    <a:pt x="1279" y="1328"/>
                    <a:pt x="1760" y="1086"/>
                    <a:pt x="1781" y="608"/>
                  </a:cubicBezTo>
                  <a:cubicBezTo>
                    <a:pt x="1812" y="230"/>
                    <a:pt x="1545" y="41"/>
                    <a:pt x="1214" y="9"/>
                  </a:cubicBezTo>
                  <a:cubicBezTo>
                    <a:pt x="1168" y="3"/>
                    <a:pt x="1121" y="1"/>
                    <a:pt x="1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54"/>
            <p:cNvSpPr/>
            <p:nvPr/>
          </p:nvSpPr>
          <p:spPr>
            <a:xfrm>
              <a:off x="5864113" y="542875"/>
              <a:ext cx="59075" cy="51675"/>
            </a:xfrm>
            <a:custGeom>
              <a:avLst/>
              <a:gdLst/>
              <a:ahLst/>
              <a:cxnLst/>
              <a:rect l="l" t="t" r="r" b="b"/>
              <a:pathLst>
                <a:path w="2363" h="2067" extrusionOk="0">
                  <a:moveTo>
                    <a:pt x="1197" y="0"/>
                  </a:moveTo>
                  <a:cubicBezTo>
                    <a:pt x="1055" y="394"/>
                    <a:pt x="803" y="757"/>
                    <a:pt x="488" y="1024"/>
                  </a:cubicBezTo>
                  <a:cubicBezTo>
                    <a:pt x="331" y="1150"/>
                    <a:pt x="173" y="1261"/>
                    <a:pt x="0" y="1371"/>
                  </a:cubicBezTo>
                  <a:cubicBezTo>
                    <a:pt x="0" y="1513"/>
                    <a:pt x="32" y="1654"/>
                    <a:pt x="110" y="1780"/>
                  </a:cubicBezTo>
                  <a:cubicBezTo>
                    <a:pt x="246" y="1987"/>
                    <a:pt x="454" y="2067"/>
                    <a:pt x="676" y="2067"/>
                  </a:cubicBezTo>
                  <a:cubicBezTo>
                    <a:pt x="996" y="2067"/>
                    <a:pt x="1346" y="1903"/>
                    <a:pt x="1560" y="1717"/>
                  </a:cubicBezTo>
                  <a:cubicBezTo>
                    <a:pt x="2363" y="961"/>
                    <a:pt x="1859" y="284"/>
                    <a:pt x="11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54"/>
            <p:cNvSpPr/>
            <p:nvPr/>
          </p:nvSpPr>
          <p:spPr>
            <a:xfrm>
              <a:off x="5895213" y="459825"/>
              <a:ext cx="47675" cy="49600"/>
            </a:xfrm>
            <a:custGeom>
              <a:avLst/>
              <a:gdLst/>
              <a:ahLst/>
              <a:cxnLst/>
              <a:rect l="l" t="t" r="r" b="b"/>
              <a:pathLst>
                <a:path w="1907" h="1984" extrusionOk="0">
                  <a:moveTo>
                    <a:pt x="913" y="0"/>
                  </a:moveTo>
                  <a:cubicBezTo>
                    <a:pt x="825" y="0"/>
                    <a:pt x="740" y="15"/>
                    <a:pt x="662" y="46"/>
                  </a:cubicBezTo>
                  <a:cubicBezTo>
                    <a:pt x="1" y="267"/>
                    <a:pt x="142" y="1227"/>
                    <a:pt x="174" y="1779"/>
                  </a:cubicBezTo>
                  <a:cubicBezTo>
                    <a:pt x="190" y="1842"/>
                    <a:pt x="190" y="1905"/>
                    <a:pt x="190" y="1968"/>
                  </a:cubicBezTo>
                  <a:cubicBezTo>
                    <a:pt x="237" y="1984"/>
                    <a:pt x="300" y="1984"/>
                    <a:pt x="316" y="1984"/>
                  </a:cubicBezTo>
                  <a:cubicBezTo>
                    <a:pt x="520" y="1984"/>
                    <a:pt x="741" y="1921"/>
                    <a:pt x="914" y="1810"/>
                  </a:cubicBezTo>
                  <a:cubicBezTo>
                    <a:pt x="1229" y="1606"/>
                    <a:pt x="1497" y="1338"/>
                    <a:pt x="1702" y="1023"/>
                  </a:cubicBezTo>
                  <a:cubicBezTo>
                    <a:pt x="1780" y="881"/>
                    <a:pt x="1843" y="739"/>
                    <a:pt x="1906" y="582"/>
                  </a:cubicBezTo>
                  <a:cubicBezTo>
                    <a:pt x="1843" y="519"/>
                    <a:pt x="1780" y="440"/>
                    <a:pt x="1717" y="361"/>
                  </a:cubicBezTo>
                  <a:cubicBezTo>
                    <a:pt x="1481" y="136"/>
                    <a:pt x="1181" y="0"/>
                    <a:pt x="9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54"/>
            <p:cNvSpPr/>
            <p:nvPr/>
          </p:nvSpPr>
          <p:spPr>
            <a:xfrm>
              <a:off x="5811738" y="562175"/>
              <a:ext cx="166975" cy="116925"/>
            </a:xfrm>
            <a:custGeom>
              <a:avLst/>
              <a:gdLst/>
              <a:ahLst/>
              <a:cxnLst/>
              <a:rect l="l" t="t" r="r" b="b"/>
              <a:pathLst>
                <a:path w="6679" h="4677" extrusionOk="0">
                  <a:moveTo>
                    <a:pt x="6679" y="0"/>
                  </a:moveTo>
                  <a:cubicBezTo>
                    <a:pt x="6348" y="1008"/>
                    <a:pt x="5671" y="1875"/>
                    <a:pt x="4789" y="2473"/>
                  </a:cubicBezTo>
                  <a:cubicBezTo>
                    <a:pt x="4226" y="2848"/>
                    <a:pt x="3568" y="3162"/>
                    <a:pt x="2898" y="3162"/>
                  </a:cubicBezTo>
                  <a:cubicBezTo>
                    <a:pt x="2667" y="3162"/>
                    <a:pt x="2435" y="3125"/>
                    <a:pt x="2205" y="3040"/>
                  </a:cubicBezTo>
                  <a:cubicBezTo>
                    <a:pt x="1497" y="2804"/>
                    <a:pt x="1008" y="2127"/>
                    <a:pt x="1008" y="1386"/>
                  </a:cubicBezTo>
                  <a:cubicBezTo>
                    <a:pt x="898" y="1481"/>
                    <a:pt x="819" y="1575"/>
                    <a:pt x="756" y="1686"/>
                  </a:cubicBezTo>
                  <a:cubicBezTo>
                    <a:pt x="0" y="2867"/>
                    <a:pt x="882" y="4332"/>
                    <a:pt x="2111" y="4615"/>
                  </a:cubicBezTo>
                  <a:cubicBezTo>
                    <a:pt x="2323" y="4657"/>
                    <a:pt x="2538" y="4677"/>
                    <a:pt x="2751" y="4677"/>
                  </a:cubicBezTo>
                  <a:cubicBezTo>
                    <a:pt x="3597" y="4677"/>
                    <a:pt x="4427" y="4359"/>
                    <a:pt x="5056" y="3781"/>
                  </a:cubicBezTo>
                  <a:cubicBezTo>
                    <a:pt x="6080" y="2804"/>
                    <a:pt x="6663" y="1465"/>
                    <a:pt x="6679" y="63"/>
                  </a:cubicBezTo>
                  <a:lnTo>
                    <a:pt x="6679" y="0"/>
                  </a:ln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54"/>
            <p:cNvSpPr/>
            <p:nvPr/>
          </p:nvSpPr>
          <p:spPr>
            <a:xfrm>
              <a:off x="5532138" y="459975"/>
              <a:ext cx="167375" cy="219325"/>
            </a:xfrm>
            <a:custGeom>
              <a:avLst/>
              <a:gdLst/>
              <a:ahLst/>
              <a:cxnLst/>
              <a:rect l="l" t="t" r="r" b="b"/>
              <a:pathLst>
                <a:path w="6695" h="8773" extrusionOk="0">
                  <a:moveTo>
                    <a:pt x="2436" y="1"/>
                  </a:moveTo>
                  <a:cubicBezTo>
                    <a:pt x="2170" y="1"/>
                    <a:pt x="1874" y="128"/>
                    <a:pt x="1623" y="355"/>
                  </a:cubicBezTo>
                  <a:cubicBezTo>
                    <a:pt x="615" y="1363"/>
                    <a:pt x="32" y="2734"/>
                    <a:pt x="1" y="4151"/>
                  </a:cubicBezTo>
                  <a:cubicBezTo>
                    <a:pt x="32" y="5569"/>
                    <a:pt x="615" y="6908"/>
                    <a:pt x="1639" y="7869"/>
                  </a:cubicBezTo>
                  <a:cubicBezTo>
                    <a:pt x="2261" y="8453"/>
                    <a:pt x="3079" y="8773"/>
                    <a:pt x="3915" y="8773"/>
                  </a:cubicBezTo>
                  <a:cubicBezTo>
                    <a:pt x="4138" y="8773"/>
                    <a:pt x="4362" y="8750"/>
                    <a:pt x="4584" y="8703"/>
                  </a:cubicBezTo>
                  <a:cubicBezTo>
                    <a:pt x="5813" y="8420"/>
                    <a:pt x="6695" y="6971"/>
                    <a:pt x="5939" y="5789"/>
                  </a:cubicBezTo>
                  <a:cubicBezTo>
                    <a:pt x="5766" y="5522"/>
                    <a:pt x="5545" y="5285"/>
                    <a:pt x="5277" y="5112"/>
                  </a:cubicBezTo>
                  <a:cubicBezTo>
                    <a:pt x="4884" y="4844"/>
                    <a:pt x="4458" y="4655"/>
                    <a:pt x="4096" y="4340"/>
                  </a:cubicBezTo>
                  <a:cubicBezTo>
                    <a:pt x="3356" y="3710"/>
                    <a:pt x="3119" y="2734"/>
                    <a:pt x="3167" y="1789"/>
                  </a:cubicBezTo>
                  <a:cubicBezTo>
                    <a:pt x="3198" y="1237"/>
                    <a:pt x="3340" y="276"/>
                    <a:pt x="2678" y="40"/>
                  </a:cubicBezTo>
                  <a:cubicBezTo>
                    <a:pt x="2602" y="14"/>
                    <a:pt x="2521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54"/>
            <p:cNvSpPr/>
            <p:nvPr/>
          </p:nvSpPr>
          <p:spPr>
            <a:xfrm>
              <a:off x="5532138" y="532250"/>
              <a:ext cx="33500" cy="86650"/>
            </a:xfrm>
            <a:custGeom>
              <a:avLst/>
              <a:gdLst/>
              <a:ahLst/>
              <a:cxnLst/>
              <a:rect l="l" t="t" r="r" b="b"/>
              <a:pathLst>
                <a:path w="1340" h="3466" extrusionOk="0">
                  <a:moveTo>
                    <a:pt x="174" y="0"/>
                  </a:moveTo>
                  <a:cubicBezTo>
                    <a:pt x="64" y="410"/>
                    <a:pt x="16" y="835"/>
                    <a:pt x="1" y="1260"/>
                  </a:cubicBezTo>
                  <a:cubicBezTo>
                    <a:pt x="1" y="2032"/>
                    <a:pt x="190" y="2788"/>
                    <a:pt x="536" y="3465"/>
                  </a:cubicBezTo>
                  <a:cubicBezTo>
                    <a:pt x="678" y="3339"/>
                    <a:pt x="804" y="3182"/>
                    <a:pt x="898" y="3009"/>
                  </a:cubicBezTo>
                  <a:cubicBezTo>
                    <a:pt x="1339" y="2142"/>
                    <a:pt x="1040" y="567"/>
                    <a:pt x="1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54"/>
            <p:cNvSpPr/>
            <p:nvPr/>
          </p:nvSpPr>
          <p:spPr>
            <a:xfrm>
              <a:off x="5599488" y="624175"/>
              <a:ext cx="45300" cy="33200"/>
            </a:xfrm>
            <a:custGeom>
              <a:avLst/>
              <a:gdLst/>
              <a:ahLst/>
              <a:cxnLst/>
              <a:rect l="l" t="t" r="r" b="b"/>
              <a:pathLst>
                <a:path w="1812" h="1328" extrusionOk="0">
                  <a:moveTo>
                    <a:pt x="740" y="1"/>
                  </a:moveTo>
                  <a:cubicBezTo>
                    <a:pt x="692" y="1"/>
                    <a:pt x="645" y="3"/>
                    <a:pt x="599" y="9"/>
                  </a:cubicBezTo>
                  <a:cubicBezTo>
                    <a:pt x="268" y="41"/>
                    <a:pt x="0" y="230"/>
                    <a:pt x="32" y="608"/>
                  </a:cubicBezTo>
                  <a:cubicBezTo>
                    <a:pt x="53" y="1086"/>
                    <a:pt x="533" y="1328"/>
                    <a:pt x="989" y="1328"/>
                  </a:cubicBezTo>
                  <a:cubicBezTo>
                    <a:pt x="1208" y="1328"/>
                    <a:pt x="1422" y="1272"/>
                    <a:pt x="1575" y="1159"/>
                  </a:cubicBezTo>
                  <a:cubicBezTo>
                    <a:pt x="1717" y="1080"/>
                    <a:pt x="1796" y="923"/>
                    <a:pt x="1811" y="765"/>
                  </a:cubicBezTo>
                  <a:cubicBezTo>
                    <a:pt x="1811" y="291"/>
                    <a:pt x="1236" y="1"/>
                    <a:pt x="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54"/>
            <p:cNvSpPr/>
            <p:nvPr/>
          </p:nvSpPr>
          <p:spPr>
            <a:xfrm>
              <a:off x="5587663" y="542875"/>
              <a:ext cx="59100" cy="51675"/>
            </a:xfrm>
            <a:custGeom>
              <a:avLst/>
              <a:gdLst/>
              <a:ahLst/>
              <a:cxnLst/>
              <a:rect l="l" t="t" r="r" b="b"/>
              <a:pathLst>
                <a:path w="2364" h="2067" extrusionOk="0">
                  <a:moveTo>
                    <a:pt x="1166" y="0"/>
                  </a:moveTo>
                  <a:cubicBezTo>
                    <a:pt x="505" y="284"/>
                    <a:pt x="1" y="961"/>
                    <a:pt x="820" y="1717"/>
                  </a:cubicBezTo>
                  <a:cubicBezTo>
                    <a:pt x="1024" y="1903"/>
                    <a:pt x="1370" y="2067"/>
                    <a:pt x="1688" y="2067"/>
                  </a:cubicBezTo>
                  <a:cubicBezTo>
                    <a:pt x="1910" y="2067"/>
                    <a:pt x="2117" y="1987"/>
                    <a:pt x="2253" y="1780"/>
                  </a:cubicBezTo>
                  <a:cubicBezTo>
                    <a:pt x="2332" y="1654"/>
                    <a:pt x="2363" y="1513"/>
                    <a:pt x="2347" y="1371"/>
                  </a:cubicBezTo>
                  <a:cubicBezTo>
                    <a:pt x="2190" y="1261"/>
                    <a:pt x="2032" y="1150"/>
                    <a:pt x="1875" y="1024"/>
                  </a:cubicBezTo>
                  <a:cubicBezTo>
                    <a:pt x="1560" y="757"/>
                    <a:pt x="1308" y="394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54"/>
            <p:cNvSpPr/>
            <p:nvPr/>
          </p:nvSpPr>
          <p:spPr>
            <a:xfrm>
              <a:off x="5567963" y="459825"/>
              <a:ext cx="47675" cy="49600"/>
            </a:xfrm>
            <a:custGeom>
              <a:avLst/>
              <a:gdLst/>
              <a:ahLst/>
              <a:cxnLst/>
              <a:rect l="l" t="t" r="r" b="b"/>
              <a:pathLst>
                <a:path w="1907" h="1984" extrusionOk="0">
                  <a:moveTo>
                    <a:pt x="996" y="0"/>
                  </a:moveTo>
                  <a:cubicBezTo>
                    <a:pt x="732" y="0"/>
                    <a:pt x="439" y="136"/>
                    <a:pt x="190" y="361"/>
                  </a:cubicBezTo>
                  <a:cubicBezTo>
                    <a:pt x="127" y="440"/>
                    <a:pt x="64" y="519"/>
                    <a:pt x="1" y="582"/>
                  </a:cubicBezTo>
                  <a:cubicBezTo>
                    <a:pt x="64" y="739"/>
                    <a:pt x="127" y="881"/>
                    <a:pt x="221" y="1023"/>
                  </a:cubicBezTo>
                  <a:cubicBezTo>
                    <a:pt x="410" y="1338"/>
                    <a:pt x="678" y="1606"/>
                    <a:pt x="1009" y="1810"/>
                  </a:cubicBezTo>
                  <a:cubicBezTo>
                    <a:pt x="1182" y="1921"/>
                    <a:pt x="1387" y="1984"/>
                    <a:pt x="1592" y="1984"/>
                  </a:cubicBezTo>
                  <a:cubicBezTo>
                    <a:pt x="1623" y="1984"/>
                    <a:pt x="1671" y="1984"/>
                    <a:pt x="1718" y="1968"/>
                  </a:cubicBezTo>
                  <a:cubicBezTo>
                    <a:pt x="1718" y="1905"/>
                    <a:pt x="1718" y="1842"/>
                    <a:pt x="1734" y="1779"/>
                  </a:cubicBezTo>
                  <a:cubicBezTo>
                    <a:pt x="1765" y="1227"/>
                    <a:pt x="1907" y="267"/>
                    <a:pt x="1245" y="46"/>
                  </a:cubicBezTo>
                  <a:cubicBezTo>
                    <a:pt x="1167" y="15"/>
                    <a:pt x="1083" y="0"/>
                    <a:pt x="9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54"/>
            <p:cNvSpPr/>
            <p:nvPr/>
          </p:nvSpPr>
          <p:spPr>
            <a:xfrm>
              <a:off x="5532538" y="561375"/>
              <a:ext cx="166975" cy="117925"/>
            </a:xfrm>
            <a:custGeom>
              <a:avLst/>
              <a:gdLst/>
              <a:ahLst/>
              <a:cxnLst/>
              <a:rect l="l" t="t" r="r" b="b"/>
              <a:pathLst>
                <a:path w="6679" h="4717" extrusionOk="0">
                  <a:moveTo>
                    <a:pt x="0" y="1"/>
                  </a:moveTo>
                  <a:lnTo>
                    <a:pt x="0" y="95"/>
                  </a:lnTo>
                  <a:cubicBezTo>
                    <a:pt x="16" y="1513"/>
                    <a:pt x="599" y="2852"/>
                    <a:pt x="1623" y="3813"/>
                  </a:cubicBezTo>
                  <a:cubicBezTo>
                    <a:pt x="2257" y="4397"/>
                    <a:pt x="3068" y="4717"/>
                    <a:pt x="3908" y="4717"/>
                  </a:cubicBezTo>
                  <a:cubicBezTo>
                    <a:pt x="4132" y="4717"/>
                    <a:pt x="4359" y="4694"/>
                    <a:pt x="4584" y="4647"/>
                  </a:cubicBezTo>
                  <a:cubicBezTo>
                    <a:pt x="5797" y="4364"/>
                    <a:pt x="6679" y="2915"/>
                    <a:pt x="5923" y="1733"/>
                  </a:cubicBezTo>
                  <a:cubicBezTo>
                    <a:pt x="5828" y="1592"/>
                    <a:pt x="5718" y="1450"/>
                    <a:pt x="5592" y="1340"/>
                  </a:cubicBezTo>
                  <a:cubicBezTo>
                    <a:pt x="5005" y="2306"/>
                    <a:pt x="4049" y="3062"/>
                    <a:pt x="2993" y="3062"/>
                  </a:cubicBezTo>
                  <a:cubicBezTo>
                    <a:pt x="2603" y="3062"/>
                    <a:pt x="2199" y="2959"/>
                    <a:pt x="1796" y="2726"/>
                  </a:cubicBezTo>
                  <a:cubicBezTo>
                    <a:pt x="882" y="2206"/>
                    <a:pt x="268" y="1151"/>
                    <a:pt x="0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54"/>
            <p:cNvSpPr/>
            <p:nvPr/>
          </p:nvSpPr>
          <p:spPr>
            <a:xfrm>
              <a:off x="5532938" y="784800"/>
              <a:ext cx="189825" cy="236900"/>
            </a:xfrm>
            <a:custGeom>
              <a:avLst/>
              <a:gdLst/>
              <a:ahLst/>
              <a:cxnLst/>
              <a:rect l="l" t="t" r="r" b="b"/>
              <a:pathLst>
                <a:path w="7593" h="9476" extrusionOk="0">
                  <a:moveTo>
                    <a:pt x="3381" y="0"/>
                  </a:moveTo>
                  <a:cubicBezTo>
                    <a:pt x="2704" y="0"/>
                    <a:pt x="2023" y="225"/>
                    <a:pt x="1418" y="735"/>
                  </a:cubicBezTo>
                  <a:cubicBezTo>
                    <a:pt x="551" y="1460"/>
                    <a:pt x="331" y="2562"/>
                    <a:pt x="331" y="3665"/>
                  </a:cubicBezTo>
                  <a:cubicBezTo>
                    <a:pt x="331" y="4657"/>
                    <a:pt x="173" y="5587"/>
                    <a:pt x="95" y="6563"/>
                  </a:cubicBezTo>
                  <a:cubicBezTo>
                    <a:pt x="0" y="7760"/>
                    <a:pt x="583" y="8847"/>
                    <a:pt x="1685" y="9273"/>
                  </a:cubicBezTo>
                  <a:cubicBezTo>
                    <a:pt x="2053" y="9412"/>
                    <a:pt x="2427" y="9476"/>
                    <a:pt x="2796" y="9476"/>
                  </a:cubicBezTo>
                  <a:cubicBezTo>
                    <a:pt x="4262" y="9476"/>
                    <a:pt x="5675" y="8477"/>
                    <a:pt x="6505" y="7256"/>
                  </a:cubicBezTo>
                  <a:cubicBezTo>
                    <a:pt x="7529" y="5681"/>
                    <a:pt x="7592" y="3665"/>
                    <a:pt x="6663" y="2043"/>
                  </a:cubicBezTo>
                  <a:cubicBezTo>
                    <a:pt x="6631" y="1980"/>
                    <a:pt x="6584" y="1917"/>
                    <a:pt x="6553" y="1854"/>
                  </a:cubicBezTo>
                  <a:cubicBezTo>
                    <a:pt x="5822" y="737"/>
                    <a:pt x="4608" y="0"/>
                    <a:pt x="3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54"/>
            <p:cNvSpPr/>
            <p:nvPr/>
          </p:nvSpPr>
          <p:spPr>
            <a:xfrm>
              <a:off x="5562863" y="823050"/>
              <a:ext cx="126425" cy="140425"/>
            </a:xfrm>
            <a:custGeom>
              <a:avLst/>
              <a:gdLst/>
              <a:ahLst/>
              <a:cxnLst/>
              <a:rect l="l" t="t" r="r" b="b"/>
              <a:pathLst>
                <a:path w="5057" h="5617" extrusionOk="0">
                  <a:moveTo>
                    <a:pt x="2670" y="1"/>
                  </a:moveTo>
                  <a:cubicBezTo>
                    <a:pt x="2271" y="1"/>
                    <a:pt x="1836" y="164"/>
                    <a:pt x="1386" y="544"/>
                  </a:cubicBezTo>
                  <a:cubicBezTo>
                    <a:pt x="299" y="1473"/>
                    <a:pt x="0" y="2828"/>
                    <a:pt x="441" y="4183"/>
                  </a:cubicBezTo>
                  <a:cubicBezTo>
                    <a:pt x="754" y="5122"/>
                    <a:pt x="1511" y="5616"/>
                    <a:pt x="2352" y="5616"/>
                  </a:cubicBezTo>
                  <a:cubicBezTo>
                    <a:pt x="2696" y="5616"/>
                    <a:pt x="3055" y="5533"/>
                    <a:pt x="3402" y="5364"/>
                  </a:cubicBezTo>
                  <a:cubicBezTo>
                    <a:pt x="4978" y="4608"/>
                    <a:pt x="5056" y="2513"/>
                    <a:pt x="4316" y="1190"/>
                  </a:cubicBezTo>
                  <a:cubicBezTo>
                    <a:pt x="3947" y="491"/>
                    <a:pt x="3362" y="1"/>
                    <a:pt x="26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54"/>
            <p:cNvSpPr/>
            <p:nvPr/>
          </p:nvSpPr>
          <p:spPr>
            <a:xfrm>
              <a:off x="5612488" y="833475"/>
              <a:ext cx="66175" cy="104225"/>
            </a:xfrm>
            <a:custGeom>
              <a:avLst/>
              <a:gdLst/>
              <a:ahLst/>
              <a:cxnLst/>
              <a:rect l="l" t="t" r="r" b="b"/>
              <a:pathLst>
                <a:path w="2647" h="4169" extrusionOk="0">
                  <a:moveTo>
                    <a:pt x="625" y="1"/>
                  </a:moveTo>
                  <a:cubicBezTo>
                    <a:pt x="31" y="1"/>
                    <a:pt x="0" y="684"/>
                    <a:pt x="47" y="1135"/>
                  </a:cubicBezTo>
                  <a:cubicBezTo>
                    <a:pt x="94" y="1529"/>
                    <a:pt x="205" y="1923"/>
                    <a:pt x="252" y="2317"/>
                  </a:cubicBezTo>
                  <a:cubicBezTo>
                    <a:pt x="299" y="2852"/>
                    <a:pt x="236" y="3624"/>
                    <a:pt x="693" y="3986"/>
                  </a:cubicBezTo>
                  <a:cubicBezTo>
                    <a:pt x="867" y="4109"/>
                    <a:pt x="1068" y="4168"/>
                    <a:pt x="1268" y="4168"/>
                  </a:cubicBezTo>
                  <a:cubicBezTo>
                    <a:pt x="1556" y="4168"/>
                    <a:pt x="1843" y="4045"/>
                    <a:pt x="2048" y="3813"/>
                  </a:cubicBezTo>
                  <a:cubicBezTo>
                    <a:pt x="2646" y="3104"/>
                    <a:pt x="2284" y="1860"/>
                    <a:pt x="1985" y="1104"/>
                  </a:cubicBezTo>
                  <a:cubicBezTo>
                    <a:pt x="1733" y="537"/>
                    <a:pt x="1291" y="17"/>
                    <a:pt x="646" y="1"/>
                  </a:cubicBezTo>
                  <a:cubicBezTo>
                    <a:pt x="639" y="1"/>
                    <a:pt x="632" y="1"/>
                    <a:pt x="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54"/>
            <p:cNvSpPr/>
            <p:nvPr/>
          </p:nvSpPr>
          <p:spPr>
            <a:xfrm>
              <a:off x="5583713" y="833525"/>
              <a:ext cx="48425" cy="49625"/>
            </a:xfrm>
            <a:custGeom>
              <a:avLst/>
              <a:gdLst/>
              <a:ahLst/>
              <a:cxnLst/>
              <a:rect l="l" t="t" r="r" b="b"/>
              <a:pathLst>
                <a:path w="1937" h="1985" extrusionOk="0">
                  <a:moveTo>
                    <a:pt x="653" y="0"/>
                  </a:moveTo>
                  <a:cubicBezTo>
                    <a:pt x="309" y="0"/>
                    <a:pt x="9" y="179"/>
                    <a:pt x="1" y="645"/>
                  </a:cubicBezTo>
                  <a:cubicBezTo>
                    <a:pt x="1" y="1023"/>
                    <a:pt x="300" y="1117"/>
                    <a:pt x="537" y="1338"/>
                  </a:cubicBezTo>
                  <a:cubicBezTo>
                    <a:pt x="773" y="1559"/>
                    <a:pt x="1025" y="1968"/>
                    <a:pt x="1387" y="1984"/>
                  </a:cubicBezTo>
                  <a:cubicBezTo>
                    <a:pt x="1396" y="1984"/>
                    <a:pt x="1405" y="1984"/>
                    <a:pt x="1413" y="1984"/>
                  </a:cubicBezTo>
                  <a:cubicBezTo>
                    <a:pt x="1863" y="1984"/>
                    <a:pt x="1937" y="1582"/>
                    <a:pt x="1860" y="1165"/>
                  </a:cubicBezTo>
                  <a:cubicBezTo>
                    <a:pt x="1812" y="850"/>
                    <a:pt x="1686" y="566"/>
                    <a:pt x="1482" y="330"/>
                  </a:cubicBezTo>
                  <a:cubicBezTo>
                    <a:pt x="1278" y="133"/>
                    <a:pt x="949" y="0"/>
                    <a:pt x="6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54"/>
            <p:cNvSpPr/>
            <p:nvPr/>
          </p:nvSpPr>
          <p:spPr>
            <a:xfrm>
              <a:off x="5810938" y="829475"/>
              <a:ext cx="128400" cy="159525"/>
            </a:xfrm>
            <a:custGeom>
              <a:avLst/>
              <a:gdLst/>
              <a:ahLst/>
              <a:cxnLst/>
              <a:rect l="l" t="t" r="r" b="b"/>
              <a:pathLst>
                <a:path w="5136" h="6381" extrusionOk="0">
                  <a:moveTo>
                    <a:pt x="2299" y="0"/>
                  </a:moveTo>
                  <a:cubicBezTo>
                    <a:pt x="1844" y="0"/>
                    <a:pt x="1386" y="151"/>
                    <a:pt x="977" y="492"/>
                  </a:cubicBezTo>
                  <a:cubicBezTo>
                    <a:pt x="394" y="980"/>
                    <a:pt x="253" y="1736"/>
                    <a:pt x="253" y="2461"/>
                  </a:cubicBezTo>
                  <a:cubicBezTo>
                    <a:pt x="253" y="3138"/>
                    <a:pt x="142" y="3768"/>
                    <a:pt x="95" y="4430"/>
                  </a:cubicBezTo>
                  <a:cubicBezTo>
                    <a:pt x="1" y="5202"/>
                    <a:pt x="442" y="5958"/>
                    <a:pt x="1166" y="6241"/>
                  </a:cubicBezTo>
                  <a:cubicBezTo>
                    <a:pt x="1415" y="6337"/>
                    <a:pt x="1667" y="6380"/>
                    <a:pt x="1917" y="6380"/>
                  </a:cubicBezTo>
                  <a:cubicBezTo>
                    <a:pt x="2904" y="6380"/>
                    <a:pt x="3858" y="5704"/>
                    <a:pt x="4411" y="4887"/>
                  </a:cubicBezTo>
                  <a:cubicBezTo>
                    <a:pt x="5104" y="3831"/>
                    <a:pt x="5136" y="2477"/>
                    <a:pt x="4521" y="1374"/>
                  </a:cubicBezTo>
                  <a:cubicBezTo>
                    <a:pt x="4490" y="1327"/>
                    <a:pt x="4458" y="1295"/>
                    <a:pt x="4443" y="1248"/>
                  </a:cubicBezTo>
                  <a:cubicBezTo>
                    <a:pt x="3945" y="496"/>
                    <a:pt x="3126" y="0"/>
                    <a:pt x="22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54"/>
            <p:cNvSpPr/>
            <p:nvPr/>
          </p:nvSpPr>
          <p:spPr>
            <a:xfrm>
              <a:off x="5831813" y="855300"/>
              <a:ext cx="84700" cy="94600"/>
            </a:xfrm>
            <a:custGeom>
              <a:avLst/>
              <a:gdLst/>
              <a:ahLst/>
              <a:cxnLst/>
              <a:rect l="l" t="t" r="r" b="b"/>
              <a:pathLst>
                <a:path w="3388" h="3784" extrusionOk="0">
                  <a:moveTo>
                    <a:pt x="1800" y="0"/>
                  </a:moveTo>
                  <a:cubicBezTo>
                    <a:pt x="1531" y="0"/>
                    <a:pt x="1237" y="112"/>
                    <a:pt x="930" y="372"/>
                  </a:cubicBezTo>
                  <a:cubicBezTo>
                    <a:pt x="205" y="987"/>
                    <a:pt x="1" y="1900"/>
                    <a:pt x="300" y="2814"/>
                  </a:cubicBezTo>
                  <a:cubicBezTo>
                    <a:pt x="511" y="3460"/>
                    <a:pt x="1015" y="3783"/>
                    <a:pt x="1575" y="3783"/>
                  </a:cubicBezTo>
                  <a:cubicBezTo>
                    <a:pt x="1807" y="3783"/>
                    <a:pt x="2049" y="3728"/>
                    <a:pt x="2284" y="3617"/>
                  </a:cubicBezTo>
                  <a:cubicBezTo>
                    <a:pt x="3356" y="3098"/>
                    <a:pt x="3387" y="1696"/>
                    <a:pt x="2899" y="798"/>
                  </a:cubicBezTo>
                  <a:cubicBezTo>
                    <a:pt x="2650" y="330"/>
                    <a:pt x="2262" y="0"/>
                    <a:pt x="1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54"/>
            <p:cNvSpPr/>
            <p:nvPr/>
          </p:nvSpPr>
          <p:spPr>
            <a:xfrm>
              <a:off x="5865313" y="862625"/>
              <a:ext cx="44500" cy="69750"/>
            </a:xfrm>
            <a:custGeom>
              <a:avLst/>
              <a:gdLst/>
              <a:ahLst/>
              <a:cxnLst/>
              <a:rect l="l" t="t" r="r" b="b"/>
              <a:pathLst>
                <a:path w="1780" h="2790" extrusionOk="0">
                  <a:moveTo>
                    <a:pt x="419" y="0"/>
                  </a:moveTo>
                  <a:cubicBezTo>
                    <a:pt x="15" y="0"/>
                    <a:pt x="0" y="447"/>
                    <a:pt x="47" y="757"/>
                  </a:cubicBezTo>
                  <a:cubicBezTo>
                    <a:pt x="62" y="1025"/>
                    <a:pt x="141" y="1292"/>
                    <a:pt x="173" y="1544"/>
                  </a:cubicBezTo>
                  <a:cubicBezTo>
                    <a:pt x="204" y="1907"/>
                    <a:pt x="157" y="2426"/>
                    <a:pt x="472" y="2663"/>
                  </a:cubicBezTo>
                  <a:cubicBezTo>
                    <a:pt x="590" y="2748"/>
                    <a:pt x="728" y="2790"/>
                    <a:pt x="864" y="2790"/>
                  </a:cubicBezTo>
                  <a:cubicBezTo>
                    <a:pt x="1054" y="2790"/>
                    <a:pt x="1241" y="2709"/>
                    <a:pt x="1370" y="2552"/>
                  </a:cubicBezTo>
                  <a:cubicBezTo>
                    <a:pt x="1779" y="2080"/>
                    <a:pt x="1543" y="1229"/>
                    <a:pt x="1323" y="725"/>
                  </a:cubicBezTo>
                  <a:cubicBezTo>
                    <a:pt x="1165" y="347"/>
                    <a:pt x="866" y="1"/>
                    <a:pt x="440" y="1"/>
                  </a:cubicBezTo>
                  <a:cubicBezTo>
                    <a:pt x="433" y="0"/>
                    <a:pt x="426" y="0"/>
                    <a:pt x="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54"/>
            <p:cNvSpPr/>
            <p:nvPr/>
          </p:nvSpPr>
          <p:spPr>
            <a:xfrm>
              <a:off x="5845988" y="862350"/>
              <a:ext cx="32625" cy="33050"/>
            </a:xfrm>
            <a:custGeom>
              <a:avLst/>
              <a:gdLst/>
              <a:ahLst/>
              <a:cxnLst/>
              <a:rect l="l" t="t" r="r" b="b"/>
              <a:pathLst>
                <a:path w="1305" h="1322" extrusionOk="0">
                  <a:moveTo>
                    <a:pt x="431" y="1"/>
                  </a:moveTo>
                  <a:cubicBezTo>
                    <a:pt x="205" y="1"/>
                    <a:pt x="9" y="119"/>
                    <a:pt x="1" y="421"/>
                  </a:cubicBezTo>
                  <a:cubicBezTo>
                    <a:pt x="1" y="673"/>
                    <a:pt x="190" y="736"/>
                    <a:pt x="363" y="894"/>
                  </a:cubicBezTo>
                  <a:cubicBezTo>
                    <a:pt x="520" y="1036"/>
                    <a:pt x="678" y="1319"/>
                    <a:pt x="930" y="1319"/>
                  </a:cubicBezTo>
                  <a:cubicBezTo>
                    <a:pt x="946" y="1321"/>
                    <a:pt x="962" y="1322"/>
                    <a:pt x="976" y="1322"/>
                  </a:cubicBezTo>
                  <a:cubicBezTo>
                    <a:pt x="1251" y="1322"/>
                    <a:pt x="1305" y="1053"/>
                    <a:pt x="1245" y="784"/>
                  </a:cubicBezTo>
                  <a:cubicBezTo>
                    <a:pt x="1213" y="579"/>
                    <a:pt x="1135" y="390"/>
                    <a:pt x="993" y="232"/>
                  </a:cubicBezTo>
                  <a:cubicBezTo>
                    <a:pt x="853" y="92"/>
                    <a:pt x="630" y="1"/>
                    <a:pt x="4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54"/>
            <p:cNvSpPr/>
            <p:nvPr/>
          </p:nvSpPr>
          <p:spPr>
            <a:xfrm>
              <a:off x="5612088" y="1116100"/>
              <a:ext cx="237875" cy="140425"/>
            </a:xfrm>
            <a:custGeom>
              <a:avLst/>
              <a:gdLst/>
              <a:ahLst/>
              <a:cxnLst/>
              <a:rect l="l" t="t" r="r" b="b"/>
              <a:pathLst>
                <a:path w="9515" h="5617" extrusionOk="0">
                  <a:moveTo>
                    <a:pt x="6467" y="0"/>
                  </a:moveTo>
                  <a:cubicBezTo>
                    <a:pt x="5887" y="0"/>
                    <a:pt x="5301" y="121"/>
                    <a:pt x="4726" y="211"/>
                  </a:cubicBezTo>
                  <a:cubicBezTo>
                    <a:pt x="4551" y="239"/>
                    <a:pt x="4377" y="250"/>
                    <a:pt x="4203" y="250"/>
                  </a:cubicBezTo>
                  <a:cubicBezTo>
                    <a:pt x="3560" y="250"/>
                    <a:pt x="2917" y="99"/>
                    <a:pt x="2275" y="99"/>
                  </a:cubicBezTo>
                  <a:cubicBezTo>
                    <a:pt x="2115" y="99"/>
                    <a:pt x="1955" y="109"/>
                    <a:pt x="1796" y="132"/>
                  </a:cubicBezTo>
                  <a:cubicBezTo>
                    <a:pt x="740" y="258"/>
                    <a:pt x="0" y="1219"/>
                    <a:pt x="142" y="2274"/>
                  </a:cubicBezTo>
                  <a:cubicBezTo>
                    <a:pt x="315" y="3471"/>
                    <a:pt x="1339" y="4463"/>
                    <a:pt x="2300" y="5046"/>
                  </a:cubicBezTo>
                  <a:cubicBezTo>
                    <a:pt x="2861" y="5400"/>
                    <a:pt x="3463" y="5616"/>
                    <a:pt x="3977" y="5616"/>
                  </a:cubicBezTo>
                  <a:cubicBezTo>
                    <a:pt x="4012" y="5616"/>
                    <a:pt x="4046" y="5615"/>
                    <a:pt x="4080" y="5613"/>
                  </a:cubicBezTo>
                  <a:cubicBezTo>
                    <a:pt x="4836" y="5566"/>
                    <a:pt x="5560" y="5346"/>
                    <a:pt x="6206" y="4967"/>
                  </a:cubicBezTo>
                  <a:cubicBezTo>
                    <a:pt x="7388" y="4290"/>
                    <a:pt x="9514" y="2731"/>
                    <a:pt x="8663" y="1077"/>
                  </a:cubicBezTo>
                  <a:cubicBezTo>
                    <a:pt x="8317" y="431"/>
                    <a:pt x="7577" y="85"/>
                    <a:pt x="6868" y="21"/>
                  </a:cubicBezTo>
                  <a:cubicBezTo>
                    <a:pt x="6735" y="7"/>
                    <a:pt x="6601" y="0"/>
                    <a:pt x="64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54"/>
            <p:cNvSpPr/>
            <p:nvPr/>
          </p:nvSpPr>
          <p:spPr>
            <a:xfrm>
              <a:off x="5753063" y="1161125"/>
              <a:ext cx="45300" cy="81150"/>
            </a:xfrm>
            <a:custGeom>
              <a:avLst/>
              <a:gdLst/>
              <a:ahLst/>
              <a:cxnLst/>
              <a:rect l="l" t="t" r="r" b="b"/>
              <a:pathLst>
                <a:path w="1812" h="3246" extrusionOk="0">
                  <a:moveTo>
                    <a:pt x="95" y="0"/>
                  </a:moveTo>
                  <a:cubicBezTo>
                    <a:pt x="32" y="111"/>
                    <a:pt x="0" y="237"/>
                    <a:pt x="32" y="363"/>
                  </a:cubicBezTo>
                  <a:cubicBezTo>
                    <a:pt x="47" y="504"/>
                    <a:pt x="63" y="630"/>
                    <a:pt x="95" y="757"/>
                  </a:cubicBezTo>
                  <a:cubicBezTo>
                    <a:pt x="142" y="1056"/>
                    <a:pt x="173" y="1355"/>
                    <a:pt x="221" y="1639"/>
                  </a:cubicBezTo>
                  <a:cubicBezTo>
                    <a:pt x="268" y="2001"/>
                    <a:pt x="315" y="2347"/>
                    <a:pt x="362" y="2710"/>
                  </a:cubicBezTo>
                  <a:cubicBezTo>
                    <a:pt x="378" y="2883"/>
                    <a:pt x="394" y="3072"/>
                    <a:pt x="410" y="3245"/>
                  </a:cubicBezTo>
                  <a:lnTo>
                    <a:pt x="583" y="3151"/>
                  </a:lnTo>
                  <a:cubicBezTo>
                    <a:pt x="1008" y="2914"/>
                    <a:pt x="1434" y="2631"/>
                    <a:pt x="1812" y="2316"/>
                  </a:cubicBezTo>
                  <a:cubicBezTo>
                    <a:pt x="1591" y="1954"/>
                    <a:pt x="1323" y="1607"/>
                    <a:pt x="1087" y="1245"/>
                  </a:cubicBezTo>
                  <a:cubicBezTo>
                    <a:pt x="804" y="788"/>
                    <a:pt x="473" y="378"/>
                    <a:pt x="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54"/>
            <p:cNvSpPr/>
            <p:nvPr/>
          </p:nvSpPr>
          <p:spPr>
            <a:xfrm>
              <a:off x="5637288" y="1152575"/>
              <a:ext cx="37825" cy="92050"/>
            </a:xfrm>
            <a:custGeom>
              <a:avLst/>
              <a:gdLst/>
              <a:ahLst/>
              <a:cxnLst/>
              <a:rect l="l" t="t" r="r" b="b"/>
              <a:pathLst>
                <a:path w="1513" h="3682" extrusionOk="0">
                  <a:moveTo>
                    <a:pt x="1191" y="0"/>
                  </a:moveTo>
                  <a:cubicBezTo>
                    <a:pt x="1104" y="0"/>
                    <a:pt x="1029" y="88"/>
                    <a:pt x="977" y="153"/>
                  </a:cubicBezTo>
                  <a:cubicBezTo>
                    <a:pt x="851" y="374"/>
                    <a:pt x="756" y="594"/>
                    <a:pt x="678" y="815"/>
                  </a:cubicBezTo>
                  <a:cubicBezTo>
                    <a:pt x="425" y="1382"/>
                    <a:pt x="252" y="1981"/>
                    <a:pt x="0" y="2548"/>
                  </a:cubicBezTo>
                  <a:cubicBezTo>
                    <a:pt x="378" y="2957"/>
                    <a:pt x="804" y="3304"/>
                    <a:pt x="1276" y="3587"/>
                  </a:cubicBezTo>
                  <a:cubicBezTo>
                    <a:pt x="1339" y="3619"/>
                    <a:pt x="1386" y="3650"/>
                    <a:pt x="1434" y="3682"/>
                  </a:cubicBezTo>
                  <a:lnTo>
                    <a:pt x="1449" y="3477"/>
                  </a:lnTo>
                  <a:cubicBezTo>
                    <a:pt x="1449" y="3367"/>
                    <a:pt x="1449" y="3256"/>
                    <a:pt x="1434" y="3130"/>
                  </a:cubicBezTo>
                  <a:cubicBezTo>
                    <a:pt x="1434" y="2941"/>
                    <a:pt x="1449" y="2737"/>
                    <a:pt x="1449" y="2532"/>
                  </a:cubicBezTo>
                  <a:cubicBezTo>
                    <a:pt x="1465" y="2107"/>
                    <a:pt x="1465" y="1681"/>
                    <a:pt x="1497" y="1240"/>
                  </a:cubicBezTo>
                  <a:cubicBezTo>
                    <a:pt x="1512" y="941"/>
                    <a:pt x="1497" y="626"/>
                    <a:pt x="1449" y="311"/>
                  </a:cubicBezTo>
                  <a:cubicBezTo>
                    <a:pt x="1434" y="185"/>
                    <a:pt x="1355" y="75"/>
                    <a:pt x="1245" y="12"/>
                  </a:cubicBezTo>
                  <a:cubicBezTo>
                    <a:pt x="1226" y="4"/>
                    <a:pt x="1208" y="0"/>
                    <a:pt x="1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54"/>
            <p:cNvSpPr/>
            <p:nvPr/>
          </p:nvSpPr>
          <p:spPr>
            <a:xfrm>
              <a:off x="5758563" y="1116225"/>
              <a:ext cx="15000" cy="42950"/>
            </a:xfrm>
            <a:custGeom>
              <a:avLst/>
              <a:gdLst/>
              <a:ahLst/>
              <a:cxnLst/>
              <a:rect l="l" t="t" r="r" b="b"/>
              <a:pathLst>
                <a:path w="600" h="1718" extrusionOk="0">
                  <a:moveTo>
                    <a:pt x="552" y="1"/>
                  </a:moveTo>
                  <a:cubicBezTo>
                    <a:pt x="379" y="1"/>
                    <a:pt x="190" y="16"/>
                    <a:pt x="1" y="32"/>
                  </a:cubicBezTo>
                  <a:cubicBezTo>
                    <a:pt x="32" y="237"/>
                    <a:pt x="64" y="442"/>
                    <a:pt x="95" y="647"/>
                  </a:cubicBezTo>
                  <a:cubicBezTo>
                    <a:pt x="111" y="804"/>
                    <a:pt x="127" y="977"/>
                    <a:pt x="158" y="1135"/>
                  </a:cubicBezTo>
                  <a:cubicBezTo>
                    <a:pt x="174" y="1308"/>
                    <a:pt x="221" y="1481"/>
                    <a:pt x="300" y="1623"/>
                  </a:cubicBezTo>
                  <a:cubicBezTo>
                    <a:pt x="316" y="1655"/>
                    <a:pt x="347" y="1702"/>
                    <a:pt x="363" y="1718"/>
                  </a:cubicBezTo>
                  <a:cubicBezTo>
                    <a:pt x="394" y="1718"/>
                    <a:pt x="426" y="1670"/>
                    <a:pt x="442" y="1639"/>
                  </a:cubicBezTo>
                  <a:cubicBezTo>
                    <a:pt x="489" y="1560"/>
                    <a:pt x="521" y="1481"/>
                    <a:pt x="536" y="1387"/>
                  </a:cubicBezTo>
                  <a:cubicBezTo>
                    <a:pt x="568" y="1214"/>
                    <a:pt x="584" y="1025"/>
                    <a:pt x="584" y="836"/>
                  </a:cubicBezTo>
                  <a:cubicBezTo>
                    <a:pt x="599" y="552"/>
                    <a:pt x="584" y="269"/>
                    <a:pt x="5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54"/>
            <p:cNvSpPr/>
            <p:nvPr/>
          </p:nvSpPr>
          <p:spPr>
            <a:xfrm>
              <a:off x="5726663" y="1119000"/>
              <a:ext cx="18150" cy="38925"/>
            </a:xfrm>
            <a:custGeom>
              <a:avLst/>
              <a:gdLst/>
              <a:ahLst/>
              <a:cxnLst/>
              <a:rect l="l" t="t" r="r" b="b"/>
              <a:pathLst>
                <a:path w="726" h="1557" extrusionOk="0">
                  <a:moveTo>
                    <a:pt x="725" y="0"/>
                  </a:moveTo>
                  <a:lnTo>
                    <a:pt x="143" y="95"/>
                  </a:lnTo>
                  <a:lnTo>
                    <a:pt x="1" y="110"/>
                  </a:lnTo>
                  <a:lnTo>
                    <a:pt x="17" y="441"/>
                  </a:lnTo>
                  <a:lnTo>
                    <a:pt x="80" y="1481"/>
                  </a:lnTo>
                  <a:cubicBezTo>
                    <a:pt x="105" y="1535"/>
                    <a:pt x="133" y="1557"/>
                    <a:pt x="162" y="1557"/>
                  </a:cubicBezTo>
                  <a:cubicBezTo>
                    <a:pt x="275" y="1557"/>
                    <a:pt x="401" y="1213"/>
                    <a:pt x="426" y="1150"/>
                  </a:cubicBezTo>
                  <a:cubicBezTo>
                    <a:pt x="552" y="772"/>
                    <a:pt x="647" y="394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54"/>
            <p:cNvSpPr/>
            <p:nvPr/>
          </p:nvSpPr>
          <p:spPr>
            <a:xfrm>
              <a:off x="5688088" y="1120175"/>
              <a:ext cx="19700" cy="52475"/>
            </a:xfrm>
            <a:custGeom>
              <a:avLst/>
              <a:gdLst/>
              <a:ahLst/>
              <a:cxnLst/>
              <a:rect l="l" t="t" r="r" b="b"/>
              <a:pathLst>
                <a:path w="788" h="2099" extrusionOk="0">
                  <a:moveTo>
                    <a:pt x="0" y="0"/>
                  </a:moveTo>
                  <a:lnTo>
                    <a:pt x="0" y="0"/>
                  </a:lnTo>
                  <a:cubicBezTo>
                    <a:pt x="16" y="79"/>
                    <a:pt x="32" y="174"/>
                    <a:pt x="47" y="284"/>
                  </a:cubicBezTo>
                  <a:cubicBezTo>
                    <a:pt x="79" y="552"/>
                    <a:pt x="95" y="835"/>
                    <a:pt x="110" y="1103"/>
                  </a:cubicBezTo>
                  <a:cubicBezTo>
                    <a:pt x="110" y="1210"/>
                    <a:pt x="96" y="2098"/>
                    <a:pt x="266" y="2098"/>
                  </a:cubicBezTo>
                  <a:cubicBezTo>
                    <a:pt x="272" y="2098"/>
                    <a:pt x="278" y="2097"/>
                    <a:pt x="284" y="2095"/>
                  </a:cubicBezTo>
                  <a:cubicBezTo>
                    <a:pt x="347" y="2064"/>
                    <a:pt x="394" y="1922"/>
                    <a:pt x="410" y="1859"/>
                  </a:cubicBezTo>
                  <a:cubicBezTo>
                    <a:pt x="457" y="1701"/>
                    <a:pt x="504" y="1560"/>
                    <a:pt x="536" y="1402"/>
                  </a:cubicBezTo>
                  <a:cubicBezTo>
                    <a:pt x="630" y="1024"/>
                    <a:pt x="693" y="646"/>
                    <a:pt x="756" y="268"/>
                  </a:cubicBezTo>
                  <a:cubicBezTo>
                    <a:pt x="772" y="205"/>
                    <a:pt x="772" y="142"/>
                    <a:pt x="788" y="79"/>
                  </a:cubicBezTo>
                  <a:cubicBezTo>
                    <a:pt x="520" y="63"/>
                    <a:pt x="268" y="1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54"/>
            <p:cNvSpPr/>
            <p:nvPr/>
          </p:nvSpPr>
          <p:spPr>
            <a:xfrm>
              <a:off x="5779838" y="1116625"/>
              <a:ext cx="33500" cy="42600"/>
            </a:xfrm>
            <a:custGeom>
              <a:avLst/>
              <a:gdLst/>
              <a:ahLst/>
              <a:cxnLst/>
              <a:rect l="l" t="t" r="r" b="b"/>
              <a:pathLst>
                <a:path w="1340" h="1704" extrusionOk="0">
                  <a:moveTo>
                    <a:pt x="300" y="0"/>
                  </a:moveTo>
                  <a:cubicBezTo>
                    <a:pt x="252" y="205"/>
                    <a:pt x="189" y="394"/>
                    <a:pt x="158" y="568"/>
                  </a:cubicBezTo>
                  <a:cubicBezTo>
                    <a:pt x="111" y="820"/>
                    <a:pt x="48" y="1072"/>
                    <a:pt x="16" y="1339"/>
                  </a:cubicBezTo>
                  <a:cubicBezTo>
                    <a:pt x="0" y="1434"/>
                    <a:pt x="0" y="1544"/>
                    <a:pt x="32" y="1654"/>
                  </a:cubicBezTo>
                  <a:cubicBezTo>
                    <a:pt x="62" y="1690"/>
                    <a:pt x="101" y="1703"/>
                    <a:pt x="142" y="1703"/>
                  </a:cubicBezTo>
                  <a:cubicBezTo>
                    <a:pt x="209" y="1703"/>
                    <a:pt x="282" y="1668"/>
                    <a:pt x="331" y="1639"/>
                  </a:cubicBezTo>
                  <a:cubicBezTo>
                    <a:pt x="536" y="1497"/>
                    <a:pt x="709" y="1324"/>
                    <a:pt x="867" y="1119"/>
                  </a:cubicBezTo>
                  <a:cubicBezTo>
                    <a:pt x="1056" y="898"/>
                    <a:pt x="1213" y="662"/>
                    <a:pt x="1339" y="394"/>
                  </a:cubicBezTo>
                  <a:cubicBezTo>
                    <a:pt x="1024" y="190"/>
                    <a:pt x="678" y="64"/>
                    <a:pt x="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54"/>
            <p:cNvSpPr/>
            <p:nvPr/>
          </p:nvSpPr>
          <p:spPr>
            <a:xfrm>
              <a:off x="5640813" y="1118600"/>
              <a:ext cx="24450" cy="49300"/>
            </a:xfrm>
            <a:custGeom>
              <a:avLst/>
              <a:gdLst/>
              <a:ahLst/>
              <a:cxnLst/>
              <a:rect l="l" t="t" r="r" b="b"/>
              <a:pathLst>
                <a:path w="978" h="1972" extrusionOk="0">
                  <a:moveTo>
                    <a:pt x="978" y="0"/>
                  </a:moveTo>
                  <a:cubicBezTo>
                    <a:pt x="867" y="0"/>
                    <a:pt x="757" y="16"/>
                    <a:pt x="663" y="32"/>
                  </a:cubicBezTo>
                  <a:cubicBezTo>
                    <a:pt x="458" y="63"/>
                    <a:pt x="253" y="126"/>
                    <a:pt x="64" y="205"/>
                  </a:cubicBezTo>
                  <a:cubicBezTo>
                    <a:pt x="48" y="473"/>
                    <a:pt x="48" y="741"/>
                    <a:pt x="48" y="1008"/>
                  </a:cubicBezTo>
                  <a:cubicBezTo>
                    <a:pt x="32" y="1276"/>
                    <a:pt x="17" y="1560"/>
                    <a:pt x="1" y="1843"/>
                  </a:cubicBezTo>
                  <a:cubicBezTo>
                    <a:pt x="1" y="1901"/>
                    <a:pt x="1" y="1971"/>
                    <a:pt x="73" y="1971"/>
                  </a:cubicBezTo>
                  <a:cubicBezTo>
                    <a:pt x="80" y="1971"/>
                    <a:pt x="87" y="1971"/>
                    <a:pt x="95" y="1969"/>
                  </a:cubicBezTo>
                  <a:cubicBezTo>
                    <a:pt x="127" y="1969"/>
                    <a:pt x="174" y="1938"/>
                    <a:pt x="206" y="1922"/>
                  </a:cubicBezTo>
                  <a:cubicBezTo>
                    <a:pt x="269" y="1843"/>
                    <a:pt x="332" y="1780"/>
                    <a:pt x="379" y="1686"/>
                  </a:cubicBezTo>
                  <a:cubicBezTo>
                    <a:pt x="505" y="1465"/>
                    <a:pt x="615" y="1213"/>
                    <a:pt x="694" y="961"/>
                  </a:cubicBezTo>
                  <a:cubicBezTo>
                    <a:pt x="789" y="693"/>
                    <a:pt x="867" y="410"/>
                    <a:pt x="946" y="126"/>
                  </a:cubicBezTo>
                  <a:cubicBezTo>
                    <a:pt x="946" y="79"/>
                    <a:pt x="978" y="48"/>
                    <a:pt x="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07" name="Google Shape;3907;p54"/>
          <p:cNvCxnSpPr/>
          <p:nvPr/>
        </p:nvCxnSpPr>
        <p:spPr>
          <a:xfrm rot="10800000">
            <a:off x="5155925" y="1722000"/>
            <a:ext cx="9438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908" name="Google Shape;3908;p54"/>
          <p:cNvSpPr/>
          <p:nvPr/>
        </p:nvSpPr>
        <p:spPr>
          <a:xfrm>
            <a:off x="5464575" y="2281275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909" name="Google Shape;3909;p54"/>
          <p:cNvCxnSpPr/>
          <p:nvPr/>
        </p:nvCxnSpPr>
        <p:spPr>
          <a:xfrm rot="10800000">
            <a:off x="5155925" y="2668275"/>
            <a:ext cx="9438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910" name="Google Shape;3910;p54"/>
          <p:cNvSpPr/>
          <p:nvPr/>
        </p:nvSpPr>
        <p:spPr>
          <a:xfrm>
            <a:off x="5464575" y="3236700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911" name="Google Shape;3911;p54"/>
          <p:cNvCxnSpPr/>
          <p:nvPr/>
        </p:nvCxnSpPr>
        <p:spPr>
          <a:xfrm rot="10800000">
            <a:off x="5155925" y="3623700"/>
            <a:ext cx="9438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3912" name="Google Shape;3912;p54"/>
          <p:cNvCxnSpPr/>
          <p:nvPr/>
        </p:nvCxnSpPr>
        <p:spPr>
          <a:xfrm rot="10800000">
            <a:off x="6662325" y="3529254"/>
            <a:ext cx="8439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913" name="Google Shape;3913;p54"/>
          <p:cNvSpPr/>
          <p:nvPr/>
        </p:nvSpPr>
        <p:spPr>
          <a:xfrm>
            <a:off x="6368625" y="2668275"/>
            <a:ext cx="1251300" cy="1175400"/>
          </a:xfrm>
          <a:prstGeom prst="arc">
            <a:avLst>
              <a:gd name="adj1" fmla="val 11906008"/>
              <a:gd name="adj2" fmla="val 20689751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triangl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4" name="Google Shape;3914;p54"/>
          <p:cNvSpPr/>
          <p:nvPr/>
        </p:nvSpPr>
        <p:spPr>
          <a:xfrm>
            <a:off x="7658625" y="3389088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15" name="Google Shape;3915;p54"/>
          <p:cNvSpPr/>
          <p:nvPr/>
        </p:nvSpPr>
        <p:spPr>
          <a:xfrm>
            <a:off x="6877025" y="2281263"/>
            <a:ext cx="234600" cy="234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36" y="1357304"/>
            <a:ext cx="4620000" cy="1624800"/>
          </a:xfrm>
        </p:spPr>
        <p:txBody>
          <a:bodyPr/>
          <a:lstStyle/>
          <a:p>
            <a:r>
              <a:rPr lang="es-MX" dirty="0"/>
              <a:t>Cierre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9893" y="4157983"/>
            <a:ext cx="5770458" cy="834315"/>
          </a:xfrm>
        </p:spPr>
        <p:txBody>
          <a:bodyPr/>
          <a:lstStyle/>
          <a:p>
            <a:r>
              <a:rPr lang="es-MX" dirty="0"/>
              <a:t>Para terminar elaborar la página 3 y 4 del cuaderno de trazos usando lápiz.</a:t>
            </a:r>
          </a:p>
        </p:txBody>
      </p:sp>
      <p:grpSp>
        <p:nvGrpSpPr>
          <p:cNvPr id="4" name="Google Shape;2955;p51"/>
          <p:cNvGrpSpPr/>
          <p:nvPr/>
        </p:nvGrpSpPr>
        <p:grpSpPr>
          <a:xfrm>
            <a:off x="7572396" y="3786196"/>
            <a:ext cx="1079241" cy="1190420"/>
            <a:chOff x="1087038" y="2975725"/>
            <a:chExt cx="728525" cy="865550"/>
          </a:xfrm>
        </p:grpSpPr>
        <p:sp>
          <p:nvSpPr>
            <p:cNvPr id="5" name="Google Shape;2956;p51"/>
            <p:cNvSpPr/>
            <p:nvPr/>
          </p:nvSpPr>
          <p:spPr>
            <a:xfrm>
              <a:off x="1087038" y="3076900"/>
              <a:ext cx="728525" cy="764375"/>
            </a:xfrm>
            <a:custGeom>
              <a:avLst/>
              <a:gdLst/>
              <a:ahLst/>
              <a:cxnLst/>
              <a:rect l="l" t="t" r="r" b="b"/>
              <a:pathLst>
                <a:path w="29141" h="30575" extrusionOk="0">
                  <a:moveTo>
                    <a:pt x="25628" y="4333"/>
                  </a:moveTo>
                  <a:cubicBezTo>
                    <a:pt x="23297" y="1135"/>
                    <a:pt x="18540" y="1"/>
                    <a:pt x="15201" y="1"/>
                  </a:cubicBezTo>
                  <a:cubicBezTo>
                    <a:pt x="9262" y="1"/>
                    <a:pt x="4395" y="2600"/>
                    <a:pt x="1828" y="7184"/>
                  </a:cubicBezTo>
                  <a:cubicBezTo>
                    <a:pt x="599" y="9546"/>
                    <a:pt x="252" y="12319"/>
                    <a:pt x="48" y="14729"/>
                  </a:cubicBezTo>
                  <a:lnTo>
                    <a:pt x="48" y="14792"/>
                  </a:lnTo>
                  <a:cubicBezTo>
                    <a:pt x="48" y="14855"/>
                    <a:pt x="32" y="14918"/>
                    <a:pt x="32" y="14981"/>
                  </a:cubicBezTo>
                  <a:cubicBezTo>
                    <a:pt x="16" y="15044"/>
                    <a:pt x="16" y="15122"/>
                    <a:pt x="0" y="15201"/>
                  </a:cubicBezTo>
                  <a:cubicBezTo>
                    <a:pt x="0" y="21329"/>
                    <a:pt x="1954" y="25723"/>
                    <a:pt x="5797" y="28291"/>
                  </a:cubicBezTo>
                  <a:cubicBezTo>
                    <a:pt x="8160" y="29866"/>
                    <a:pt x="10822" y="30575"/>
                    <a:pt x="14460" y="30575"/>
                  </a:cubicBezTo>
                  <a:cubicBezTo>
                    <a:pt x="18193" y="30512"/>
                    <a:pt x="23092" y="29141"/>
                    <a:pt x="25549" y="26212"/>
                  </a:cubicBezTo>
                  <a:lnTo>
                    <a:pt x="25581" y="26180"/>
                  </a:lnTo>
                  <a:lnTo>
                    <a:pt x="26384" y="25093"/>
                  </a:lnTo>
                  <a:cubicBezTo>
                    <a:pt x="28211" y="22699"/>
                    <a:pt x="29141" y="19218"/>
                    <a:pt x="29141" y="14760"/>
                  </a:cubicBezTo>
                  <a:cubicBezTo>
                    <a:pt x="29141" y="13358"/>
                    <a:pt x="28952" y="11137"/>
                    <a:pt x="28448" y="9468"/>
                  </a:cubicBezTo>
                  <a:cubicBezTo>
                    <a:pt x="27881" y="7467"/>
                    <a:pt x="26904" y="5955"/>
                    <a:pt x="25628" y="4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957;p51"/>
            <p:cNvSpPr/>
            <p:nvPr/>
          </p:nvSpPr>
          <p:spPr>
            <a:xfrm>
              <a:off x="1087438" y="3078100"/>
              <a:ext cx="657650" cy="763175"/>
            </a:xfrm>
            <a:custGeom>
              <a:avLst/>
              <a:gdLst/>
              <a:ahLst/>
              <a:cxnLst/>
              <a:rect l="l" t="t" r="r" b="b"/>
              <a:pathLst>
                <a:path w="26306" h="30527" extrusionOk="0">
                  <a:moveTo>
                    <a:pt x="13877" y="0"/>
                  </a:moveTo>
                  <a:cubicBezTo>
                    <a:pt x="8537" y="362"/>
                    <a:pt x="4190" y="2914"/>
                    <a:pt x="1827" y="7136"/>
                  </a:cubicBezTo>
                  <a:cubicBezTo>
                    <a:pt x="583" y="9498"/>
                    <a:pt x="252" y="12271"/>
                    <a:pt x="32" y="14696"/>
                  </a:cubicBezTo>
                  <a:lnTo>
                    <a:pt x="32" y="14759"/>
                  </a:lnTo>
                  <a:cubicBezTo>
                    <a:pt x="32" y="14822"/>
                    <a:pt x="16" y="14885"/>
                    <a:pt x="16" y="14933"/>
                  </a:cubicBezTo>
                  <a:cubicBezTo>
                    <a:pt x="0" y="15011"/>
                    <a:pt x="0" y="15074"/>
                    <a:pt x="0" y="15153"/>
                  </a:cubicBezTo>
                  <a:cubicBezTo>
                    <a:pt x="0" y="21281"/>
                    <a:pt x="1938" y="25691"/>
                    <a:pt x="5781" y="28243"/>
                  </a:cubicBezTo>
                  <a:cubicBezTo>
                    <a:pt x="8144" y="29818"/>
                    <a:pt x="10806" y="30527"/>
                    <a:pt x="14444" y="30527"/>
                  </a:cubicBezTo>
                  <a:cubicBezTo>
                    <a:pt x="18177" y="30479"/>
                    <a:pt x="23076" y="29109"/>
                    <a:pt x="25533" y="26179"/>
                  </a:cubicBezTo>
                  <a:lnTo>
                    <a:pt x="25565" y="26132"/>
                  </a:lnTo>
                  <a:lnTo>
                    <a:pt x="26305" y="25155"/>
                  </a:lnTo>
                  <a:lnTo>
                    <a:pt x="26305" y="25155"/>
                  </a:lnTo>
                  <a:cubicBezTo>
                    <a:pt x="24210" y="26573"/>
                    <a:pt x="21911" y="27644"/>
                    <a:pt x="19390" y="27959"/>
                  </a:cubicBezTo>
                  <a:cubicBezTo>
                    <a:pt x="18398" y="28083"/>
                    <a:pt x="17340" y="28150"/>
                    <a:pt x="16271" y="28150"/>
                  </a:cubicBezTo>
                  <a:cubicBezTo>
                    <a:pt x="14611" y="28150"/>
                    <a:pt x="12925" y="27987"/>
                    <a:pt x="11420" y="27613"/>
                  </a:cubicBezTo>
                  <a:cubicBezTo>
                    <a:pt x="9593" y="27172"/>
                    <a:pt x="7970" y="26164"/>
                    <a:pt x="6758" y="24746"/>
                  </a:cubicBezTo>
                  <a:cubicBezTo>
                    <a:pt x="4064" y="21564"/>
                    <a:pt x="3371" y="16823"/>
                    <a:pt x="4489" y="12838"/>
                  </a:cubicBezTo>
                  <a:cubicBezTo>
                    <a:pt x="5025" y="10948"/>
                    <a:pt x="5986" y="9325"/>
                    <a:pt x="7734" y="8443"/>
                  </a:cubicBezTo>
                  <a:cubicBezTo>
                    <a:pt x="9073" y="7766"/>
                    <a:pt x="10569" y="7482"/>
                    <a:pt x="11436" y="6112"/>
                  </a:cubicBezTo>
                  <a:cubicBezTo>
                    <a:pt x="12066" y="5151"/>
                    <a:pt x="12192" y="3970"/>
                    <a:pt x="12523" y="2883"/>
                  </a:cubicBezTo>
                  <a:cubicBezTo>
                    <a:pt x="12822" y="1859"/>
                    <a:pt x="13279" y="882"/>
                    <a:pt x="13877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958;p51"/>
            <p:cNvSpPr/>
            <p:nvPr/>
          </p:nvSpPr>
          <p:spPr>
            <a:xfrm>
              <a:off x="1222488" y="2986125"/>
              <a:ext cx="163450" cy="214450"/>
            </a:xfrm>
            <a:custGeom>
              <a:avLst/>
              <a:gdLst/>
              <a:ahLst/>
              <a:cxnLst/>
              <a:rect l="l" t="t" r="r" b="b"/>
              <a:pathLst>
                <a:path w="6538" h="8578" extrusionOk="0">
                  <a:moveTo>
                    <a:pt x="2363" y="0"/>
                  </a:moveTo>
                  <a:cubicBezTo>
                    <a:pt x="2064" y="0"/>
                    <a:pt x="1776" y="119"/>
                    <a:pt x="1576" y="356"/>
                  </a:cubicBezTo>
                  <a:cubicBezTo>
                    <a:pt x="584" y="1332"/>
                    <a:pt x="17" y="2671"/>
                    <a:pt x="1" y="4057"/>
                  </a:cubicBezTo>
                  <a:cubicBezTo>
                    <a:pt x="17" y="5443"/>
                    <a:pt x="584" y="6751"/>
                    <a:pt x="1592" y="7696"/>
                  </a:cubicBezTo>
                  <a:cubicBezTo>
                    <a:pt x="2204" y="8271"/>
                    <a:pt x="3005" y="8578"/>
                    <a:pt x="3829" y="8578"/>
                  </a:cubicBezTo>
                  <a:cubicBezTo>
                    <a:pt x="4044" y="8578"/>
                    <a:pt x="4260" y="8557"/>
                    <a:pt x="4474" y="8515"/>
                  </a:cubicBezTo>
                  <a:cubicBezTo>
                    <a:pt x="5671" y="8247"/>
                    <a:pt x="6538" y="6814"/>
                    <a:pt x="5797" y="5664"/>
                  </a:cubicBezTo>
                  <a:cubicBezTo>
                    <a:pt x="5624" y="5396"/>
                    <a:pt x="5404" y="5176"/>
                    <a:pt x="5152" y="5002"/>
                  </a:cubicBezTo>
                  <a:cubicBezTo>
                    <a:pt x="4774" y="4735"/>
                    <a:pt x="4348" y="4545"/>
                    <a:pt x="4002" y="4246"/>
                  </a:cubicBezTo>
                  <a:cubicBezTo>
                    <a:pt x="3277" y="3632"/>
                    <a:pt x="3025" y="2671"/>
                    <a:pt x="3072" y="1742"/>
                  </a:cubicBezTo>
                  <a:cubicBezTo>
                    <a:pt x="3104" y="1206"/>
                    <a:pt x="3246" y="261"/>
                    <a:pt x="2600" y="25"/>
                  </a:cubicBezTo>
                  <a:cubicBezTo>
                    <a:pt x="2521" y="8"/>
                    <a:pt x="2442" y="0"/>
                    <a:pt x="2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959;p51"/>
            <p:cNvSpPr/>
            <p:nvPr/>
          </p:nvSpPr>
          <p:spPr>
            <a:xfrm>
              <a:off x="1517063" y="2975725"/>
              <a:ext cx="163425" cy="214575"/>
            </a:xfrm>
            <a:custGeom>
              <a:avLst/>
              <a:gdLst/>
              <a:ahLst/>
              <a:cxnLst/>
              <a:rect l="l" t="t" r="r" b="b"/>
              <a:pathLst>
                <a:path w="6537" h="8583" extrusionOk="0">
                  <a:moveTo>
                    <a:pt x="4187" y="0"/>
                  </a:moveTo>
                  <a:cubicBezTo>
                    <a:pt x="4105" y="0"/>
                    <a:pt x="4021" y="10"/>
                    <a:pt x="3938" y="31"/>
                  </a:cubicBezTo>
                  <a:cubicBezTo>
                    <a:pt x="3292" y="252"/>
                    <a:pt x="3434" y="1197"/>
                    <a:pt x="3450" y="1732"/>
                  </a:cubicBezTo>
                  <a:cubicBezTo>
                    <a:pt x="3513" y="2678"/>
                    <a:pt x="3261" y="3623"/>
                    <a:pt x="2536" y="4253"/>
                  </a:cubicBezTo>
                  <a:cubicBezTo>
                    <a:pt x="2190" y="4552"/>
                    <a:pt x="1764" y="4741"/>
                    <a:pt x="1386" y="4993"/>
                  </a:cubicBezTo>
                  <a:cubicBezTo>
                    <a:pt x="1134" y="5166"/>
                    <a:pt x="914" y="5403"/>
                    <a:pt x="740" y="5655"/>
                  </a:cubicBezTo>
                  <a:cubicBezTo>
                    <a:pt x="0" y="6820"/>
                    <a:pt x="866" y="8238"/>
                    <a:pt x="2064" y="8521"/>
                  </a:cubicBezTo>
                  <a:cubicBezTo>
                    <a:pt x="2273" y="8563"/>
                    <a:pt x="2485" y="8583"/>
                    <a:pt x="2694" y="8583"/>
                  </a:cubicBezTo>
                  <a:cubicBezTo>
                    <a:pt x="3523" y="8583"/>
                    <a:pt x="4330" y="8268"/>
                    <a:pt x="4946" y="7702"/>
                  </a:cubicBezTo>
                  <a:cubicBezTo>
                    <a:pt x="5954" y="6757"/>
                    <a:pt x="6521" y="5450"/>
                    <a:pt x="6537" y="4064"/>
                  </a:cubicBezTo>
                  <a:cubicBezTo>
                    <a:pt x="6521" y="2678"/>
                    <a:pt x="5954" y="1339"/>
                    <a:pt x="4962" y="362"/>
                  </a:cubicBezTo>
                  <a:cubicBezTo>
                    <a:pt x="4765" y="128"/>
                    <a:pt x="4482" y="0"/>
                    <a:pt x="41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960;p51"/>
            <p:cNvSpPr/>
            <p:nvPr/>
          </p:nvSpPr>
          <p:spPr>
            <a:xfrm>
              <a:off x="1222488" y="2989875"/>
              <a:ext cx="141400" cy="210700"/>
            </a:xfrm>
            <a:custGeom>
              <a:avLst/>
              <a:gdLst/>
              <a:ahLst/>
              <a:cxnLst/>
              <a:rect l="l" t="t" r="r" b="b"/>
              <a:pathLst>
                <a:path w="5656" h="8428" extrusionOk="0">
                  <a:moveTo>
                    <a:pt x="1844" y="1"/>
                  </a:moveTo>
                  <a:cubicBezTo>
                    <a:pt x="1734" y="64"/>
                    <a:pt x="1655" y="127"/>
                    <a:pt x="1576" y="206"/>
                  </a:cubicBezTo>
                  <a:cubicBezTo>
                    <a:pt x="584" y="1182"/>
                    <a:pt x="17" y="2521"/>
                    <a:pt x="1" y="3923"/>
                  </a:cubicBezTo>
                  <a:cubicBezTo>
                    <a:pt x="17" y="5293"/>
                    <a:pt x="584" y="6601"/>
                    <a:pt x="1592" y="7546"/>
                  </a:cubicBezTo>
                  <a:cubicBezTo>
                    <a:pt x="2204" y="8121"/>
                    <a:pt x="3005" y="8428"/>
                    <a:pt x="3829" y="8428"/>
                  </a:cubicBezTo>
                  <a:cubicBezTo>
                    <a:pt x="4044" y="8428"/>
                    <a:pt x="4260" y="8407"/>
                    <a:pt x="4474" y="8365"/>
                  </a:cubicBezTo>
                  <a:cubicBezTo>
                    <a:pt x="4947" y="8255"/>
                    <a:pt x="5356" y="7971"/>
                    <a:pt x="5656" y="7577"/>
                  </a:cubicBezTo>
                  <a:lnTo>
                    <a:pt x="5656" y="7577"/>
                  </a:lnTo>
                  <a:cubicBezTo>
                    <a:pt x="5389" y="7681"/>
                    <a:pt x="5111" y="7736"/>
                    <a:pt x="4829" y="7736"/>
                  </a:cubicBezTo>
                  <a:cubicBezTo>
                    <a:pt x="4130" y="7736"/>
                    <a:pt x="3404" y="7400"/>
                    <a:pt x="2742" y="6648"/>
                  </a:cubicBezTo>
                  <a:cubicBezTo>
                    <a:pt x="1938" y="5703"/>
                    <a:pt x="1497" y="4521"/>
                    <a:pt x="1497" y="3293"/>
                  </a:cubicBezTo>
                  <a:cubicBezTo>
                    <a:pt x="1513" y="2332"/>
                    <a:pt x="2001" y="1040"/>
                    <a:pt x="1844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961;p51"/>
            <p:cNvSpPr/>
            <p:nvPr/>
          </p:nvSpPr>
          <p:spPr>
            <a:xfrm>
              <a:off x="1541063" y="3021000"/>
              <a:ext cx="139425" cy="169300"/>
            </a:xfrm>
            <a:custGeom>
              <a:avLst/>
              <a:gdLst/>
              <a:ahLst/>
              <a:cxnLst/>
              <a:rect l="l" t="t" r="r" b="b"/>
              <a:pathLst>
                <a:path w="5577" h="6772" extrusionOk="0">
                  <a:moveTo>
                    <a:pt x="5041" y="0"/>
                  </a:moveTo>
                  <a:lnTo>
                    <a:pt x="5041" y="0"/>
                  </a:lnTo>
                  <a:cubicBezTo>
                    <a:pt x="5152" y="1560"/>
                    <a:pt x="4805" y="3182"/>
                    <a:pt x="4002" y="4237"/>
                  </a:cubicBezTo>
                  <a:cubicBezTo>
                    <a:pt x="3111" y="5389"/>
                    <a:pt x="1826" y="6063"/>
                    <a:pt x="563" y="6063"/>
                  </a:cubicBezTo>
                  <a:cubicBezTo>
                    <a:pt x="375" y="6063"/>
                    <a:pt x="187" y="6048"/>
                    <a:pt x="1" y="6017"/>
                  </a:cubicBezTo>
                  <a:lnTo>
                    <a:pt x="1" y="6017"/>
                  </a:lnTo>
                  <a:cubicBezTo>
                    <a:pt x="284" y="6364"/>
                    <a:pt x="678" y="6600"/>
                    <a:pt x="1104" y="6710"/>
                  </a:cubicBezTo>
                  <a:cubicBezTo>
                    <a:pt x="1313" y="6752"/>
                    <a:pt x="1525" y="6772"/>
                    <a:pt x="1734" y="6772"/>
                  </a:cubicBezTo>
                  <a:cubicBezTo>
                    <a:pt x="2563" y="6772"/>
                    <a:pt x="3370" y="6457"/>
                    <a:pt x="3986" y="5891"/>
                  </a:cubicBezTo>
                  <a:cubicBezTo>
                    <a:pt x="4994" y="4946"/>
                    <a:pt x="5561" y="3639"/>
                    <a:pt x="5577" y="2253"/>
                  </a:cubicBezTo>
                  <a:cubicBezTo>
                    <a:pt x="5561" y="1481"/>
                    <a:pt x="5388" y="709"/>
                    <a:pt x="5041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962;p51"/>
            <p:cNvSpPr/>
            <p:nvPr/>
          </p:nvSpPr>
          <p:spPr>
            <a:xfrm>
              <a:off x="1149263" y="3254325"/>
              <a:ext cx="161475" cy="200975"/>
            </a:xfrm>
            <a:custGeom>
              <a:avLst/>
              <a:gdLst/>
              <a:ahLst/>
              <a:cxnLst/>
              <a:rect l="l" t="t" r="r" b="b"/>
              <a:pathLst>
                <a:path w="6459" h="8039" extrusionOk="0">
                  <a:moveTo>
                    <a:pt x="2876" y="0"/>
                  </a:moveTo>
                  <a:cubicBezTo>
                    <a:pt x="2301" y="0"/>
                    <a:pt x="1723" y="191"/>
                    <a:pt x="1213" y="622"/>
                  </a:cubicBezTo>
                  <a:cubicBezTo>
                    <a:pt x="473" y="1236"/>
                    <a:pt x="284" y="2182"/>
                    <a:pt x="284" y="3111"/>
                  </a:cubicBezTo>
                  <a:cubicBezTo>
                    <a:pt x="284" y="3962"/>
                    <a:pt x="158" y="4749"/>
                    <a:pt x="95" y="5584"/>
                  </a:cubicBezTo>
                  <a:cubicBezTo>
                    <a:pt x="0" y="6592"/>
                    <a:pt x="504" y="7506"/>
                    <a:pt x="1449" y="7868"/>
                  </a:cubicBezTo>
                  <a:cubicBezTo>
                    <a:pt x="1760" y="7985"/>
                    <a:pt x="2075" y="8039"/>
                    <a:pt x="2389" y="8039"/>
                  </a:cubicBezTo>
                  <a:cubicBezTo>
                    <a:pt x="3633" y="8039"/>
                    <a:pt x="4840" y="7195"/>
                    <a:pt x="5545" y="6151"/>
                  </a:cubicBezTo>
                  <a:cubicBezTo>
                    <a:pt x="6411" y="4828"/>
                    <a:pt x="6458" y="3111"/>
                    <a:pt x="5671" y="1741"/>
                  </a:cubicBezTo>
                  <a:cubicBezTo>
                    <a:pt x="5639" y="1678"/>
                    <a:pt x="5608" y="1630"/>
                    <a:pt x="5560" y="1567"/>
                  </a:cubicBezTo>
                  <a:cubicBezTo>
                    <a:pt x="4952" y="624"/>
                    <a:pt x="3918" y="0"/>
                    <a:pt x="2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963;p51"/>
            <p:cNvSpPr/>
            <p:nvPr/>
          </p:nvSpPr>
          <p:spPr>
            <a:xfrm>
              <a:off x="1174838" y="3286850"/>
              <a:ext cx="107150" cy="119225"/>
            </a:xfrm>
            <a:custGeom>
              <a:avLst/>
              <a:gdLst/>
              <a:ahLst/>
              <a:cxnLst/>
              <a:rect l="l" t="t" r="r" b="b"/>
              <a:pathLst>
                <a:path w="4286" h="4769" extrusionOk="0">
                  <a:moveTo>
                    <a:pt x="2279" y="1"/>
                  </a:moveTo>
                  <a:cubicBezTo>
                    <a:pt x="1940" y="1"/>
                    <a:pt x="1570" y="141"/>
                    <a:pt x="1182" y="471"/>
                  </a:cubicBezTo>
                  <a:cubicBezTo>
                    <a:pt x="269" y="1259"/>
                    <a:pt x="1" y="2393"/>
                    <a:pt x="395" y="3543"/>
                  </a:cubicBezTo>
                  <a:cubicBezTo>
                    <a:pt x="653" y="4352"/>
                    <a:pt x="1297" y="4769"/>
                    <a:pt x="2011" y="4769"/>
                  </a:cubicBezTo>
                  <a:cubicBezTo>
                    <a:pt x="2298" y="4769"/>
                    <a:pt x="2595" y="4702"/>
                    <a:pt x="2883" y="4566"/>
                  </a:cubicBezTo>
                  <a:cubicBezTo>
                    <a:pt x="4238" y="3921"/>
                    <a:pt x="4285" y="2141"/>
                    <a:pt x="3671" y="1007"/>
                  </a:cubicBezTo>
                  <a:cubicBezTo>
                    <a:pt x="3352" y="418"/>
                    <a:pt x="2863" y="1"/>
                    <a:pt x="22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964;p51"/>
            <p:cNvSpPr/>
            <p:nvPr/>
          </p:nvSpPr>
          <p:spPr>
            <a:xfrm>
              <a:off x="1217388" y="3295850"/>
              <a:ext cx="55550" cy="88475"/>
            </a:xfrm>
            <a:custGeom>
              <a:avLst/>
              <a:gdLst/>
              <a:ahLst/>
              <a:cxnLst/>
              <a:rect l="l" t="t" r="r" b="b"/>
              <a:pathLst>
                <a:path w="2222" h="3539" extrusionOk="0">
                  <a:moveTo>
                    <a:pt x="515" y="0"/>
                  </a:moveTo>
                  <a:cubicBezTo>
                    <a:pt x="15" y="0"/>
                    <a:pt x="1" y="573"/>
                    <a:pt x="32" y="962"/>
                  </a:cubicBezTo>
                  <a:cubicBezTo>
                    <a:pt x="63" y="1292"/>
                    <a:pt x="158" y="1623"/>
                    <a:pt x="189" y="1970"/>
                  </a:cubicBezTo>
                  <a:cubicBezTo>
                    <a:pt x="236" y="2411"/>
                    <a:pt x="173" y="3072"/>
                    <a:pt x="567" y="3372"/>
                  </a:cubicBezTo>
                  <a:cubicBezTo>
                    <a:pt x="720" y="3485"/>
                    <a:pt x="895" y="3539"/>
                    <a:pt x="1069" y="3539"/>
                  </a:cubicBezTo>
                  <a:cubicBezTo>
                    <a:pt x="1308" y="3539"/>
                    <a:pt x="1544" y="3437"/>
                    <a:pt x="1717" y="3246"/>
                  </a:cubicBezTo>
                  <a:cubicBezTo>
                    <a:pt x="2221" y="2631"/>
                    <a:pt x="1922" y="1576"/>
                    <a:pt x="1654" y="930"/>
                  </a:cubicBezTo>
                  <a:cubicBezTo>
                    <a:pt x="1465" y="442"/>
                    <a:pt x="1087" y="17"/>
                    <a:pt x="536" y="1"/>
                  </a:cubicBezTo>
                  <a:cubicBezTo>
                    <a:pt x="529" y="1"/>
                    <a:pt x="522" y="0"/>
                    <a:pt x="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965;p51"/>
            <p:cNvSpPr/>
            <p:nvPr/>
          </p:nvSpPr>
          <p:spPr>
            <a:xfrm>
              <a:off x="1192563" y="3295700"/>
              <a:ext cx="41350" cy="42325"/>
            </a:xfrm>
            <a:custGeom>
              <a:avLst/>
              <a:gdLst/>
              <a:ahLst/>
              <a:cxnLst/>
              <a:rect l="l" t="t" r="r" b="b"/>
              <a:pathLst>
                <a:path w="1654" h="1693" extrusionOk="0">
                  <a:moveTo>
                    <a:pt x="562" y="1"/>
                  </a:moveTo>
                  <a:cubicBezTo>
                    <a:pt x="267" y="1"/>
                    <a:pt x="9" y="154"/>
                    <a:pt x="1" y="542"/>
                  </a:cubicBezTo>
                  <a:cubicBezTo>
                    <a:pt x="1" y="873"/>
                    <a:pt x="269" y="936"/>
                    <a:pt x="458" y="1141"/>
                  </a:cubicBezTo>
                  <a:cubicBezTo>
                    <a:pt x="662" y="1330"/>
                    <a:pt x="867" y="1676"/>
                    <a:pt x="1182" y="1692"/>
                  </a:cubicBezTo>
                  <a:cubicBezTo>
                    <a:pt x="1191" y="1693"/>
                    <a:pt x="1199" y="1693"/>
                    <a:pt x="1208" y="1693"/>
                  </a:cubicBezTo>
                  <a:cubicBezTo>
                    <a:pt x="1594" y="1693"/>
                    <a:pt x="1653" y="1338"/>
                    <a:pt x="1592" y="983"/>
                  </a:cubicBezTo>
                  <a:cubicBezTo>
                    <a:pt x="1544" y="731"/>
                    <a:pt x="1434" y="495"/>
                    <a:pt x="1277" y="290"/>
                  </a:cubicBezTo>
                  <a:cubicBezTo>
                    <a:pt x="1101" y="115"/>
                    <a:pt x="818" y="1"/>
                    <a:pt x="5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966;p51"/>
            <p:cNvSpPr/>
            <p:nvPr/>
          </p:nvSpPr>
          <p:spPr>
            <a:xfrm>
              <a:off x="1602888" y="3246050"/>
              <a:ext cx="161500" cy="200950"/>
            </a:xfrm>
            <a:custGeom>
              <a:avLst/>
              <a:gdLst/>
              <a:ahLst/>
              <a:cxnLst/>
              <a:rect l="l" t="t" r="r" b="b"/>
              <a:pathLst>
                <a:path w="6460" h="8038" extrusionOk="0">
                  <a:moveTo>
                    <a:pt x="2885" y="1"/>
                  </a:moveTo>
                  <a:cubicBezTo>
                    <a:pt x="2309" y="1"/>
                    <a:pt x="1729" y="191"/>
                    <a:pt x="1214" y="622"/>
                  </a:cubicBezTo>
                  <a:cubicBezTo>
                    <a:pt x="473" y="1237"/>
                    <a:pt x="284" y="2166"/>
                    <a:pt x="284" y="3095"/>
                  </a:cubicBezTo>
                  <a:cubicBezTo>
                    <a:pt x="284" y="3946"/>
                    <a:pt x="158" y="4734"/>
                    <a:pt x="95" y="5568"/>
                  </a:cubicBezTo>
                  <a:cubicBezTo>
                    <a:pt x="1" y="6592"/>
                    <a:pt x="505" y="7506"/>
                    <a:pt x="1450" y="7868"/>
                  </a:cubicBezTo>
                  <a:cubicBezTo>
                    <a:pt x="1758" y="7984"/>
                    <a:pt x="2071" y="8037"/>
                    <a:pt x="2382" y="8037"/>
                  </a:cubicBezTo>
                  <a:cubicBezTo>
                    <a:pt x="3629" y="8037"/>
                    <a:pt x="4839" y="7185"/>
                    <a:pt x="5545" y="6151"/>
                  </a:cubicBezTo>
                  <a:cubicBezTo>
                    <a:pt x="6412" y="4812"/>
                    <a:pt x="6459" y="3111"/>
                    <a:pt x="5672" y="1725"/>
                  </a:cubicBezTo>
                  <a:cubicBezTo>
                    <a:pt x="5640" y="1678"/>
                    <a:pt x="5609" y="1615"/>
                    <a:pt x="5577" y="1567"/>
                  </a:cubicBezTo>
                  <a:cubicBezTo>
                    <a:pt x="4958" y="624"/>
                    <a:pt x="3927" y="1"/>
                    <a:pt x="28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967;p51"/>
            <p:cNvSpPr/>
            <p:nvPr/>
          </p:nvSpPr>
          <p:spPr>
            <a:xfrm>
              <a:off x="1628488" y="3278475"/>
              <a:ext cx="107150" cy="119125"/>
            </a:xfrm>
            <a:custGeom>
              <a:avLst/>
              <a:gdLst/>
              <a:ahLst/>
              <a:cxnLst/>
              <a:rect l="l" t="t" r="r" b="b"/>
              <a:pathLst>
                <a:path w="4286" h="4765" extrusionOk="0">
                  <a:moveTo>
                    <a:pt x="2266" y="0"/>
                  </a:moveTo>
                  <a:cubicBezTo>
                    <a:pt x="1929" y="0"/>
                    <a:pt x="1562" y="137"/>
                    <a:pt x="1182" y="460"/>
                  </a:cubicBezTo>
                  <a:cubicBezTo>
                    <a:pt x="269" y="1247"/>
                    <a:pt x="1" y="2397"/>
                    <a:pt x="379" y="3547"/>
                  </a:cubicBezTo>
                  <a:cubicBezTo>
                    <a:pt x="648" y="4343"/>
                    <a:pt x="1293" y="4764"/>
                    <a:pt x="2006" y="4764"/>
                  </a:cubicBezTo>
                  <a:cubicBezTo>
                    <a:pt x="2294" y="4764"/>
                    <a:pt x="2593" y="4695"/>
                    <a:pt x="2883" y="4555"/>
                  </a:cubicBezTo>
                  <a:cubicBezTo>
                    <a:pt x="4238" y="3909"/>
                    <a:pt x="4285" y="2129"/>
                    <a:pt x="3671" y="995"/>
                  </a:cubicBezTo>
                  <a:cubicBezTo>
                    <a:pt x="3351" y="415"/>
                    <a:pt x="2853" y="0"/>
                    <a:pt x="22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968;p51"/>
            <p:cNvSpPr/>
            <p:nvPr/>
          </p:nvSpPr>
          <p:spPr>
            <a:xfrm>
              <a:off x="1670638" y="3287175"/>
              <a:ext cx="55925" cy="88575"/>
            </a:xfrm>
            <a:custGeom>
              <a:avLst/>
              <a:gdLst/>
              <a:ahLst/>
              <a:cxnLst/>
              <a:rect l="l" t="t" r="r" b="b"/>
              <a:pathLst>
                <a:path w="2237" h="3543" extrusionOk="0">
                  <a:moveTo>
                    <a:pt x="531" y="1"/>
                  </a:moveTo>
                  <a:cubicBezTo>
                    <a:pt x="31" y="1"/>
                    <a:pt x="1" y="574"/>
                    <a:pt x="47" y="978"/>
                  </a:cubicBezTo>
                  <a:cubicBezTo>
                    <a:pt x="79" y="1309"/>
                    <a:pt x="173" y="1639"/>
                    <a:pt x="205" y="1970"/>
                  </a:cubicBezTo>
                  <a:cubicBezTo>
                    <a:pt x="252" y="2427"/>
                    <a:pt x="189" y="3089"/>
                    <a:pt x="583" y="3388"/>
                  </a:cubicBezTo>
                  <a:cubicBezTo>
                    <a:pt x="733" y="3492"/>
                    <a:pt x="904" y="3542"/>
                    <a:pt x="1073" y="3542"/>
                  </a:cubicBezTo>
                  <a:cubicBezTo>
                    <a:pt x="1314" y="3542"/>
                    <a:pt x="1551" y="3440"/>
                    <a:pt x="1717" y="3246"/>
                  </a:cubicBezTo>
                  <a:cubicBezTo>
                    <a:pt x="2237" y="2648"/>
                    <a:pt x="1938" y="1592"/>
                    <a:pt x="1670" y="946"/>
                  </a:cubicBezTo>
                  <a:cubicBezTo>
                    <a:pt x="1465" y="458"/>
                    <a:pt x="1087" y="17"/>
                    <a:pt x="552" y="1"/>
                  </a:cubicBezTo>
                  <a:cubicBezTo>
                    <a:pt x="545" y="1"/>
                    <a:pt x="538" y="1"/>
                    <a:pt x="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969;p51"/>
            <p:cNvSpPr/>
            <p:nvPr/>
          </p:nvSpPr>
          <p:spPr>
            <a:xfrm>
              <a:off x="1646213" y="3287250"/>
              <a:ext cx="41350" cy="42125"/>
            </a:xfrm>
            <a:custGeom>
              <a:avLst/>
              <a:gdLst/>
              <a:ahLst/>
              <a:cxnLst/>
              <a:rect l="l" t="t" r="r" b="b"/>
              <a:pathLst>
                <a:path w="1654" h="1685" extrusionOk="0">
                  <a:moveTo>
                    <a:pt x="554" y="0"/>
                  </a:moveTo>
                  <a:cubicBezTo>
                    <a:pt x="262" y="0"/>
                    <a:pt x="9" y="152"/>
                    <a:pt x="1" y="550"/>
                  </a:cubicBezTo>
                  <a:cubicBezTo>
                    <a:pt x="1" y="865"/>
                    <a:pt x="268" y="943"/>
                    <a:pt x="457" y="1132"/>
                  </a:cubicBezTo>
                  <a:cubicBezTo>
                    <a:pt x="662" y="1337"/>
                    <a:pt x="867" y="1684"/>
                    <a:pt x="1182" y="1684"/>
                  </a:cubicBezTo>
                  <a:cubicBezTo>
                    <a:pt x="1191" y="1684"/>
                    <a:pt x="1200" y="1684"/>
                    <a:pt x="1208" y="1684"/>
                  </a:cubicBezTo>
                  <a:cubicBezTo>
                    <a:pt x="1594" y="1684"/>
                    <a:pt x="1653" y="1345"/>
                    <a:pt x="1592" y="991"/>
                  </a:cubicBezTo>
                  <a:cubicBezTo>
                    <a:pt x="1544" y="723"/>
                    <a:pt x="1434" y="487"/>
                    <a:pt x="1261" y="282"/>
                  </a:cubicBezTo>
                  <a:cubicBezTo>
                    <a:pt x="1085" y="114"/>
                    <a:pt x="805" y="0"/>
                    <a:pt x="5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970;p51"/>
            <p:cNvSpPr/>
            <p:nvPr/>
          </p:nvSpPr>
          <p:spPr>
            <a:xfrm>
              <a:off x="1352063" y="3296850"/>
              <a:ext cx="223300" cy="375500"/>
            </a:xfrm>
            <a:custGeom>
              <a:avLst/>
              <a:gdLst/>
              <a:ahLst/>
              <a:cxnLst/>
              <a:rect l="l" t="t" r="r" b="b"/>
              <a:pathLst>
                <a:path w="8932" h="15020" extrusionOk="0">
                  <a:moveTo>
                    <a:pt x="3951" y="1"/>
                  </a:moveTo>
                  <a:cubicBezTo>
                    <a:pt x="3125" y="1"/>
                    <a:pt x="2328" y="282"/>
                    <a:pt x="1749" y="953"/>
                  </a:cubicBezTo>
                  <a:cubicBezTo>
                    <a:pt x="851" y="1993"/>
                    <a:pt x="425" y="3458"/>
                    <a:pt x="236" y="4797"/>
                  </a:cubicBezTo>
                  <a:cubicBezTo>
                    <a:pt x="32" y="6183"/>
                    <a:pt x="0" y="7585"/>
                    <a:pt x="142" y="8971"/>
                  </a:cubicBezTo>
                  <a:cubicBezTo>
                    <a:pt x="268" y="10262"/>
                    <a:pt x="441" y="11711"/>
                    <a:pt x="1008" y="12893"/>
                  </a:cubicBezTo>
                  <a:cubicBezTo>
                    <a:pt x="1636" y="14206"/>
                    <a:pt x="2966" y="15019"/>
                    <a:pt x="4411" y="15019"/>
                  </a:cubicBezTo>
                  <a:cubicBezTo>
                    <a:pt x="4525" y="15019"/>
                    <a:pt x="4641" y="15014"/>
                    <a:pt x="4757" y="15004"/>
                  </a:cubicBezTo>
                  <a:cubicBezTo>
                    <a:pt x="5939" y="14878"/>
                    <a:pt x="7025" y="14216"/>
                    <a:pt x="7655" y="13192"/>
                  </a:cubicBezTo>
                  <a:cubicBezTo>
                    <a:pt x="8506" y="11900"/>
                    <a:pt x="8837" y="10310"/>
                    <a:pt x="8916" y="8734"/>
                  </a:cubicBezTo>
                  <a:cubicBezTo>
                    <a:pt x="8931" y="8120"/>
                    <a:pt x="8916" y="7490"/>
                    <a:pt x="8868" y="6876"/>
                  </a:cubicBezTo>
                  <a:cubicBezTo>
                    <a:pt x="8711" y="4797"/>
                    <a:pt x="8427" y="2513"/>
                    <a:pt x="6773" y="1079"/>
                  </a:cubicBezTo>
                  <a:cubicBezTo>
                    <a:pt x="6026" y="427"/>
                    <a:pt x="4967" y="1"/>
                    <a:pt x="39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971;p51"/>
            <p:cNvSpPr/>
            <p:nvPr/>
          </p:nvSpPr>
          <p:spPr>
            <a:xfrm>
              <a:off x="1376088" y="3308075"/>
              <a:ext cx="37025" cy="166600"/>
            </a:xfrm>
            <a:custGeom>
              <a:avLst/>
              <a:gdLst/>
              <a:ahLst/>
              <a:cxnLst/>
              <a:rect l="l" t="t" r="r" b="b"/>
              <a:pathLst>
                <a:path w="1481" h="6664" extrusionOk="0">
                  <a:moveTo>
                    <a:pt x="1386" y="0"/>
                  </a:moveTo>
                  <a:cubicBezTo>
                    <a:pt x="1150" y="142"/>
                    <a:pt x="961" y="299"/>
                    <a:pt x="788" y="504"/>
                  </a:cubicBezTo>
                  <a:cubicBezTo>
                    <a:pt x="473" y="882"/>
                    <a:pt x="205" y="1292"/>
                    <a:pt x="0" y="1749"/>
                  </a:cubicBezTo>
                  <a:lnTo>
                    <a:pt x="0" y="1827"/>
                  </a:lnTo>
                  <a:cubicBezTo>
                    <a:pt x="0" y="2048"/>
                    <a:pt x="16" y="2268"/>
                    <a:pt x="32" y="2489"/>
                  </a:cubicBezTo>
                  <a:cubicBezTo>
                    <a:pt x="79" y="3087"/>
                    <a:pt x="110" y="3702"/>
                    <a:pt x="189" y="4300"/>
                  </a:cubicBezTo>
                  <a:cubicBezTo>
                    <a:pt x="252" y="4899"/>
                    <a:pt x="378" y="5482"/>
                    <a:pt x="583" y="6049"/>
                  </a:cubicBezTo>
                  <a:cubicBezTo>
                    <a:pt x="622" y="6180"/>
                    <a:pt x="859" y="6663"/>
                    <a:pt x="1065" y="6663"/>
                  </a:cubicBezTo>
                  <a:cubicBezTo>
                    <a:pt x="1106" y="6663"/>
                    <a:pt x="1145" y="6644"/>
                    <a:pt x="1181" y="6600"/>
                  </a:cubicBezTo>
                  <a:cubicBezTo>
                    <a:pt x="1339" y="6411"/>
                    <a:pt x="1339" y="5986"/>
                    <a:pt x="1370" y="5749"/>
                  </a:cubicBezTo>
                  <a:cubicBezTo>
                    <a:pt x="1418" y="5230"/>
                    <a:pt x="1433" y="4710"/>
                    <a:pt x="1449" y="4206"/>
                  </a:cubicBezTo>
                  <a:cubicBezTo>
                    <a:pt x="1481" y="2804"/>
                    <a:pt x="1418" y="1402"/>
                    <a:pt x="13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972;p51"/>
            <p:cNvSpPr/>
            <p:nvPr/>
          </p:nvSpPr>
          <p:spPr>
            <a:xfrm>
              <a:off x="1422138" y="3297000"/>
              <a:ext cx="36650" cy="81775"/>
            </a:xfrm>
            <a:custGeom>
              <a:avLst/>
              <a:gdLst/>
              <a:ahLst/>
              <a:cxnLst/>
              <a:rect l="l" t="t" r="r" b="b"/>
              <a:pathLst>
                <a:path w="1466" h="3271" extrusionOk="0">
                  <a:moveTo>
                    <a:pt x="1128" y="0"/>
                  </a:moveTo>
                  <a:cubicBezTo>
                    <a:pt x="779" y="0"/>
                    <a:pt x="428" y="56"/>
                    <a:pt x="95" y="175"/>
                  </a:cubicBezTo>
                  <a:cubicBezTo>
                    <a:pt x="64" y="585"/>
                    <a:pt x="32" y="994"/>
                    <a:pt x="17" y="1404"/>
                  </a:cubicBezTo>
                  <a:cubicBezTo>
                    <a:pt x="17" y="1939"/>
                    <a:pt x="1" y="2601"/>
                    <a:pt x="300" y="3089"/>
                  </a:cubicBezTo>
                  <a:cubicBezTo>
                    <a:pt x="332" y="3152"/>
                    <a:pt x="379" y="3200"/>
                    <a:pt x="426" y="3247"/>
                  </a:cubicBezTo>
                  <a:cubicBezTo>
                    <a:pt x="458" y="3263"/>
                    <a:pt x="462" y="3270"/>
                    <a:pt x="468" y="3270"/>
                  </a:cubicBezTo>
                  <a:cubicBezTo>
                    <a:pt x="473" y="3270"/>
                    <a:pt x="481" y="3263"/>
                    <a:pt x="521" y="3247"/>
                  </a:cubicBezTo>
                  <a:cubicBezTo>
                    <a:pt x="615" y="3168"/>
                    <a:pt x="694" y="3074"/>
                    <a:pt x="757" y="2979"/>
                  </a:cubicBezTo>
                  <a:cubicBezTo>
                    <a:pt x="915" y="2711"/>
                    <a:pt x="1025" y="2444"/>
                    <a:pt x="1104" y="2144"/>
                  </a:cubicBezTo>
                  <a:cubicBezTo>
                    <a:pt x="1230" y="1609"/>
                    <a:pt x="1324" y="1073"/>
                    <a:pt x="1387" y="522"/>
                  </a:cubicBezTo>
                  <a:cubicBezTo>
                    <a:pt x="1403" y="349"/>
                    <a:pt x="1434" y="191"/>
                    <a:pt x="1466" y="18"/>
                  </a:cubicBezTo>
                  <a:cubicBezTo>
                    <a:pt x="1354" y="6"/>
                    <a:pt x="1241" y="0"/>
                    <a:pt x="1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973;p51"/>
            <p:cNvSpPr/>
            <p:nvPr/>
          </p:nvSpPr>
          <p:spPr>
            <a:xfrm>
              <a:off x="1474913" y="3300975"/>
              <a:ext cx="50825" cy="76025"/>
            </a:xfrm>
            <a:custGeom>
              <a:avLst/>
              <a:gdLst/>
              <a:ahLst/>
              <a:cxnLst/>
              <a:rect l="l" t="t" r="r" b="b"/>
              <a:pathLst>
                <a:path w="2033" h="3041" extrusionOk="0">
                  <a:moveTo>
                    <a:pt x="142" y="1"/>
                  </a:moveTo>
                  <a:cubicBezTo>
                    <a:pt x="111" y="221"/>
                    <a:pt x="79" y="426"/>
                    <a:pt x="64" y="646"/>
                  </a:cubicBezTo>
                  <a:cubicBezTo>
                    <a:pt x="1" y="1229"/>
                    <a:pt x="1" y="1828"/>
                    <a:pt x="64" y="2411"/>
                  </a:cubicBezTo>
                  <a:cubicBezTo>
                    <a:pt x="79" y="2615"/>
                    <a:pt x="158" y="2820"/>
                    <a:pt x="300" y="2978"/>
                  </a:cubicBezTo>
                  <a:cubicBezTo>
                    <a:pt x="353" y="3022"/>
                    <a:pt x="410" y="3040"/>
                    <a:pt x="468" y="3040"/>
                  </a:cubicBezTo>
                  <a:cubicBezTo>
                    <a:pt x="616" y="3040"/>
                    <a:pt x="770" y="2922"/>
                    <a:pt x="883" y="2820"/>
                  </a:cubicBezTo>
                  <a:cubicBezTo>
                    <a:pt x="1371" y="2379"/>
                    <a:pt x="1670" y="1733"/>
                    <a:pt x="1985" y="1166"/>
                  </a:cubicBezTo>
                  <a:cubicBezTo>
                    <a:pt x="2001" y="1135"/>
                    <a:pt x="2017" y="1103"/>
                    <a:pt x="2033" y="1072"/>
                  </a:cubicBezTo>
                  <a:cubicBezTo>
                    <a:pt x="1970" y="1024"/>
                    <a:pt x="1922" y="977"/>
                    <a:pt x="1859" y="914"/>
                  </a:cubicBezTo>
                  <a:cubicBezTo>
                    <a:pt x="1355" y="489"/>
                    <a:pt x="772" y="174"/>
                    <a:pt x="1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974;p51"/>
            <p:cNvSpPr/>
            <p:nvPr/>
          </p:nvSpPr>
          <p:spPr>
            <a:xfrm>
              <a:off x="1528463" y="3355725"/>
              <a:ext cx="42175" cy="115000"/>
            </a:xfrm>
            <a:custGeom>
              <a:avLst/>
              <a:gdLst/>
              <a:ahLst/>
              <a:cxnLst/>
              <a:rect l="l" t="t" r="r" b="b"/>
              <a:pathLst>
                <a:path w="1687" h="4600" extrusionOk="0">
                  <a:moveTo>
                    <a:pt x="741" y="0"/>
                  </a:moveTo>
                  <a:cubicBezTo>
                    <a:pt x="599" y="788"/>
                    <a:pt x="347" y="1544"/>
                    <a:pt x="190" y="2316"/>
                  </a:cubicBezTo>
                  <a:cubicBezTo>
                    <a:pt x="48" y="2883"/>
                    <a:pt x="1" y="3465"/>
                    <a:pt x="32" y="4048"/>
                  </a:cubicBezTo>
                  <a:cubicBezTo>
                    <a:pt x="64" y="4269"/>
                    <a:pt x="127" y="4599"/>
                    <a:pt x="379" y="4599"/>
                  </a:cubicBezTo>
                  <a:cubicBezTo>
                    <a:pt x="710" y="4599"/>
                    <a:pt x="1025" y="4221"/>
                    <a:pt x="1214" y="3985"/>
                  </a:cubicBezTo>
                  <a:cubicBezTo>
                    <a:pt x="1387" y="3749"/>
                    <a:pt x="1560" y="3513"/>
                    <a:pt x="1686" y="3245"/>
                  </a:cubicBezTo>
                  <a:cubicBezTo>
                    <a:pt x="1545" y="2111"/>
                    <a:pt x="1293" y="977"/>
                    <a:pt x="7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975;p51"/>
            <p:cNvSpPr/>
            <p:nvPr/>
          </p:nvSpPr>
          <p:spPr>
            <a:xfrm>
              <a:off x="1378438" y="3529075"/>
              <a:ext cx="28775" cy="122000"/>
            </a:xfrm>
            <a:custGeom>
              <a:avLst/>
              <a:gdLst/>
              <a:ahLst/>
              <a:cxnLst/>
              <a:rect l="l" t="t" r="r" b="b"/>
              <a:pathLst>
                <a:path w="1151" h="4880" extrusionOk="0">
                  <a:moveTo>
                    <a:pt x="835" y="1"/>
                  </a:moveTo>
                  <a:cubicBezTo>
                    <a:pt x="738" y="1"/>
                    <a:pt x="637" y="114"/>
                    <a:pt x="568" y="233"/>
                  </a:cubicBezTo>
                  <a:cubicBezTo>
                    <a:pt x="379" y="643"/>
                    <a:pt x="253" y="1084"/>
                    <a:pt x="205" y="1525"/>
                  </a:cubicBezTo>
                  <a:cubicBezTo>
                    <a:pt x="127" y="1903"/>
                    <a:pt x="79" y="2265"/>
                    <a:pt x="48" y="2643"/>
                  </a:cubicBezTo>
                  <a:cubicBezTo>
                    <a:pt x="1" y="3021"/>
                    <a:pt x="16" y="3368"/>
                    <a:pt x="16" y="3730"/>
                  </a:cubicBezTo>
                  <a:cubicBezTo>
                    <a:pt x="253" y="4171"/>
                    <a:pt x="568" y="4565"/>
                    <a:pt x="961" y="4880"/>
                  </a:cubicBezTo>
                  <a:cubicBezTo>
                    <a:pt x="961" y="4801"/>
                    <a:pt x="961" y="4722"/>
                    <a:pt x="977" y="4659"/>
                  </a:cubicBezTo>
                  <a:cubicBezTo>
                    <a:pt x="1009" y="3793"/>
                    <a:pt x="1087" y="2942"/>
                    <a:pt x="1119" y="2092"/>
                  </a:cubicBezTo>
                  <a:cubicBezTo>
                    <a:pt x="1135" y="1698"/>
                    <a:pt x="1150" y="1304"/>
                    <a:pt x="1119" y="895"/>
                  </a:cubicBezTo>
                  <a:cubicBezTo>
                    <a:pt x="1135" y="643"/>
                    <a:pt x="1087" y="375"/>
                    <a:pt x="993" y="138"/>
                  </a:cubicBezTo>
                  <a:cubicBezTo>
                    <a:pt x="946" y="40"/>
                    <a:pt x="891" y="1"/>
                    <a:pt x="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976;p51"/>
            <p:cNvSpPr/>
            <p:nvPr/>
          </p:nvSpPr>
          <p:spPr>
            <a:xfrm>
              <a:off x="1421363" y="3571200"/>
              <a:ext cx="27975" cy="99575"/>
            </a:xfrm>
            <a:custGeom>
              <a:avLst/>
              <a:gdLst/>
              <a:ahLst/>
              <a:cxnLst/>
              <a:rect l="l" t="t" r="r" b="b"/>
              <a:pathLst>
                <a:path w="1119" h="3983" extrusionOk="0">
                  <a:moveTo>
                    <a:pt x="672" y="1"/>
                  </a:moveTo>
                  <a:cubicBezTo>
                    <a:pt x="649" y="1"/>
                    <a:pt x="625" y="9"/>
                    <a:pt x="599" y="29"/>
                  </a:cubicBezTo>
                  <a:cubicBezTo>
                    <a:pt x="441" y="155"/>
                    <a:pt x="378" y="501"/>
                    <a:pt x="347" y="659"/>
                  </a:cubicBezTo>
                  <a:cubicBezTo>
                    <a:pt x="189" y="1383"/>
                    <a:pt x="95" y="2108"/>
                    <a:pt x="48" y="2848"/>
                  </a:cubicBezTo>
                  <a:cubicBezTo>
                    <a:pt x="32" y="3116"/>
                    <a:pt x="16" y="3399"/>
                    <a:pt x="0" y="3667"/>
                  </a:cubicBezTo>
                  <a:cubicBezTo>
                    <a:pt x="300" y="3825"/>
                    <a:pt x="631" y="3919"/>
                    <a:pt x="977" y="3982"/>
                  </a:cubicBezTo>
                  <a:lnTo>
                    <a:pt x="977" y="3856"/>
                  </a:lnTo>
                  <a:cubicBezTo>
                    <a:pt x="993" y="3494"/>
                    <a:pt x="1009" y="3132"/>
                    <a:pt x="1024" y="2769"/>
                  </a:cubicBezTo>
                  <a:cubicBezTo>
                    <a:pt x="1056" y="2013"/>
                    <a:pt x="1119" y="1210"/>
                    <a:pt x="946" y="470"/>
                  </a:cubicBezTo>
                  <a:cubicBezTo>
                    <a:pt x="918" y="347"/>
                    <a:pt x="820" y="1"/>
                    <a:pt x="6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77;p51"/>
            <p:cNvSpPr/>
            <p:nvPr/>
          </p:nvSpPr>
          <p:spPr>
            <a:xfrm>
              <a:off x="1472563" y="3574675"/>
              <a:ext cx="32700" cy="96100"/>
            </a:xfrm>
            <a:custGeom>
              <a:avLst/>
              <a:gdLst/>
              <a:ahLst/>
              <a:cxnLst/>
              <a:rect l="l" t="t" r="r" b="b"/>
              <a:pathLst>
                <a:path w="1308" h="3844" extrusionOk="0">
                  <a:moveTo>
                    <a:pt x="488" y="0"/>
                  </a:moveTo>
                  <a:cubicBezTo>
                    <a:pt x="326" y="0"/>
                    <a:pt x="241" y="224"/>
                    <a:pt x="189" y="394"/>
                  </a:cubicBezTo>
                  <a:cubicBezTo>
                    <a:pt x="0" y="1103"/>
                    <a:pt x="47" y="1922"/>
                    <a:pt x="95" y="2646"/>
                  </a:cubicBezTo>
                  <a:cubicBezTo>
                    <a:pt x="126" y="3008"/>
                    <a:pt x="158" y="3371"/>
                    <a:pt x="205" y="3733"/>
                  </a:cubicBezTo>
                  <a:cubicBezTo>
                    <a:pt x="205" y="3765"/>
                    <a:pt x="221" y="3812"/>
                    <a:pt x="221" y="3843"/>
                  </a:cubicBezTo>
                  <a:cubicBezTo>
                    <a:pt x="599" y="3780"/>
                    <a:pt x="961" y="3654"/>
                    <a:pt x="1308" y="3481"/>
                  </a:cubicBezTo>
                  <a:cubicBezTo>
                    <a:pt x="1308" y="3276"/>
                    <a:pt x="1292" y="3071"/>
                    <a:pt x="1276" y="2851"/>
                  </a:cubicBezTo>
                  <a:cubicBezTo>
                    <a:pt x="1260" y="2237"/>
                    <a:pt x="1197" y="1638"/>
                    <a:pt x="1071" y="1024"/>
                  </a:cubicBezTo>
                  <a:cubicBezTo>
                    <a:pt x="1024" y="724"/>
                    <a:pt x="914" y="173"/>
                    <a:pt x="599" y="31"/>
                  </a:cubicBezTo>
                  <a:cubicBezTo>
                    <a:pt x="558" y="10"/>
                    <a:pt x="521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978;p51"/>
            <p:cNvSpPr/>
            <p:nvPr/>
          </p:nvSpPr>
          <p:spPr>
            <a:xfrm>
              <a:off x="1535563" y="3501225"/>
              <a:ext cx="37825" cy="125450"/>
            </a:xfrm>
            <a:custGeom>
              <a:avLst/>
              <a:gdLst/>
              <a:ahLst/>
              <a:cxnLst/>
              <a:rect l="l" t="t" r="r" b="b"/>
              <a:pathLst>
                <a:path w="1513" h="5018" extrusionOk="0">
                  <a:moveTo>
                    <a:pt x="507" y="1"/>
                  </a:moveTo>
                  <a:cubicBezTo>
                    <a:pt x="388" y="1"/>
                    <a:pt x="274" y="60"/>
                    <a:pt x="189" y="213"/>
                  </a:cubicBezTo>
                  <a:cubicBezTo>
                    <a:pt x="0" y="544"/>
                    <a:pt x="32" y="1000"/>
                    <a:pt x="63" y="1363"/>
                  </a:cubicBezTo>
                  <a:cubicBezTo>
                    <a:pt x="95" y="1772"/>
                    <a:pt x="95" y="2198"/>
                    <a:pt x="111" y="2607"/>
                  </a:cubicBezTo>
                  <a:cubicBezTo>
                    <a:pt x="95" y="3426"/>
                    <a:pt x="174" y="4230"/>
                    <a:pt x="331" y="5017"/>
                  </a:cubicBezTo>
                  <a:cubicBezTo>
                    <a:pt x="1024" y="3930"/>
                    <a:pt x="1387" y="2639"/>
                    <a:pt x="1513" y="1331"/>
                  </a:cubicBezTo>
                  <a:cubicBezTo>
                    <a:pt x="1418" y="985"/>
                    <a:pt x="1261" y="670"/>
                    <a:pt x="1072" y="370"/>
                  </a:cubicBezTo>
                  <a:cubicBezTo>
                    <a:pt x="950" y="189"/>
                    <a:pt x="720" y="1"/>
                    <a:pt x="5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Imagen 27">
            <a:extLst>
              <a:ext uri="{FF2B5EF4-FFF2-40B4-BE49-F238E27FC236}">
                <a16:creationId xmlns:a16="http://schemas.microsoft.com/office/drawing/2014/main" id="{31629EB3-0C2A-4A18-82A9-A7A72A9C70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10" t="16295" r="48257" b="7980"/>
          <a:stretch/>
        </p:blipFill>
        <p:spPr>
          <a:xfrm>
            <a:off x="969284" y="184815"/>
            <a:ext cx="2709695" cy="367240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63846C5D-01B7-4B7A-9BC5-8A98D47C0B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38" t="19348" r="48959" b="5178"/>
          <a:stretch/>
        </p:blipFill>
        <p:spPr>
          <a:xfrm>
            <a:off x="6036224" y="-125091"/>
            <a:ext cx="2615413" cy="38801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857238"/>
            <a:ext cx="7704000" cy="841800"/>
          </a:xfrm>
        </p:spPr>
        <p:txBody>
          <a:bodyPr/>
          <a:lstStyle/>
          <a:p>
            <a:r>
              <a:rPr lang="es-MX" sz="2400" dirty="0"/>
              <a:t>Miércoles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480" y="1571618"/>
            <a:ext cx="5540100" cy="500700"/>
          </a:xfrm>
        </p:spPr>
        <p:txBody>
          <a:bodyPr/>
          <a:lstStyle/>
          <a:p>
            <a:r>
              <a:rPr lang="es-MX" sz="2000" b="1" dirty="0"/>
              <a:t>Lenguaje Escrito</a:t>
            </a:r>
          </a:p>
          <a:p>
            <a:endParaRPr lang="es-MX" dirty="0"/>
          </a:p>
          <a:p>
            <a:r>
              <a:rPr lang="es-MX" dirty="0"/>
              <a:t>Activación</a:t>
            </a:r>
          </a:p>
        </p:txBody>
      </p:sp>
      <p:pic>
        <p:nvPicPr>
          <p:cNvPr id="4" name="Picture 3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2143122"/>
            <a:ext cx="3429024" cy="1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71802" y="3643320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https://www.youtube.com/watch?v=G8EhjeUkpt4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p49"/>
          <p:cNvSpPr/>
          <p:nvPr/>
        </p:nvSpPr>
        <p:spPr>
          <a:xfrm>
            <a:off x="6059013" y="1908550"/>
            <a:ext cx="1859100" cy="185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38" name="Google Shape;2338;p49"/>
          <p:cNvSpPr/>
          <p:nvPr/>
        </p:nvSpPr>
        <p:spPr>
          <a:xfrm>
            <a:off x="3627219" y="1908550"/>
            <a:ext cx="1859100" cy="1859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39" name="Google Shape;2339;p49"/>
          <p:cNvSpPr/>
          <p:nvPr/>
        </p:nvSpPr>
        <p:spPr>
          <a:xfrm>
            <a:off x="1225875" y="1908550"/>
            <a:ext cx="1859100" cy="1859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40" name="Google Shape;2340;p4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Observar cuento de la letra “e”</a:t>
            </a:r>
            <a:endParaRPr/>
          </a:p>
        </p:txBody>
      </p:sp>
      <p:sp>
        <p:nvSpPr>
          <p:cNvPr id="2341" name="Google Shape;2341;p49"/>
          <p:cNvSpPr txBox="1">
            <a:spLocks noGrp="1"/>
          </p:cNvSpPr>
          <p:nvPr>
            <p:ph type="title"/>
          </p:nvPr>
        </p:nvSpPr>
        <p:spPr>
          <a:xfrm>
            <a:off x="1285852" y="2357436"/>
            <a:ext cx="1691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Video del Cuento:</a:t>
            </a:r>
            <a:endParaRPr sz="2400"/>
          </a:p>
        </p:txBody>
      </p:sp>
      <p:sp>
        <p:nvSpPr>
          <p:cNvPr id="2342" name="Google Shape;2342;p49"/>
          <p:cNvSpPr txBox="1">
            <a:spLocks noGrp="1"/>
          </p:cNvSpPr>
          <p:nvPr>
            <p:ph type="subTitle" idx="4294967295"/>
          </p:nvPr>
        </p:nvSpPr>
        <p:spPr>
          <a:xfrm>
            <a:off x="1214414" y="2786064"/>
            <a:ext cx="17982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MX" dirty="0"/>
              <a:t>Recordemos a la letra “e”</a:t>
            </a:r>
            <a:endParaRPr/>
          </a:p>
        </p:txBody>
      </p:sp>
      <p:sp>
        <p:nvSpPr>
          <p:cNvPr id="2344" name="Google Shape;2344;p49"/>
          <p:cNvSpPr txBox="1">
            <a:spLocks noGrp="1"/>
          </p:cNvSpPr>
          <p:nvPr>
            <p:ph type="subTitle" idx="4294967295"/>
          </p:nvPr>
        </p:nvSpPr>
        <p:spPr>
          <a:xfrm>
            <a:off x="3657668" y="2680450"/>
            <a:ext cx="1985901" cy="8199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Aft>
                <a:spcPts val="1600"/>
              </a:spcAft>
              <a:buNone/>
            </a:pPr>
            <a:r>
              <a:rPr lang="es-MX" dirty="0"/>
              <a:t>https://www.youtube.com/watch?v=z6wm_t_Z5e4</a:t>
            </a:r>
            <a:endParaRPr/>
          </a:p>
        </p:txBody>
      </p:sp>
      <p:sp>
        <p:nvSpPr>
          <p:cNvPr id="2345" name="Google Shape;2345;p49"/>
          <p:cNvSpPr txBox="1">
            <a:spLocks noGrp="1"/>
          </p:cNvSpPr>
          <p:nvPr>
            <p:ph type="title"/>
          </p:nvPr>
        </p:nvSpPr>
        <p:spPr>
          <a:xfrm>
            <a:off x="6100341" y="2689198"/>
            <a:ext cx="1691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/>
              <a:t>Después de ver el cuento continuar con el desarrollo</a:t>
            </a:r>
            <a:endParaRPr sz="1400"/>
          </a:p>
        </p:txBody>
      </p:sp>
      <p:cxnSp>
        <p:nvCxnSpPr>
          <p:cNvPr id="2347" name="Google Shape;2347;p49"/>
          <p:cNvCxnSpPr>
            <a:stCxn id="2339" idx="6"/>
            <a:endCxn id="2338" idx="2"/>
          </p:cNvCxnSpPr>
          <p:nvPr/>
        </p:nvCxnSpPr>
        <p:spPr>
          <a:xfrm>
            <a:off x="3084975" y="2838100"/>
            <a:ext cx="542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8" name="Google Shape;2348;p49"/>
          <p:cNvCxnSpPr>
            <a:stCxn id="2338" idx="6"/>
            <a:endCxn id="2337" idx="2"/>
          </p:cNvCxnSpPr>
          <p:nvPr/>
        </p:nvCxnSpPr>
        <p:spPr>
          <a:xfrm>
            <a:off x="5486319" y="2838100"/>
            <a:ext cx="572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349" name="Google Shape;2349;p49"/>
          <p:cNvGrpSpPr/>
          <p:nvPr/>
        </p:nvGrpSpPr>
        <p:grpSpPr>
          <a:xfrm rot="431447">
            <a:off x="7705700" y="3607163"/>
            <a:ext cx="1064651" cy="1163085"/>
            <a:chOff x="5404163" y="2990825"/>
            <a:chExt cx="807675" cy="882350"/>
          </a:xfrm>
        </p:grpSpPr>
        <p:sp>
          <p:nvSpPr>
            <p:cNvPr id="2350" name="Google Shape;2350;p49"/>
            <p:cNvSpPr/>
            <p:nvPr/>
          </p:nvSpPr>
          <p:spPr>
            <a:xfrm>
              <a:off x="5955863" y="3033200"/>
              <a:ext cx="255975" cy="193050"/>
            </a:xfrm>
            <a:custGeom>
              <a:avLst/>
              <a:gdLst/>
              <a:ahLst/>
              <a:cxnLst/>
              <a:rect l="l" t="t" r="r" b="b"/>
              <a:pathLst>
                <a:path w="10239" h="7722" extrusionOk="0">
                  <a:moveTo>
                    <a:pt x="8262" y="0"/>
                  </a:moveTo>
                  <a:cubicBezTo>
                    <a:pt x="8117" y="0"/>
                    <a:pt x="7971" y="16"/>
                    <a:pt x="7829" y="48"/>
                  </a:cubicBezTo>
                  <a:cubicBezTo>
                    <a:pt x="7167" y="205"/>
                    <a:pt x="6679" y="757"/>
                    <a:pt x="6600" y="1434"/>
                  </a:cubicBezTo>
                  <a:cubicBezTo>
                    <a:pt x="5403" y="1686"/>
                    <a:pt x="3985" y="2473"/>
                    <a:pt x="3450" y="2804"/>
                  </a:cubicBezTo>
                  <a:cubicBezTo>
                    <a:pt x="2079" y="3686"/>
                    <a:pt x="0" y="5514"/>
                    <a:pt x="378" y="7404"/>
                  </a:cubicBezTo>
                  <a:cubicBezTo>
                    <a:pt x="419" y="7626"/>
                    <a:pt x="574" y="7721"/>
                    <a:pt x="741" y="7721"/>
                  </a:cubicBezTo>
                  <a:cubicBezTo>
                    <a:pt x="965" y="7721"/>
                    <a:pt x="1211" y="7549"/>
                    <a:pt x="1229" y="7278"/>
                  </a:cubicBezTo>
                  <a:cubicBezTo>
                    <a:pt x="1339" y="5781"/>
                    <a:pt x="2867" y="4490"/>
                    <a:pt x="4001" y="3765"/>
                  </a:cubicBezTo>
                  <a:cubicBezTo>
                    <a:pt x="4652" y="3349"/>
                    <a:pt x="5539" y="2545"/>
                    <a:pt x="6397" y="2545"/>
                  </a:cubicBezTo>
                  <a:cubicBezTo>
                    <a:pt x="6577" y="2545"/>
                    <a:pt x="6756" y="2580"/>
                    <a:pt x="6931" y="2662"/>
                  </a:cubicBezTo>
                  <a:cubicBezTo>
                    <a:pt x="7457" y="2919"/>
                    <a:pt x="7816" y="3427"/>
                    <a:pt x="8366" y="3427"/>
                  </a:cubicBezTo>
                  <a:cubicBezTo>
                    <a:pt x="8491" y="3427"/>
                    <a:pt x="8625" y="3401"/>
                    <a:pt x="8774" y="3340"/>
                  </a:cubicBezTo>
                  <a:cubicBezTo>
                    <a:pt x="9404" y="3072"/>
                    <a:pt x="9861" y="2505"/>
                    <a:pt x="10018" y="1843"/>
                  </a:cubicBezTo>
                  <a:cubicBezTo>
                    <a:pt x="10238" y="730"/>
                    <a:pt x="9258" y="0"/>
                    <a:pt x="82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9"/>
            <p:cNvSpPr/>
            <p:nvPr/>
          </p:nvSpPr>
          <p:spPr>
            <a:xfrm>
              <a:off x="5404163" y="2990825"/>
              <a:ext cx="222500" cy="253925"/>
            </a:xfrm>
            <a:custGeom>
              <a:avLst/>
              <a:gdLst/>
              <a:ahLst/>
              <a:cxnLst/>
              <a:rect l="l" t="t" r="r" b="b"/>
              <a:pathLst>
                <a:path w="8900" h="10157" extrusionOk="0">
                  <a:moveTo>
                    <a:pt x="1642" y="1"/>
                  </a:moveTo>
                  <a:cubicBezTo>
                    <a:pt x="1411" y="1"/>
                    <a:pt x="1183" y="53"/>
                    <a:pt x="977" y="168"/>
                  </a:cubicBezTo>
                  <a:cubicBezTo>
                    <a:pt x="252" y="561"/>
                    <a:pt x="0" y="1554"/>
                    <a:pt x="221" y="2294"/>
                  </a:cubicBezTo>
                  <a:cubicBezTo>
                    <a:pt x="410" y="2956"/>
                    <a:pt x="1024" y="3334"/>
                    <a:pt x="1670" y="3381"/>
                  </a:cubicBezTo>
                  <a:cubicBezTo>
                    <a:pt x="1734" y="3387"/>
                    <a:pt x="1799" y="3390"/>
                    <a:pt x="1863" y="3390"/>
                  </a:cubicBezTo>
                  <a:cubicBezTo>
                    <a:pt x="2113" y="3390"/>
                    <a:pt x="2361" y="3343"/>
                    <a:pt x="2599" y="3255"/>
                  </a:cubicBezTo>
                  <a:cubicBezTo>
                    <a:pt x="2709" y="3208"/>
                    <a:pt x="3541" y="2659"/>
                    <a:pt x="3419" y="2562"/>
                  </a:cubicBezTo>
                  <a:lnTo>
                    <a:pt x="3419" y="2562"/>
                  </a:lnTo>
                  <a:cubicBezTo>
                    <a:pt x="4521" y="3413"/>
                    <a:pt x="5277" y="4956"/>
                    <a:pt x="5876" y="6200"/>
                  </a:cubicBezTo>
                  <a:cubicBezTo>
                    <a:pt x="6206" y="6909"/>
                    <a:pt x="7183" y="8642"/>
                    <a:pt x="6742" y="9461"/>
                  </a:cubicBezTo>
                  <a:cubicBezTo>
                    <a:pt x="6541" y="9804"/>
                    <a:pt x="6829" y="10157"/>
                    <a:pt x="7152" y="10157"/>
                  </a:cubicBezTo>
                  <a:cubicBezTo>
                    <a:pt x="7258" y="10157"/>
                    <a:pt x="7369" y="10118"/>
                    <a:pt x="7467" y="10028"/>
                  </a:cubicBezTo>
                  <a:cubicBezTo>
                    <a:pt x="8900" y="8752"/>
                    <a:pt x="6679" y="5366"/>
                    <a:pt x="5954" y="4279"/>
                  </a:cubicBezTo>
                  <a:cubicBezTo>
                    <a:pt x="5576" y="3664"/>
                    <a:pt x="5151" y="3066"/>
                    <a:pt x="4694" y="2515"/>
                  </a:cubicBezTo>
                  <a:cubicBezTo>
                    <a:pt x="4190" y="1916"/>
                    <a:pt x="3623" y="1396"/>
                    <a:pt x="3135" y="766"/>
                  </a:cubicBezTo>
                  <a:cubicBezTo>
                    <a:pt x="2789" y="308"/>
                    <a:pt x="2205" y="1"/>
                    <a:pt x="16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9"/>
            <p:cNvSpPr/>
            <p:nvPr/>
          </p:nvSpPr>
          <p:spPr>
            <a:xfrm>
              <a:off x="5415188" y="3073750"/>
              <a:ext cx="730900" cy="799425"/>
            </a:xfrm>
            <a:custGeom>
              <a:avLst/>
              <a:gdLst/>
              <a:ahLst/>
              <a:cxnLst/>
              <a:rect l="l" t="t" r="r" b="b"/>
              <a:pathLst>
                <a:path w="29236" h="31977" extrusionOk="0">
                  <a:moveTo>
                    <a:pt x="29188" y="20541"/>
                  </a:moveTo>
                  <a:cubicBezTo>
                    <a:pt x="28999" y="20084"/>
                    <a:pt x="28558" y="19848"/>
                    <a:pt x="28259" y="19438"/>
                  </a:cubicBezTo>
                  <a:cubicBezTo>
                    <a:pt x="28148" y="19281"/>
                    <a:pt x="28054" y="19108"/>
                    <a:pt x="27975" y="18919"/>
                  </a:cubicBezTo>
                  <a:cubicBezTo>
                    <a:pt x="27912" y="18525"/>
                    <a:pt x="27833" y="18147"/>
                    <a:pt x="27739" y="17769"/>
                  </a:cubicBezTo>
                  <a:cubicBezTo>
                    <a:pt x="28085" y="17973"/>
                    <a:pt x="28479" y="18068"/>
                    <a:pt x="28826" y="17832"/>
                  </a:cubicBezTo>
                  <a:cubicBezTo>
                    <a:pt x="29046" y="17706"/>
                    <a:pt x="29078" y="17406"/>
                    <a:pt x="28905" y="17233"/>
                  </a:cubicBezTo>
                  <a:cubicBezTo>
                    <a:pt x="28668" y="16965"/>
                    <a:pt x="28353" y="16918"/>
                    <a:pt x="28070" y="16745"/>
                  </a:cubicBezTo>
                  <a:cubicBezTo>
                    <a:pt x="27802" y="16556"/>
                    <a:pt x="27566" y="16351"/>
                    <a:pt x="27377" y="16099"/>
                  </a:cubicBezTo>
                  <a:cubicBezTo>
                    <a:pt x="27014" y="15658"/>
                    <a:pt x="26605" y="15248"/>
                    <a:pt x="26164" y="14870"/>
                  </a:cubicBezTo>
                  <a:cubicBezTo>
                    <a:pt x="26069" y="14760"/>
                    <a:pt x="25975" y="14634"/>
                    <a:pt x="25849" y="14524"/>
                  </a:cubicBezTo>
                  <a:cubicBezTo>
                    <a:pt x="26069" y="14492"/>
                    <a:pt x="26274" y="14429"/>
                    <a:pt x="26479" y="14335"/>
                  </a:cubicBezTo>
                  <a:cubicBezTo>
                    <a:pt x="26731" y="14146"/>
                    <a:pt x="26684" y="13752"/>
                    <a:pt x="26384" y="13642"/>
                  </a:cubicBezTo>
                  <a:cubicBezTo>
                    <a:pt x="25927" y="13516"/>
                    <a:pt x="25439" y="13626"/>
                    <a:pt x="24951" y="13595"/>
                  </a:cubicBezTo>
                  <a:cubicBezTo>
                    <a:pt x="24872" y="13595"/>
                    <a:pt x="24793" y="13579"/>
                    <a:pt x="24715" y="13563"/>
                  </a:cubicBezTo>
                  <a:cubicBezTo>
                    <a:pt x="24211" y="13216"/>
                    <a:pt x="23675" y="12917"/>
                    <a:pt x="23124" y="12649"/>
                  </a:cubicBezTo>
                  <a:cubicBezTo>
                    <a:pt x="23202" y="12586"/>
                    <a:pt x="23297" y="12523"/>
                    <a:pt x="23360" y="12445"/>
                  </a:cubicBezTo>
                  <a:cubicBezTo>
                    <a:pt x="23565" y="12208"/>
                    <a:pt x="23439" y="11752"/>
                    <a:pt x="23092" y="11783"/>
                  </a:cubicBezTo>
                  <a:cubicBezTo>
                    <a:pt x="22273" y="11846"/>
                    <a:pt x="21659" y="12130"/>
                    <a:pt x="20824" y="11830"/>
                  </a:cubicBezTo>
                  <a:cubicBezTo>
                    <a:pt x="19879" y="11484"/>
                    <a:pt x="18918" y="11216"/>
                    <a:pt x="17941" y="11011"/>
                  </a:cubicBezTo>
                  <a:cubicBezTo>
                    <a:pt x="16539" y="10680"/>
                    <a:pt x="15122" y="10381"/>
                    <a:pt x="13767" y="9861"/>
                  </a:cubicBezTo>
                  <a:cubicBezTo>
                    <a:pt x="13594" y="9814"/>
                    <a:pt x="13421" y="9720"/>
                    <a:pt x="13279" y="9594"/>
                  </a:cubicBezTo>
                  <a:cubicBezTo>
                    <a:pt x="13121" y="9483"/>
                    <a:pt x="13027" y="9294"/>
                    <a:pt x="13011" y="9105"/>
                  </a:cubicBezTo>
                  <a:cubicBezTo>
                    <a:pt x="13011" y="8727"/>
                    <a:pt x="13358" y="8475"/>
                    <a:pt x="13704" y="8318"/>
                  </a:cubicBezTo>
                  <a:cubicBezTo>
                    <a:pt x="14019" y="8160"/>
                    <a:pt x="14382" y="8081"/>
                    <a:pt x="14728" y="8081"/>
                  </a:cubicBezTo>
                  <a:cubicBezTo>
                    <a:pt x="15752" y="8081"/>
                    <a:pt x="15909" y="8885"/>
                    <a:pt x="16524" y="9499"/>
                  </a:cubicBezTo>
                  <a:cubicBezTo>
                    <a:pt x="16918" y="9877"/>
                    <a:pt x="17469" y="9972"/>
                    <a:pt x="17989" y="9972"/>
                  </a:cubicBezTo>
                  <a:cubicBezTo>
                    <a:pt x="19926" y="9972"/>
                    <a:pt x="21864" y="9846"/>
                    <a:pt x="23801" y="9783"/>
                  </a:cubicBezTo>
                  <a:cubicBezTo>
                    <a:pt x="24778" y="9751"/>
                    <a:pt x="25770" y="9735"/>
                    <a:pt x="26747" y="9767"/>
                  </a:cubicBezTo>
                  <a:cubicBezTo>
                    <a:pt x="27188" y="9767"/>
                    <a:pt x="27739" y="9956"/>
                    <a:pt x="28148" y="9783"/>
                  </a:cubicBezTo>
                  <a:cubicBezTo>
                    <a:pt x="28841" y="9499"/>
                    <a:pt x="28117" y="8853"/>
                    <a:pt x="27833" y="8554"/>
                  </a:cubicBezTo>
                  <a:cubicBezTo>
                    <a:pt x="27377" y="8018"/>
                    <a:pt x="27077" y="7357"/>
                    <a:pt x="26983" y="6648"/>
                  </a:cubicBezTo>
                  <a:cubicBezTo>
                    <a:pt x="26920" y="6302"/>
                    <a:pt x="26951" y="5482"/>
                    <a:pt x="26589" y="5325"/>
                  </a:cubicBezTo>
                  <a:cubicBezTo>
                    <a:pt x="26904" y="5482"/>
                    <a:pt x="27282" y="5545"/>
                    <a:pt x="27629" y="5482"/>
                  </a:cubicBezTo>
                  <a:cubicBezTo>
                    <a:pt x="28022" y="5404"/>
                    <a:pt x="28022" y="4884"/>
                    <a:pt x="27739" y="4695"/>
                  </a:cubicBezTo>
                  <a:cubicBezTo>
                    <a:pt x="27046" y="4238"/>
                    <a:pt x="25770" y="4175"/>
                    <a:pt x="25345" y="3324"/>
                  </a:cubicBezTo>
                  <a:cubicBezTo>
                    <a:pt x="25329" y="3277"/>
                    <a:pt x="25297" y="3246"/>
                    <a:pt x="25266" y="3214"/>
                  </a:cubicBezTo>
                  <a:cubicBezTo>
                    <a:pt x="25455" y="3167"/>
                    <a:pt x="25644" y="3088"/>
                    <a:pt x="25801" y="2962"/>
                  </a:cubicBezTo>
                  <a:cubicBezTo>
                    <a:pt x="26069" y="2773"/>
                    <a:pt x="25864" y="2395"/>
                    <a:pt x="25628" y="2301"/>
                  </a:cubicBezTo>
                  <a:cubicBezTo>
                    <a:pt x="25282" y="2159"/>
                    <a:pt x="24872" y="2269"/>
                    <a:pt x="24494" y="2238"/>
                  </a:cubicBezTo>
                  <a:cubicBezTo>
                    <a:pt x="24242" y="2222"/>
                    <a:pt x="24006" y="2159"/>
                    <a:pt x="23769" y="2096"/>
                  </a:cubicBezTo>
                  <a:cubicBezTo>
                    <a:pt x="23722" y="2064"/>
                    <a:pt x="23691" y="2033"/>
                    <a:pt x="23659" y="2001"/>
                  </a:cubicBezTo>
                  <a:cubicBezTo>
                    <a:pt x="20981" y="269"/>
                    <a:pt x="17296" y="1"/>
                    <a:pt x="15327" y="1"/>
                  </a:cubicBezTo>
                  <a:cubicBezTo>
                    <a:pt x="12413" y="1"/>
                    <a:pt x="9420" y="568"/>
                    <a:pt x="7010" y="1860"/>
                  </a:cubicBezTo>
                  <a:cubicBezTo>
                    <a:pt x="5891" y="2253"/>
                    <a:pt x="4694" y="1970"/>
                    <a:pt x="3576" y="1781"/>
                  </a:cubicBezTo>
                  <a:cubicBezTo>
                    <a:pt x="3151" y="1686"/>
                    <a:pt x="2851" y="2206"/>
                    <a:pt x="3151" y="2521"/>
                  </a:cubicBezTo>
                  <a:cubicBezTo>
                    <a:pt x="3607" y="3057"/>
                    <a:pt x="4537" y="3041"/>
                    <a:pt x="5183" y="3072"/>
                  </a:cubicBezTo>
                  <a:cubicBezTo>
                    <a:pt x="4537" y="3608"/>
                    <a:pt x="3970" y="4222"/>
                    <a:pt x="3497" y="4900"/>
                  </a:cubicBezTo>
                  <a:cubicBezTo>
                    <a:pt x="3277" y="4978"/>
                    <a:pt x="3056" y="5041"/>
                    <a:pt x="2836" y="5073"/>
                  </a:cubicBezTo>
                  <a:cubicBezTo>
                    <a:pt x="2284" y="5183"/>
                    <a:pt x="1670" y="5183"/>
                    <a:pt x="1213" y="5530"/>
                  </a:cubicBezTo>
                  <a:cubicBezTo>
                    <a:pt x="851" y="5766"/>
                    <a:pt x="993" y="6333"/>
                    <a:pt x="1434" y="6349"/>
                  </a:cubicBezTo>
                  <a:cubicBezTo>
                    <a:pt x="1875" y="6365"/>
                    <a:pt x="2332" y="6302"/>
                    <a:pt x="2757" y="6176"/>
                  </a:cubicBezTo>
                  <a:cubicBezTo>
                    <a:pt x="2584" y="6554"/>
                    <a:pt x="2426" y="6947"/>
                    <a:pt x="2300" y="7357"/>
                  </a:cubicBezTo>
                  <a:cubicBezTo>
                    <a:pt x="2237" y="7404"/>
                    <a:pt x="2190" y="7451"/>
                    <a:pt x="2127" y="7499"/>
                  </a:cubicBezTo>
                  <a:cubicBezTo>
                    <a:pt x="1701" y="7814"/>
                    <a:pt x="1103" y="8003"/>
                    <a:pt x="898" y="8522"/>
                  </a:cubicBezTo>
                  <a:cubicBezTo>
                    <a:pt x="835" y="8743"/>
                    <a:pt x="961" y="8979"/>
                    <a:pt x="1197" y="9042"/>
                  </a:cubicBezTo>
                  <a:cubicBezTo>
                    <a:pt x="1449" y="9090"/>
                    <a:pt x="1733" y="9042"/>
                    <a:pt x="1953" y="8901"/>
                  </a:cubicBezTo>
                  <a:cubicBezTo>
                    <a:pt x="1875" y="9436"/>
                    <a:pt x="1843" y="9987"/>
                    <a:pt x="1843" y="10523"/>
                  </a:cubicBezTo>
                  <a:cubicBezTo>
                    <a:pt x="1843" y="11043"/>
                    <a:pt x="1875" y="11547"/>
                    <a:pt x="1969" y="12051"/>
                  </a:cubicBezTo>
                  <a:cubicBezTo>
                    <a:pt x="1764" y="12445"/>
                    <a:pt x="1465" y="12807"/>
                    <a:pt x="1371" y="13232"/>
                  </a:cubicBezTo>
                  <a:cubicBezTo>
                    <a:pt x="1308" y="13500"/>
                    <a:pt x="1575" y="13878"/>
                    <a:pt x="1875" y="13736"/>
                  </a:cubicBezTo>
                  <a:cubicBezTo>
                    <a:pt x="2048" y="13673"/>
                    <a:pt x="2206" y="13563"/>
                    <a:pt x="2332" y="13421"/>
                  </a:cubicBezTo>
                  <a:cubicBezTo>
                    <a:pt x="2615" y="14146"/>
                    <a:pt x="3025" y="14807"/>
                    <a:pt x="3560" y="15374"/>
                  </a:cubicBezTo>
                  <a:cubicBezTo>
                    <a:pt x="3733" y="16052"/>
                    <a:pt x="3828" y="16745"/>
                    <a:pt x="3844" y="17422"/>
                  </a:cubicBezTo>
                  <a:cubicBezTo>
                    <a:pt x="3875" y="18068"/>
                    <a:pt x="4805" y="18068"/>
                    <a:pt x="4852" y="17422"/>
                  </a:cubicBezTo>
                  <a:cubicBezTo>
                    <a:pt x="4868" y="17123"/>
                    <a:pt x="4868" y="16808"/>
                    <a:pt x="4820" y="16493"/>
                  </a:cubicBezTo>
                  <a:cubicBezTo>
                    <a:pt x="5403" y="16902"/>
                    <a:pt x="6017" y="17249"/>
                    <a:pt x="6663" y="17548"/>
                  </a:cubicBezTo>
                  <a:cubicBezTo>
                    <a:pt x="6915" y="17879"/>
                    <a:pt x="7167" y="18383"/>
                    <a:pt x="7530" y="18556"/>
                  </a:cubicBezTo>
                  <a:cubicBezTo>
                    <a:pt x="7782" y="18651"/>
                    <a:pt x="8160" y="18541"/>
                    <a:pt x="8128" y="18194"/>
                  </a:cubicBezTo>
                  <a:cubicBezTo>
                    <a:pt x="8128" y="18178"/>
                    <a:pt x="8128" y="18162"/>
                    <a:pt x="8128" y="18147"/>
                  </a:cubicBezTo>
                  <a:cubicBezTo>
                    <a:pt x="8475" y="18273"/>
                    <a:pt x="8821" y="18399"/>
                    <a:pt x="9199" y="18509"/>
                  </a:cubicBezTo>
                  <a:cubicBezTo>
                    <a:pt x="9467" y="18840"/>
                    <a:pt x="9719" y="19202"/>
                    <a:pt x="10160" y="19265"/>
                  </a:cubicBezTo>
                  <a:cubicBezTo>
                    <a:pt x="10349" y="19281"/>
                    <a:pt x="10507" y="19108"/>
                    <a:pt x="10554" y="18919"/>
                  </a:cubicBezTo>
                  <a:cubicBezTo>
                    <a:pt x="11026" y="19060"/>
                    <a:pt x="11499" y="19186"/>
                    <a:pt x="11987" y="19265"/>
                  </a:cubicBezTo>
                  <a:lnTo>
                    <a:pt x="12822" y="19486"/>
                  </a:lnTo>
                  <a:lnTo>
                    <a:pt x="12869" y="19501"/>
                  </a:lnTo>
                  <a:cubicBezTo>
                    <a:pt x="13027" y="19564"/>
                    <a:pt x="13200" y="19596"/>
                    <a:pt x="13373" y="19612"/>
                  </a:cubicBezTo>
                  <a:lnTo>
                    <a:pt x="13484" y="19627"/>
                  </a:lnTo>
                  <a:cubicBezTo>
                    <a:pt x="13515" y="19643"/>
                    <a:pt x="13547" y="19659"/>
                    <a:pt x="13594" y="19659"/>
                  </a:cubicBezTo>
                  <a:cubicBezTo>
                    <a:pt x="15405" y="20053"/>
                    <a:pt x="16807" y="20446"/>
                    <a:pt x="16807" y="21455"/>
                  </a:cubicBezTo>
                  <a:cubicBezTo>
                    <a:pt x="16807" y="22683"/>
                    <a:pt x="15563" y="23014"/>
                    <a:pt x="14917" y="23014"/>
                  </a:cubicBezTo>
                  <a:cubicBezTo>
                    <a:pt x="13625" y="23014"/>
                    <a:pt x="13389" y="22415"/>
                    <a:pt x="13090" y="21722"/>
                  </a:cubicBezTo>
                  <a:cubicBezTo>
                    <a:pt x="12901" y="21250"/>
                    <a:pt x="12602" y="20541"/>
                    <a:pt x="11830" y="20541"/>
                  </a:cubicBezTo>
                  <a:cubicBezTo>
                    <a:pt x="10255" y="20541"/>
                    <a:pt x="8695" y="20588"/>
                    <a:pt x="7183" y="20620"/>
                  </a:cubicBezTo>
                  <a:cubicBezTo>
                    <a:pt x="5671" y="20667"/>
                    <a:pt x="4111" y="20698"/>
                    <a:pt x="2489" y="20698"/>
                  </a:cubicBezTo>
                  <a:cubicBezTo>
                    <a:pt x="2284" y="20651"/>
                    <a:pt x="2064" y="20714"/>
                    <a:pt x="1906" y="20840"/>
                  </a:cubicBezTo>
                  <a:cubicBezTo>
                    <a:pt x="1717" y="20998"/>
                    <a:pt x="1623" y="21234"/>
                    <a:pt x="1638" y="21470"/>
                  </a:cubicBezTo>
                  <a:cubicBezTo>
                    <a:pt x="1654" y="21565"/>
                    <a:pt x="1670" y="21644"/>
                    <a:pt x="1670" y="21738"/>
                  </a:cubicBezTo>
                  <a:cubicBezTo>
                    <a:pt x="1339" y="21612"/>
                    <a:pt x="1008" y="21518"/>
                    <a:pt x="725" y="21439"/>
                  </a:cubicBezTo>
                  <a:cubicBezTo>
                    <a:pt x="205" y="21297"/>
                    <a:pt x="0" y="22085"/>
                    <a:pt x="504" y="22258"/>
                  </a:cubicBezTo>
                  <a:cubicBezTo>
                    <a:pt x="961" y="22415"/>
                    <a:pt x="1402" y="22620"/>
                    <a:pt x="1812" y="22872"/>
                  </a:cubicBezTo>
                  <a:cubicBezTo>
                    <a:pt x="1875" y="23376"/>
                    <a:pt x="1985" y="23865"/>
                    <a:pt x="2158" y="24353"/>
                  </a:cubicBezTo>
                  <a:cubicBezTo>
                    <a:pt x="1890" y="24274"/>
                    <a:pt x="1623" y="24211"/>
                    <a:pt x="1402" y="24164"/>
                  </a:cubicBezTo>
                  <a:cubicBezTo>
                    <a:pt x="898" y="24069"/>
                    <a:pt x="678" y="24810"/>
                    <a:pt x="1182" y="24951"/>
                  </a:cubicBezTo>
                  <a:cubicBezTo>
                    <a:pt x="1701" y="25093"/>
                    <a:pt x="2206" y="25298"/>
                    <a:pt x="2694" y="25550"/>
                  </a:cubicBezTo>
                  <a:cubicBezTo>
                    <a:pt x="2820" y="25770"/>
                    <a:pt x="2946" y="25991"/>
                    <a:pt x="3119" y="26227"/>
                  </a:cubicBezTo>
                  <a:cubicBezTo>
                    <a:pt x="3229" y="26448"/>
                    <a:pt x="3355" y="26668"/>
                    <a:pt x="3513" y="26873"/>
                  </a:cubicBezTo>
                  <a:cubicBezTo>
                    <a:pt x="3151" y="26794"/>
                    <a:pt x="2773" y="26794"/>
                    <a:pt x="2410" y="26873"/>
                  </a:cubicBezTo>
                  <a:cubicBezTo>
                    <a:pt x="1922" y="26952"/>
                    <a:pt x="2032" y="27834"/>
                    <a:pt x="2536" y="27771"/>
                  </a:cubicBezTo>
                  <a:cubicBezTo>
                    <a:pt x="3607" y="27629"/>
                    <a:pt x="4458" y="28369"/>
                    <a:pt x="5356" y="28842"/>
                  </a:cubicBezTo>
                  <a:cubicBezTo>
                    <a:pt x="7278" y="29834"/>
                    <a:pt x="9514" y="30307"/>
                    <a:pt x="11656" y="30575"/>
                  </a:cubicBezTo>
                  <a:cubicBezTo>
                    <a:pt x="11956" y="30622"/>
                    <a:pt x="13736" y="30969"/>
                    <a:pt x="13925" y="30748"/>
                  </a:cubicBezTo>
                  <a:cubicBezTo>
                    <a:pt x="13783" y="30905"/>
                    <a:pt x="13704" y="31126"/>
                    <a:pt x="13704" y="31331"/>
                  </a:cubicBezTo>
                  <a:cubicBezTo>
                    <a:pt x="13704" y="31551"/>
                    <a:pt x="13877" y="31740"/>
                    <a:pt x="14098" y="31740"/>
                  </a:cubicBezTo>
                  <a:cubicBezTo>
                    <a:pt x="14571" y="31756"/>
                    <a:pt x="14886" y="31252"/>
                    <a:pt x="15248" y="30984"/>
                  </a:cubicBezTo>
                  <a:cubicBezTo>
                    <a:pt x="15453" y="30842"/>
                    <a:pt x="15673" y="30701"/>
                    <a:pt x="15909" y="30575"/>
                  </a:cubicBezTo>
                  <a:cubicBezTo>
                    <a:pt x="16823" y="30464"/>
                    <a:pt x="17768" y="30307"/>
                    <a:pt x="18713" y="30086"/>
                  </a:cubicBezTo>
                  <a:cubicBezTo>
                    <a:pt x="18524" y="30512"/>
                    <a:pt x="18430" y="30969"/>
                    <a:pt x="18445" y="31425"/>
                  </a:cubicBezTo>
                  <a:cubicBezTo>
                    <a:pt x="18445" y="31646"/>
                    <a:pt x="18587" y="31851"/>
                    <a:pt x="18792" y="31914"/>
                  </a:cubicBezTo>
                  <a:lnTo>
                    <a:pt x="18871" y="31929"/>
                  </a:lnTo>
                  <a:cubicBezTo>
                    <a:pt x="19091" y="31977"/>
                    <a:pt x="19296" y="31851"/>
                    <a:pt x="19359" y="31646"/>
                  </a:cubicBezTo>
                  <a:cubicBezTo>
                    <a:pt x="19406" y="31441"/>
                    <a:pt x="19438" y="31252"/>
                    <a:pt x="19454" y="31047"/>
                  </a:cubicBezTo>
                  <a:cubicBezTo>
                    <a:pt x="19485" y="30811"/>
                    <a:pt x="19564" y="30575"/>
                    <a:pt x="19674" y="30338"/>
                  </a:cubicBezTo>
                  <a:cubicBezTo>
                    <a:pt x="19769" y="30134"/>
                    <a:pt x="19879" y="29945"/>
                    <a:pt x="20021" y="29756"/>
                  </a:cubicBezTo>
                  <a:cubicBezTo>
                    <a:pt x="21485" y="29362"/>
                    <a:pt x="22887" y="28748"/>
                    <a:pt x="24163" y="27913"/>
                  </a:cubicBezTo>
                  <a:cubicBezTo>
                    <a:pt x="23958" y="28243"/>
                    <a:pt x="23817" y="28574"/>
                    <a:pt x="23895" y="28984"/>
                  </a:cubicBezTo>
                  <a:cubicBezTo>
                    <a:pt x="23974" y="29299"/>
                    <a:pt x="24384" y="29409"/>
                    <a:pt x="24620" y="29173"/>
                  </a:cubicBezTo>
                  <a:cubicBezTo>
                    <a:pt x="24951" y="28842"/>
                    <a:pt x="25203" y="28228"/>
                    <a:pt x="25376" y="27787"/>
                  </a:cubicBezTo>
                  <a:cubicBezTo>
                    <a:pt x="25534" y="27409"/>
                    <a:pt x="25660" y="26999"/>
                    <a:pt x="25738" y="26605"/>
                  </a:cubicBezTo>
                  <a:cubicBezTo>
                    <a:pt x="25770" y="26558"/>
                    <a:pt x="25801" y="26527"/>
                    <a:pt x="25833" y="26495"/>
                  </a:cubicBezTo>
                  <a:cubicBezTo>
                    <a:pt x="25738" y="26905"/>
                    <a:pt x="25597" y="27283"/>
                    <a:pt x="25691" y="27708"/>
                  </a:cubicBezTo>
                  <a:cubicBezTo>
                    <a:pt x="25770" y="28007"/>
                    <a:pt x="26148" y="28117"/>
                    <a:pt x="26368" y="27897"/>
                  </a:cubicBezTo>
                  <a:cubicBezTo>
                    <a:pt x="26778" y="27535"/>
                    <a:pt x="26841" y="26905"/>
                    <a:pt x="26904" y="26385"/>
                  </a:cubicBezTo>
                  <a:cubicBezTo>
                    <a:pt x="26967" y="25896"/>
                    <a:pt x="26983" y="25408"/>
                    <a:pt x="26967" y="24936"/>
                  </a:cubicBezTo>
                  <a:cubicBezTo>
                    <a:pt x="27140" y="24636"/>
                    <a:pt x="27282" y="24321"/>
                    <a:pt x="27424" y="23991"/>
                  </a:cubicBezTo>
                  <a:cubicBezTo>
                    <a:pt x="27534" y="24321"/>
                    <a:pt x="27786" y="24573"/>
                    <a:pt x="28101" y="24699"/>
                  </a:cubicBezTo>
                  <a:cubicBezTo>
                    <a:pt x="28495" y="24825"/>
                    <a:pt x="28810" y="24353"/>
                    <a:pt x="28621" y="24006"/>
                  </a:cubicBezTo>
                  <a:cubicBezTo>
                    <a:pt x="28322" y="23439"/>
                    <a:pt x="28085" y="22841"/>
                    <a:pt x="27912" y="22211"/>
                  </a:cubicBezTo>
                  <a:cubicBezTo>
                    <a:pt x="28007" y="21722"/>
                    <a:pt x="28054" y="21218"/>
                    <a:pt x="28085" y="20698"/>
                  </a:cubicBezTo>
                  <a:cubicBezTo>
                    <a:pt x="28274" y="20903"/>
                    <a:pt x="28542" y="21013"/>
                    <a:pt x="28826" y="21029"/>
                  </a:cubicBezTo>
                  <a:cubicBezTo>
                    <a:pt x="29062" y="20998"/>
                    <a:pt x="29235" y="20777"/>
                    <a:pt x="29188" y="205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9"/>
            <p:cNvSpPr/>
            <p:nvPr/>
          </p:nvSpPr>
          <p:spPr>
            <a:xfrm>
              <a:off x="5760538" y="3249800"/>
              <a:ext cx="224100" cy="73650"/>
            </a:xfrm>
            <a:custGeom>
              <a:avLst/>
              <a:gdLst/>
              <a:ahLst/>
              <a:cxnLst/>
              <a:rect l="l" t="t" r="r" b="b"/>
              <a:pathLst>
                <a:path w="8964" h="2946" extrusionOk="0">
                  <a:moveTo>
                    <a:pt x="2606" y="1"/>
                  </a:moveTo>
                  <a:cubicBezTo>
                    <a:pt x="2389" y="1"/>
                    <a:pt x="2171" y="11"/>
                    <a:pt x="1954" y="31"/>
                  </a:cubicBezTo>
                  <a:cubicBezTo>
                    <a:pt x="1576" y="63"/>
                    <a:pt x="457" y="630"/>
                    <a:pt x="0" y="1244"/>
                  </a:cubicBezTo>
                  <a:cubicBezTo>
                    <a:pt x="284" y="1118"/>
                    <a:pt x="599" y="1055"/>
                    <a:pt x="914" y="1039"/>
                  </a:cubicBezTo>
                  <a:cubicBezTo>
                    <a:pt x="1938" y="1055"/>
                    <a:pt x="2095" y="1859"/>
                    <a:pt x="2710" y="2473"/>
                  </a:cubicBezTo>
                  <a:cubicBezTo>
                    <a:pt x="3104" y="2851"/>
                    <a:pt x="3655" y="2945"/>
                    <a:pt x="4175" y="2945"/>
                  </a:cubicBezTo>
                  <a:cubicBezTo>
                    <a:pt x="5766" y="2945"/>
                    <a:pt x="7356" y="2867"/>
                    <a:pt x="8963" y="2804"/>
                  </a:cubicBezTo>
                  <a:cubicBezTo>
                    <a:pt x="7561" y="2079"/>
                    <a:pt x="6427" y="913"/>
                    <a:pt x="4915" y="394"/>
                  </a:cubicBezTo>
                  <a:cubicBezTo>
                    <a:pt x="4174" y="134"/>
                    <a:pt x="3394" y="1"/>
                    <a:pt x="2606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9"/>
            <p:cNvSpPr/>
            <p:nvPr/>
          </p:nvSpPr>
          <p:spPr>
            <a:xfrm>
              <a:off x="5436063" y="3097375"/>
              <a:ext cx="472175" cy="592050"/>
            </a:xfrm>
            <a:custGeom>
              <a:avLst/>
              <a:gdLst/>
              <a:ahLst/>
              <a:cxnLst/>
              <a:rect l="l" t="t" r="r" b="b"/>
              <a:pathLst>
                <a:path w="18887" h="23682" extrusionOk="0">
                  <a:moveTo>
                    <a:pt x="8333" y="1"/>
                  </a:moveTo>
                  <a:cubicBezTo>
                    <a:pt x="7592" y="253"/>
                    <a:pt x="6868" y="552"/>
                    <a:pt x="6175" y="930"/>
                  </a:cubicBezTo>
                  <a:cubicBezTo>
                    <a:pt x="5779" y="1072"/>
                    <a:pt x="5370" y="1124"/>
                    <a:pt x="4955" y="1124"/>
                  </a:cubicBezTo>
                  <a:cubicBezTo>
                    <a:pt x="4214" y="1124"/>
                    <a:pt x="3458" y="957"/>
                    <a:pt x="2741" y="836"/>
                  </a:cubicBezTo>
                  <a:cubicBezTo>
                    <a:pt x="2706" y="828"/>
                    <a:pt x="2673" y="825"/>
                    <a:pt x="2640" y="825"/>
                  </a:cubicBezTo>
                  <a:cubicBezTo>
                    <a:pt x="2271" y="825"/>
                    <a:pt x="2041" y="1287"/>
                    <a:pt x="2316" y="1576"/>
                  </a:cubicBezTo>
                  <a:cubicBezTo>
                    <a:pt x="2772" y="2127"/>
                    <a:pt x="3702" y="2096"/>
                    <a:pt x="4348" y="2127"/>
                  </a:cubicBezTo>
                  <a:cubicBezTo>
                    <a:pt x="3702" y="2663"/>
                    <a:pt x="3135" y="3277"/>
                    <a:pt x="2662" y="3970"/>
                  </a:cubicBezTo>
                  <a:cubicBezTo>
                    <a:pt x="2442" y="4033"/>
                    <a:pt x="2221" y="4096"/>
                    <a:pt x="2001" y="4144"/>
                  </a:cubicBezTo>
                  <a:cubicBezTo>
                    <a:pt x="1449" y="4238"/>
                    <a:pt x="835" y="4238"/>
                    <a:pt x="378" y="4585"/>
                  </a:cubicBezTo>
                  <a:cubicBezTo>
                    <a:pt x="16" y="4821"/>
                    <a:pt x="158" y="5388"/>
                    <a:pt x="599" y="5420"/>
                  </a:cubicBezTo>
                  <a:cubicBezTo>
                    <a:pt x="644" y="5421"/>
                    <a:pt x="690" y="5422"/>
                    <a:pt x="735" y="5422"/>
                  </a:cubicBezTo>
                  <a:cubicBezTo>
                    <a:pt x="1144" y="5422"/>
                    <a:pt x="1539" y="5358"/>
                    <a:pt x="1922" y="5231"/>
                  </a:cubicBezTo>
                  <a:lnTo>
                    <a:pt x="1922" y="5231"/>
                  </a:lnTo>
                  <a:cubicBezTo>
                    <a:pt x="1749" y="5624"/>
                    <a:pt x="1591" y="6018"/>
                    <a:pt x="1465" y="6412"/>
                  </a:cubicBezTo>
                  <a:cubicBezTo>
                    <a:pt x="1402" y="6459"/>
                    <a:pt x="1355" y="6522"/>
                    <a:pt x="1292" y="6554"/>
                  </a:cubicBezTo>
                  <a:cubicBezTo>
                    <a:pt x="866" y="6884"/>
                    <a:pt x="268" y="7058"/>
                    <a:pt x="63" y="7577"/>
                  </a:cubicBezTo>
                  <a:cubicBezTo>
                    <a:pt x="0" y="7814"/>
                    <a:pt x="126" y="8050"/>
                    <a:pt x="347" y="8129"/>
                  </a:cubicBezTo>
                  <a:cubicBezTo>
                    <a:pt x="406" y="8139"/>
                    <a:pt x="465" y="8144"/>
                    <a:pt x="524" y="8144"/>
                  </a:cubicBezTo>
                  <a:cubicBezTo>
                    <a:pt x="731" y="8144"/>
                    <a:pt x="935" y="8082"/>
                    <a:pt x="1118" y="7971"/>
                  </a:cubicBezTo>
                  <a:lnTo>
                    <a:pt x="1118" y="7971"/>
                  </a:lnTo>
                  <a:cubicBezTo>
                    <a:pt x="1040" y="8507"/>
                    <a:pt x="992" y="9058"/>
                    <a:pt x="1008" y="9609"/>
                  </a:cubicBezTo>
                  <a:cubicBezTo>
                    <a:pt x="992" y="10113"/>
                    <a:pt x="1040" y="10618"/>
                    <a:pt x="1118" y="11122"/>
                  </a:cubicBezTo>
                  <a:cubicBezTo>
                    <a:pt x="929" y="11515"/>
                    <a:pt x="630" y="11893"/>
                    <a:pt x="536" y="12303"/>
                  </a:cubicBezTo>
                  <a:cubicBezTo>
                    <a:pt x="482" y="12547"/>
                    <a:pt x="660" y="12849"/>
                    <a:pt x="901" y="12849"/>
                  </a:cubicBezTo>
                  <a:cubicBezTo>
                    <a:pt x="941" y="12849"/>
                    <a:pt x="982" y="12840"/>
                    <a:pt x="1024" y="12823"/>
                  </a:cubicBezTo>
                  <a:cubicBezTo>
                    <a:pt x="1197" y="12744"/>
                    <a:pt x="1355" y="12634"/>
                    <a:pt x="1497" y="12508"/>
                  </a:cubicBezTo>
                  <a:cubicBezTo>
                    <a:pt x="1780" y="13232"/>
                    <a:pt x="2190" y="13894"/>
                    <a:pt x="2709" y="14461"/>
                  </a:cubicBezTo>
                  <a:cubicBezTo>
                    <a:pt x="2883" y="15123"/>
                    <a:pt x="2993" y="15816"/>
                    <a:pt x="3009" y="16509"/>
                  </a:cubicBezTo>
                  <a:cubicBezTo>
                    <a:pt x="2993" y="16682"/>
                    <a:pt x="3087" y="16839"/>
                    <a:pt x="3229" y="16918"/>
                  </a:cubicBezTo>
                  <a:lnTo>
                    <a:pt x="3261" y="16918"/>
                  </a:lnTo>
                  <a:cubicBezTo>
                    <a:pt x="3450" y="16902"/>
                    <a:pt x="3623" y="16902"/>
                    <a:pt x="3812" y="16902"/>
                  </a:cubicBezTo>
                  <a:cubicBezTo>
                    <a:pt x="3938" y="16808"/>
                    <a:pt x="4001" y="16666"/>
                    <a:pt x="4017" y="16509"/>
                  </a:cubicBezTo>
                  <a:cubicBezTo>
                    <a:pt x="4033" y="16209"/>
                    <a:pt x="4033" y="15894"/>
                    <a:pt x="3985" y="15579"/>
                  </a:cubicBezTo>
                  <a:lnTo>
                    <a:pt x="3985" y="15579"/>
                  </a:lnTo>
                  <a:cubicBezTo>
                    <a:pt x="4568" y="15989"/>
                    <a:pt x="5182" y="16335"/>
                    <a:pt x="5828" y="16635"/>
                  </a:cubicBezTo>
                  <a:cubicBezTo>
                    <a:pt x="6080" y="16965"/>
                    <a:pt x="6332" y="17469"/>
                    <a:pt x="6695" y="17643"/>
                  </a:cubicBezTo>
                  <a:cubicBezTo>
                    <a:pt x="6748" y="17664"/>
                    <a:pt x="6810" y="17675"/>
                    <a:pt x="6873" y="17675"/>
                  </a:cubicBezTo>
                  <a:cubicBezTo>
                    <a:pt x="7088" y="17675"/>
                    <a:pt x="7317" y="17548"/>
                    <a:pt x="7293" y="17280"/>
                  </a:cubicBezTo>
                  <a:cubicBezTo>
                    <a:pt x="7293" y="17265"/>
                    <a:pt x="7293" y="17249"/>
                    <a:pt x="7293" y="17233"/>
                  </a:cubicBezTo>
                  <a:cubicBezTo>
                    <a:pt x="7624" y="17359"/>
                    <a:pt x="7986" y="17485"/>
                    <a:pt x="8364" y="17596"/>
                  </a:cubicBezTo>
                  <a:cubicBezTo>
                    <a:pt x="8632" y="17926"/>
                    <a:pt x="8884" y="18289"/>
                    <a:pt x="9309" y="18352"/>
                  </a:cubicBezTo>
                  <a:cubicBezTo>
                    <a:pt x="9318" y="18352"/>
                    <a:pt x="9327" y="18353"/>
                    <a:pt x="9335" y="18353"/>
                  </a:cubicBezTo>
                  <a:cubicBezTo>
                    <a:pt x="9526" y="18353"/>
                    <a:pt x="9658" y="18186"/>
                    <a:pt x="9703" y="18005"/>
                  </a:cubicBezTo>
                  <a:cubicBezTo>
                    <a:pt x="10176" y="18147"/>
                    <a:pt x="10664" y="18257"/>
                    <a:pt x="11152" y="18352"/>
                  </a:cubicBezTo>
                  <a:lnTo>
                    <a:pt x="11987" y="18572"/>
                  </a:lnTo>
                  <a:lnTo>
                    <a:pt x="12034" y="18588"/>
                  </a:lnTo>
                  <a:cubicBezTo>
                    <a:pt x="12192" y="18635"/>
                    <a:pt x="12365" y="18682"/>
                    <a:pt x="12523" y="18698"/>
                  </a:cubicBezTo>
                  <a:lnTo>
                    <a:pt x="12633" y="18714"/>
                  </a:lnTo>
                  <a:cubicBezTo>
                    <a:pt x="12680" y="18730"/>
                    <a:pt x="12712" y="18745"/>
                    <a:pt x="12759" y="18745"/>
                  </a:cubicBezTo>
                  <a:cubicBezTo>
                    <a:pt x="14570" y="19139"/>
                    <a:pt x="15957" y="19533"/>
                    <a:pt x="15957" y="20541"/>
                  </a:cubicBezTo>
                  <a:cubicBezTo>
                    <a:pt x="15957" y="21770"/>
                    <a:pt x="14728" y="22100"/>
                    <a:pt x="14066" y="22100"/>
                  </a:cubicBezTo>
                  <a:cubicBezTo>
                    <a:pt x="12790" y="22100"/>
                    <a:pt x="12538" y="21502"/>
                    <a:pt x="12255" y="20809"/>
                  </a:cubicBezTo>
                  <a:cubicBezTo>
                    <a:pt x="12050" y="20336"/>
                    <a:pt x="11767" y="19627"/>
                    <a:pt x="10979" y="19627"/>
                  </a:cubicBezTo>
                  <a:cubicBezTo>
                    <a:pt x="10113" y="19627"/>
                    <a:pt x="9246" y="19643"/>
                    <a:pt x="8396" y="19659"/>
                  </a:cubicBezTo>
                  <a:cubicBezTo>
                    <a:pt x="9861" y="20951"/>
                    <a:pt x="11263" y="22415"/>
                    <a:pt x="13058" y="23219"/>
                  </a:cubicBezTo>
                  <a:cubicBezTo>
                    <a:pt x="13695" y="23504"/>
                    <a:pt x="14349" y="23681"/>
                    <a:pt x="14997" y="23681"/>
                  </a:cubicBezTo>
                  <a:cubicBezTo>
                    <a:pt x="15569" y="23681"/>
                    <a:pt x="16135" y="23543"/>
                    <a:pt x="16681" y="23219"/>
                  </a:cubicBezTo>
                  <a:cubicBezTo>
                    <a:pt x="17595" y="22668"/>
                    <a:pt x="18414" y="21644"/>
                    <a:pt x="18587" y="20557"/>
                  </a:cubicBezTo>
                  <a:cubicBezTo>
                    <a:pt x="18886" y="18556"/>
                    <a:pt x="17106" y="16776"/>
                    <a:pt x="15626" y="15800"/>
                  </a:cubicBezTo>
                  <a:cubicBezTo>
                    <a:pt x="12806" y="13925"/>
                    <a:pt x="8931" y="14209"/>
                    <a:pt x="6490" y="11673"/>
                  </a:cubicBezTo>
                  <a:cubicBezTo>
                    <a:pt x="4048" y="9137"/>
                    <a:pt x="4537" y="5246"/>
                    <a:pt x="6238" y="2379"/>
                  </a:cubicBezTo>
                  <a:cubicBezTo>
                    <a:pt x="6789" y="1466"/>
                    <a:pt x="7498" y="663"/>
                    <a:pt x="8333" y="1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9"/>
            <p:cNvSpPr/>
            <p:nvPr/>
          </p:nvSpPr>
          <p:spPr>
            <a:xfrm>
              <a:off x="5415813" y="3594350"/>
              <a:ext cx="433750" cy="274100"/>
            </a:xfrm>
            <a:custGeom>
              <a:avLst/>
              <a:gdLst/>
              <a:ahLst/>
              <a:cxnLst/>
              <a:rect l="l" t="t" r="r" b="b"/>
              <a:pathLst>
                <a:path w="17350" h="10964" extrusionOk="0">
                  <a:moveTo>
                    <a:pt x="1960" y="0"/>
                  </a:moveTo>
                  <a:cubicBezTo>
                    <a:pt x="1928" y="16"/>
                    <a:pt x="1881" y="48"/>
                    <a:pt x="1850" y="63"/>
                  </a:cubicBezTo>
                  <a:cubicBezTo>
                    <a:pt x="1676" y="221"/>
                    <a:pt x="1582" y="457"/>
                    <a:pt x="1598" y="694"/>
                  </a:cubicBezTo>
                  <a:cubicBezTo>
                    <a:pt x="1613" y="788"/>
                    <a:pt x="1613" y="867"/>
                    <a:pt x="1629" y="961"/>
                  </a:cubicBezTo>
                  <a:cubicBezTo>
                    <a:pt x="1298" y="835"/>
                    <a:pt x="968" y="741"/>
                    <a:pt x="684" y="662"/>
                  </a:cubicBezTo>
                  <a:cubicBezTo>
                    <a:pt x="642" y="650"/>
                    <a:pt x="601" y="645"/>
                    <a:pt x="563" y="645"/>
                  </a:cubicBezTo>
                  <a:cubicBezTo>
                    <a:pt x="136" y="645"/>
                    <a:pt x="1" y="1322"/>
                    <a:pt x="464" y="1481"/>
                  </a:cubicBezTo>
                  <a:cubicBezTo>
                    <a:pt x="920" y="1639"/>
                    <a:pt x="1346" y="1843"/>
                    <a:pt x="1755" y="2095"/>
                  </a:cubicBezTo>
                  <a:cubicBezTo>
                    <a:pt x="1834" y="2599"/>
                    <a:pt x="1944" y="3088"/>
                    <a:pt x="2102" y="3576"/>
                  </a:cubicBezTo>
                  <a:cubicBezTo>
                    <a:pt x="1834" y="3497"/>
                    <a:pt x="1582" y="3434"/>
                    <a:pt x="1346" y="3387"/>
                  </a:cubicBezTo>
                  <a:cubicBezTo>
                    <a:pt x="1317" y="3381"/>
                    <a:pt x="1288" y="3379"/>
                    <a:pt x="1261" y="3379"/>
                  </a:cubicBezTo>
                  <a:cubicBezTo>
                    <a:pt x="834" y="3379"/>
                    <a:pt x="667" y="4041"/>
                    <a:pt x="1141" y="4175"/>
                  </a:cubicBezTo>
                  <a:cubicBezTo>
                    <a:pt x="1661" y="4316"/>
                    <a:pt x="2165" y="4521"/>
                    <a:pt x="2637" y="4773"/>
                  </a:cubicBezTo>
                  <a:cubicBezTo>
                    <a:pt x="2763" y="4994"/>
                    <a:pt x="2905" y="5214"/>
                    <a:pt x="3063" y="5451"/>
                  </a:cubicBezTo>
                  <a:cubicBezTo>
                    <a:pt x="3189" y="5671"/>
                    <a:pt x="3315" y="5892"/>
                    <a:pt x="3456" y="6096"/>
                  </a:cubicBezTo>
                  <a:cubicBezTo>
                    <a:pt x="3275" y="6057"/>
                    <a:pt x="3094" y="6037"/>
                    <a:pt x="2913" y="6037"/>
                  </a:cubicBezTo>
                  <a:cubicBezTo>
                    <a:pt x="2732" y="6037"/>
                    <a:pt x="2551" y="6057"/>
                    <a:pt x="2370" y="6096"/>
                  </a:cubicBezTo>
                  <a:cubicBezTo>
                    <a:pt x="1898" y="6172"/>
                    <a:pt x="1985" y="6997"/>
                    <a:pt x="2431" y="6997"/>
                  </a:cubicBezTo>
                  <a:cubicBezTo>
                    <a:pt x="2447" y="6997"/>
                    <a:pt x="2463" y="6996"/>
                    <a:pt x="2480" y="6994"/>
                  </a:cubicBezTo>
                  <a:cubicBezTo>
                    <a:pt x="2571" y="6982"/>
                    <a:pt x="2660" y="6976"/>
                    <a:pt x="2749" y="6976"/>
                  </a:cubicBezTo>
                  <a:cubicBezTo>
                    <a:pt x="3696" y="6976"/>
                    <a:pt x="4478" y="7633"/>
                    <a:pt x="5299" y="8065"/>
                  </a:cubicBezTo>
                  <a:cubicBezTo>
                    <a:pt x="7221" y="9058"/>
                    <a:pt x="9474" y="9530"/>
                    <a:pt x="11600" y="9798"/>
                  </a:cubicBezTo>
                  <a:cubicBezTo>
                    <a:pt x="11840" y="9834"/>
                    <a:pt x="12932" y="10044"/>
                    <a:pt x="13521" y="10044"/>
                  </a:cubicBezTo>
                  <a:cubicBezTo>
                    <a:pt x="13701" y="10044"/>
                    <a:pt x="13834" y="10024"/>
                    <a:pt x="13882" y="9974"/>
                  </a:cubicBezTo>
                  <a:lnTo>
                    <a:pt x="13882" y="9974"/>
                  </a:lnTo>
                  <a:cubicBezTo>
                    <a:pt x="13741" y="10131"/>
                    <a:pt x="13648" y="10335"/>
                    <a:pt x="13663" y="10554"/>
                  </a:cubicBezTo>
                  <a:cubicBezTo>
                    <a:pt x="13663" y="10775"/>
                    <a:pt x="13837" y="10948"/>
                    <a:pt x="14057" y="10964"/>
                  </a:cubicBezTo>
                  <a:cubicBezTo>
                    <a:pt x="14064" y="10964"/>
                    <a:pt x="14072" y="10964"/>
                    <a:pt x="14079" y="10964"/>
                  </a:cubicBezTo>
                  <a:cubicBezTo>
                    <a:pt x="14539" y="10964"/>
                    <a:pt x="14850" y="10471"/>
                    <a:pt x="15207" y="10208"/>
                  </a:cubicBezTo>
                  <a:cubicBezTo>
                    <a:pt x="15412" y="10066"/>
                    <a:pt x="15632" y="9924"/>
                    <a:pt x="15853" y="9798"/>
                  </a:cubicBezTo>
                  <a:cubicBezTo>
                    <a:pt x="16341" y="9735"/>
                    <a:pt x="16845" y="9656"/>
                    <a:pt x="17349" y="9577"/>
                  </a:cubicBezTo>
                  <a:cubicBezTo>
                    <a:pt x="15743" y="9294"/>
                    <a:pt x="14183" y="8806"/>
                    <a:pt x="12703" y="8113"/>
                  </a:cubicBezTo>
                  <a:cubicBezTo>
                    <a:pt x="12435" y="8002"/>
                    <a:pt x="12151" y="7876"/>
                    <a:pt x="11884" y="7750"/>
                  </a:cubicBezTo>
                  <a:cubicBezTo>
                    <a:pt x="9993" y="6868"/>
                    <a:pt x="8009" y="6096"/>
                    <a:pt x="6323" y="4820"/>
                  </a:cubicBezTo>
                  <a:cubicBezTo>
                    <a:pt x="5441" y="4175"/>
                    <a:pt x="4669" y="3371"/>
                    <a:pt x="4055" y="2458"/>
                  </a:cubicBezTo>
                  <a:cubicBezTo>
                    <a:pt x="3441" y="1544"/>
                    <a:pt x="2921" y="568"/>
                    <a:pt x="1960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9"/>
            <p:cNvSpPr/>
            <p:nvPr/>
          </p:nvSpPr>
          <p:spPr>
            <a:xfrm>
              <a:off x="5495513" y="3185775"/>
              <a:ext cx="243000" cy="276800"/>
            </a:xfrm>
            <a:custGeom>
              <a:avLst/>
              <a:gdLst/>
              <a:ahLst/>
              <a:cxnLst/>
              <a:rect l="l" t="t" r="r" b="b"/>
              <a:pathLst>
                <a:path w="9720" h="11072" extrusionOk="0">
                  <a:moveTo>
                    <a:pt x="4465" y="1"/>
                  </a:moveTo>
                  <a:cubicBezTo>
                    <a:pt x="1800" y="1"/>
                    <a:pt x="100" y="3625"/>
                    <a:pt x="48" y="6247"/>
                  </a:cubicBezTo>
                  <a:cubicBezTo>
                    <a:pt x="1" y="8625"/>
                    <a:pt x="1891" y="10437"/>
                    <a:pt x="4065" y="10956"/>
                  </a:cubicBezTo>
                  <a:cubicBezTo>
                    <a:pt x="4402" y="11034"/>
                    <a:pt x="4730" y="11071"/>
                    <a:pt x="5045" y="11071"/>
                  </a:cubicBezTo>
                  <a:cubicBezTo>
                    <a:pt x="6906" y="11071"/>
                    <a:pt x="8339" y="9775"/>
                    <a:pt x="8932" y="7822"/>
                  </a:cubicBezTo>
                  <a:cubicBezTo>
                    <a:pt x="9719" y="5160"/>
                    <a:pt x="8664" y="1821"/>
                    <a:pt x="6191" y="482"/>
                  </a:cubicBezTo>
                  <a:cubicBezTo>
                    <a:pt x="5580" y="148"/>
                    <a:pt x="5003" y="1"/>
                    <a:pt x="44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9"/>
            <p:cNvSpPr/>
            <p:nvPr/>
          </p:nvSpPr>
          <p:spPr>
            <a:xfrm>
              <a:off x="5528213" y="3240350"/>
              <a:ext cx="146100" cy="174825"/>
            </a:xfrm>
            <a:custGeom>
              <a:avLst/>
              <a:gdLst/>
              <a:ahLst/>
              <a:cxnLst/>
              <a:rect l="l" t="t" r="r" b="b"/>
              <a:pathLst>
                <a:path w="5844" h="6993" extrusionOk="0">
                  <a:moveTo>
                    <a:pt x="3704" y="0"/>
                  </a:moveTo>
                  <a:cubicBezTo>
                    <a:pt x="2566" y="0"/>
                    <a:pt x="1373" y="674"/>
                    <a:pt x="772" y="1606"/>
                  </a:cubicBezTo>
                  <a:cubicBezTo>
                    <a:pt x="0" y="2804"/>
                    <a:pt x="110" y="4410"/>
                    <a:pt x="866" y="5576"/>
                  </a:cubicBezTo>
                  <a:cubicBezTo>
                    <a:pt x="1398" y="6409"/>
                    <a:pt x="2436" y="6993"/>
                    <a:pt x="3403" y="6993"/>
                  </a:cubicBezTo>
                  <a:cubicBezTo>
                    <a:pt x="3954" y="6993"/>
                    <a:pt x="4483" y="6803"/>
                    <a:pt x="4883" y="6363"/>
                  </a:cubicBezTo>
                  <a:cubicBezTo>
                    <a:pt x="5009" y="6222"/>
                    <a:pt x="5119" y="6064"/>
                    <a:pt x="5214" y="5891"/>
                  </a:cubicBezTo>
                  <a:cubicBezTo>
                    <a:pt x="5844" y="4631"/>
                    <a:pt x="5702" y="3040"/>
                    <a:pt x="5592" y="1669"/>
                  </a:cubicBezTo>
                  <a:cubicBezTo>
                    <a:pt x="5529" y="1008"/>
                    <a:pt x="5261" y="425"/>
                    <a:pt x="4647" y="173"/>
                  </a:cubicBezTo>
                  <a:cubicBezTo>
                    <a:pt x="4347" y="55"/>
                    <a:pt x="4028" y="0"/>
                    <a:pt x="3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9"/>
            <p:cNvSpPr/>
            <p:nvPr/>
          </p:nvSpPr>
          <p:spPr>
            <a:xfrm>
              <a:off x="5575813" y="3276275"/>
              <a:ext cx="71325" cy="86975"/>
            </a:xfrm>
            <a:custGeom>
              <a:avLst/>
              <a:gdLst/>
              <a:ahLst/>
              <a:cxnLst/>
              <a:rect l="l" t="t" r="r" b="b"/>
              <a:pathLst>
                <a:path w="2853" h="3479" extrusionOk="0">
                  <a:moveTo>
                    <a:pt x="1755" y="0"/>
                  </a:moveTo>
                  <a:cubicBezTo>
                    <a:pt x="1146" y="0"/>
                    <a:pt x="524" y="536"/>
                    <a:pt x="317" y="1146"/>
                  </a:cubicBezTo>
                  <a:cubicBezTo>
                    <a:pt x="1" y="2054"/>
                    <a:pt x="393" y="3479"/>
                    <a:pt x="1368" y="3479"/>
                  </a:cubicBezTo>
                  <a:cubicBezTo>
                    <a:pt x="1510" y="3479"/>
                    <a:pt x="1664" y="3449"/>
                    <a:pt x="1829" y="3383"/>
                  </a:cubicBezTo>
                  <a:cubicBezTo>
                    <a:pt x="2428" y="3162"/>
                    <a:pt x="2727" y="2390"/>
                    <a:pt x="2790" y="1792"/>
                  </a:cubicBezTo>
                  <a:cubicBezTo>
                    <a:pt x="2853" y="1304"/>
                    <a:pt x="2853" y="737"/>
                    <a:pt x="2522" y="358"/>
                  </a:cubicBezTo>
                  <a:cubicBezTo>
                    <a:pt x="2294" y="106"/>
                    <a:pt x="2026" y="0"/>
                    <a:pt x="17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9"/>
            <p:cNvSpPr/>
            <p:nvPr/>
          </p:nvSpPr>
          <p:spPr>
            <a:xfrm>
              <a:off x="5556563" y="3239650"/>
              <a:ext cx="72350" cy="67900"/>
            </a:xfrm>
            <a:custGeom>
              <a:avLst/>
              <a:gdLst/>
              <a:ahLst/>
              <a:cxnLst/>
              <a:rect l="l" t="t" r="r" b="b"/>
              <a:pathLst>
                <a:path w="2894" h="2716" extrusionOk="0">
                  <a:moveTo>
                    <a:pt x="1059" y="0"/>
                  </a:moveTo>
                  <a:cubicBezTo>
                    <a:pt x="616" y="0"/>
                    <a:pt x="225" y="300"/>
                    <a:pt x="126" y="752"/>
                  </a:cubicBezTo>
                  <a:cubicBezTo>
                    <a:pt x="0" y="1304"/>
                    <a:pt x="362" y="1965"/>
                    <a:pt x="709" y="2343"/>
                  </a:cubicBezTo>
                  <a:cubicBezTo>
                    <a:pt x="952" y="2606"/>
                    <a:pt x="1217" y="2716"/>
                    <a:pt x="1468" y="2716"/>
                  </a:cubicBezTo>
                  <a:cubicBezTo>
                    <a:pt x="2244" y="2716"/>
                    <a:pt x="2894" y="1668"/>
                    <a:pt x="2394" y="800"/>
                  </a:cubicBezTo>
                  <a:cubicBezTo>
                    <a:pt x="2127" y="374"/>
                    <a:pt x="1701" y="91"/>
                    <a:pt x="1213" y="12"/>
                  </a:cubicBezTo>
                  <a:cubicBezTo>
                    <a:pt x="1161" y="4"/>
                    <a:pt x="1110" y="0"/>
                    <a:pt x="10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9"/>
            <p:cNvSpPr/>
            <p:nvPr/>
          </p:nvSpPr>
          <p:spPr>
            <a:xfrm>
              <a:off x="5878663" y="3455225"/>
              <a:ext cx="170150" cy="286025"/>
            </a:xfrm>
            <a:custGeom>
              <a:avLst/>
              <a:gdLst/>
              <a:ahLst/>
              <a:cxnLst/>
              <a:rect l="l" t="t" r="r" b="b"/>
              <a:pathLst>
                <a:path w="6806" h="11441" extrusionOk="0">
                  <a:moveTo>
                    <a:pt x="3004" y="0"/>
                  </a:moveTo>
                  <a:cubicBezTo>
                    <a:pt x="2376" y="0"/>
                    <a:pt x="1768" y="215"/>
                    <a:pt x="1324" y="730"/>
                  </a:cubicBezTo>
                  <a:cubicBezTo>
                    <a:pt x="647" y="1517"/>
                    <a:pt x="316" y="2636"/>
                    <a:pt x="174" y="3660"/>
                  </a:cubicBezTo>
                  <a:cubicBezTo>
                    <a:pt x="32" y="4715"/>
                    <a:pt x="1" y="5770"/>
                    <a:pt x="111" y="6841"/>
                  </a:cubicBezTo>
                  <a:cubicBezTo>
                    <a:pt x="206" y="7818"/>
                    <a:pt x="332" y="8921"/>
                    <a:pt x="773" y="9818"/>
                  </a:cubicBezTo>
                  <a:cubicBezTo>
                    <a:pt x="1249" y="10815"/>
                    <a:pt x="2242" y="11441"/>
                    <a:pt x="3327" y="11441"/>
                  </a:cubicBezTo>
                  <a:cubicBezTo>
                    <a:pt x="3425" y="11441"/>
                    <a:pt x="3524" y="11436"/>
                    <a:pt x="3624" y="11425"/>
                  </a:cubicBezTo>
                  <a:cubicBezTo>
                    <a:pt x="4537" y="11331"/>
                    <a:pt x="5356" y="10827"/>
                    <a:pt x="5845" y="10055"/>
                  </a:cubicBezTo>
                  <a:cubicBezTo>
                    <a:pt x="6475" y="9062"/>
                    <a:pt x="6727" y="7849"/>
                    <a:pt x="6790" y="6652"/>
                  </a:cubicBezTo>
                  <a:cubicBezTo>
                    <a:pt x="6806" y="6180"/>
                    <a:pt x="6806" y="5707"/>
                    <a:pt x="6758" y="5235"/>
                  </a:cubicBezTo>
                  <a:cubicBezTo>
                    <a:pt x="6632" y="3644"/>
                    <a:pt x="6412" y="1911"/>
                    <a:pt x="5152" y="824"/>
                  </a:cubicBezTo>
                  <a:cubicBezTo>
                    <a:pt x="4586" y="328"/>
                    <a:pt x="3780" y="0"/>
                    <a:pt x="3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9"/>
            <p:cNvSpPr/>
            <p:nvPr/>
          </p:nvSpPr>
          <p:spPr>
            <a:xfrm>
              <a:off x="5896788" y="3463225"/>
              <a:ext cx="27975" cy="127250"/>
            </a:xfrm>
            <a:custGeom>
              <a:avLst/>
              <a:gdLst/>
              <a:ahLst/>
              <a:cxnLst/>
              <a:rect l="l" t="t" r="r" b="b"/>
              <a:pathLst>
                <a:path w="1119" h="5090" extrusionOk="0">
                  <a:moveTo>
                    <a:pt x="1056" y="0"/>
                  </a:moveTo>
                  <a:cubicBezTo>
                    <a:pt x="883" y="110"/>
                    <a:pt x="725" y="236"/>
                    <a:pt x="599" y="394"/>
                  </a:cubicBezTo>
                  <a:cubicBezTo>
                    <a:pt x="363" y="678"/>
                    <a:pt x="158" y="993"/>
                    <a:pt x="16" y="1339"/>
                  </a:cubicBezTo>
                  <a:lnTo>
                    <a:pt x="1" y="1418"/>
                  </a:lnTo>
                  <a:cubicBezTo>
                    <a:pt x="1" y="1575"/>
                    <a:pt x="16" y="1749"/>
                    <a:pt x="32" y="1906"/>
                  </a:cubicBezTo>
                  <a:cubicBezTo>
                    <a:pt x="64" y="2379"/>
                    <a:pt x="95" y="2835"/>
                    <a:pt x="142" y="3292"/>
                  </a:cubicBezTo>
                  <a:cubicBezTo>
                    <a:pt x="190" y="3749"/>
                    <a:pt x="284" y="4190"/>
                    <a:pt x="442" y="4631"/>
                  </a:cubicBezTo>
                  <a:cubicBezTo>
                    <a:pt x="481" y="4723"/>
                    <a:pt x="652" y="5089"/>
                    <a:pt x="808" y="5089"/>
                  </a:cubicBezTo>
                  <a:cubicBezTo>
                    <a:pt x="839" y="5089"/>
                    <a:pt x="870" y="5075"/>
                    <a:pt x="898" y="5041"/>
                  </a:cubicBezTo>
                  <a:cubicBezTo>
                    <a:pt x="1024" y="4899"/>
                    <a:pt x="1024" y="4568"/>
                    <a:pt x="1040" y="4395"/>
                  </a:cubicBezTo>
                  <a:cubicBezTo>
                    <a:pt x="1087" y="4001"/>
                    <a:pt x="1103" y="3607"/>
                    <a:pt x="1103" y="3214"/>
                  </a:cubicBezTo>
                  <a:cubicBezTo>
                    <a:pt x="1119" y="2142"/>
                    <a:pt x="1087" y="1071"/>
                    <a:pt x="1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9"/>
            <p:cNvSpPr/>
            <p:nvPr/>
          </p:nvSpPr>
          <p:spPr>
            <a:xfrm>
              <a:off x="5932238" y="3455450"/>
              <a:ext cx="27975" cy="62200"/>
            </a:xfrm>
            <a:custGeom>
              <a:avLst/>
              <a:gdLst/>
              <a:ahLst/>
              <a:cxnLst/>
              <a:rect l="l" t="t" r="r" b="b"/>
              <a:pathLst>
                <a:path w="1119" h="2488" extrusionOk="0">
                  <a:moveTo>
                    <a:pt x="857" y="0"/>
                  </a:moveTo>
                  <a:cubicBezTo>
                    <a:pt x="588" y="0"/>
                    <a:pt x="326" y="39"/>
                    <a:pt x="63" y="122"/>
                  </a:cubicBezTo>
                  <a:cubicBezTo>
                    <a:pt x="32" y="437"/>
                    <a:pt x="16" y="752"/>
                    <a:pt x="0" y="1067"/>
                  </a:cubicBezTo>
                  <a:cubicBezTo>
                    <a:pt x="0" y="1477"/>
                    <a:pt x="0" y="1981"/>
                    <a:pt x="221" y="2343"/>
                  </a:cubicBezTo>
                  <a:cubicBezTo>
                    <a:pt x="236" y="2390"/>
                    <a:pt x="268" y="2438"/>
                    <a:pt x="315" y="2469"/>
                  </a:cubicBezTo>
                  <a:cubicBezTo>
                    <a:pt x="335" y="2482"/>
                    <a:pt x="341" y="2487"/>
                    <a:pt x="345" y="2487"/>
                  </a:cubicBezTo>
                  <a:cubicBezTo>
                    <a:pt x="350" y="2487"/>
                    <a:pt x="351" y="2478"/>
                    <a:pt x="378" y="2469"/>
                  </a:cubicBezTo>
                  <a:cubicBezTo>
                    <a:pt x="457" y="2406"/>
                    <a:pt x="520" y="2343"/>
                    <a:pt x="583" y="2264"/>
                  </a:cubicBezTo>
                  <a:cubicBezTo>
                    <a:pt x="693" y="2060"/>
                    <a:pt x="788" y="1855"/>
                    <a:pt x="835" y="1634"/>
                  </a:cubicBezTo>
                  <a:cubicBezTo>
                    <a:pt x="930" y="1225"/>
                    <a:pt x="1008" y="800"/>
                    <a:pt x="1056" y="390"/>
                  </a:cubicBezTo>
                  <a:cubicBezTo>
                    <a:pt x="1071" y="264"/>
                    <a:pt x="1087" y="138"/>
                    <a:pt x="1119" y="12"/>
                  </a:cubicBezTo>
                  <a:cubicBezTo>
                    <a:pt x="1031" y="4"/>
                    <a:pt x="944" y="0"/>
                    <a:pt x="8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9"/>
            <p:cNvSpPr/>
            <p:nvPr/>
          </p:nvSpPr>
          <p:spPr>
            <a:xfrm>
              <a:off x="5972013" y="3458500"/>
              <a:ext cx="38600" cy="57650"/>
            </a:xfrm>
            <a:custGeom>
              <a:avLst/>
              <a:gdLst/>
              <a:ahLst/>
              <a:cxnLst/>
              <a:rect l="l" t="t" r="r" b="b"/>
              <a:pathLst>
                <a:path w="1544" h="2306" extrusionOk="0">
                  <a:moveTo>
                    <a:pt x="110" y="0"/>
                  </a:moveTo>
                  <a:cubicBezTo>
                    <a:pt x="95" y="158"/>
                    <a:pt x="63" y="315"/>
                    <a:pt x="63" y="488"/>
                  </a:cubicBezTo>
                  <a:cubicBezTo>
                    <a:pt x="0" y="930"/>
                    <a:pt x="0" y="1386"/>
                    <a:pt x="63" y="1827"/>
                  </a:cubicBezTo>
                  <a:cubicBezTo>
                    <a:pt x="63" y="1985"/>
                    <a:pt x="126" y="2142"/>
                    <a:pt x="236" y="2253"/>
                  </a:cubicBezTo>
                  <a:cubicBezTo>
                    <a:pt x="278" y="2290"/>
                    <a:pt x="325" y="2305"/>
                    <a:pt x="372" y="2305"/>
                  </a:cubicBezTo>
                  <a:cubicBezTo>
                    <a:pt x="483" y="2305"/>
                    <a:pt x="600" y="2220"/>
                    <a:pt x="677" y="2142"/>
                  </a:cubicBezTo>
                  <a:cubicBezTo>
                    <a:pt x="1040" y="1796"/>
                    <a:pt x="1276" y="1308"/>
                    <a:pt x="1512" y="882"/>
                  </a:cubicBezTo>
                  <a:cubicBezTo>
                    <a:pt x="1512" y="851"/>
                    <a:pt x="1528" y="835"/>
                    <a:pt x="1544" y="819"/>
                  </a:cubicBezTo>
                  <a:lnTo>
                    <a:pt x="1418" y="693"/>
                  </a:lnTo>
                  <a:cubicBezTo>
                    <a:pt x="1040" y="362"/>
                    <a:pt x="583" y="126"/>
                    <a:pt x="1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9"/>
            <p:cNvSpPr/>
            <p:nvPr/>
          </p:nvSpPr>
          <p:spPr>
            <a:xfrm>
              <a:off x="6012963" y="3500225"/>
              <a:ext cx="32300" cy="87450"/>
            </a:xfrm>
            <a:custGeom>
              <a:avLst/>
              <a:gdLst/>
              <a:ahLst/>
              <a:cxnLst/>
              <a:rect l="l" t="t" r="r" b="b"/>
              <a:pathLst>
                <a:path w="1292" h="3498" extrusionOk="0">
                  <a:moveTo>
                    <a:pt x="567" y="1"/>
                  </a:moveTo>
                  <a:cubicBezTo>
                    <a:pt x="457" y="584"/>
                    <a:pt x="268" y="1166"/>
                    <a:pt x="142" y="1749"/>
                  </a:cubicBezTo>
                  <a:cubicBezTo>
                    <a:pt x="32" y="2190"/>
                    <a:pt x="0" y="2631"/>
                    <a:pt x="32" y="3072"/>
                  </a:cubicBezTo>
                  <a:cubicBezTo>
                    <a:pt x="47" y="3246"/>
                    <a:pt x="95" y="3498"/>
                    <a:pt x="300" y="3498"/>
                  </a:cubicBezTo>
                  <a:cubicBezTo>
                    <a:pt x="536" y="3498"/>
                    <a:pt x="788" y="3214"/>
                    <a:pt x="914" y="3041"/>
                  </a:cubicBezTo>
                  <a:cubicBezTo>
                    <a:pt x="1056" y="2852"/>
                    <a:pt x="1182" y="2663"/>
                    <a:pt x="1292" y="2458"/>
                  </a:cubicBezTo>
                  <a:cubicBezTo>
                    <a:pt x="1213" y="1608"/>
                    <a:pt x="961" y="773"/>
                    <a:pt x="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9"/>
            <p:cNvSpPr/>
            <p:nvPr/>
          </p:nvSpPr>
          <p:spPr>
            <a:xfrm>
              <a:off x="5898763" y="3631850"/>
              <a:ext cx="21675" cy="93250"/>
            </a:xfrm>
            <a:custGeom>
              <a:avLst/>
              <a:gdLst/>
              <a:ahLst/>
              <a:cxnLst/>
              <a:rect l="l" t="t" r="r" b="b"/>
              <a:pathLst>
                <a:path w="867" h="3730" extrusionOk="0">
                  <a:moveTo>
                    <a:pt x="625" y="1"/>
                  </a:moveTo>
                  <a:cubicBezTo>
                    <a:pt x="549" y="1"/>
                    <a:pt x="475" y="87"/>
                    <a:pt x="426" y="186"/>
                  </a:cubicBezTo>
                  <a:cubicBezTo>
                    <a:pt x="284" y="485"/>
                    <a:pt x="189" y="816"/>
                    <a:pt x="142" y="1162"/>
                  </a:cubicBezTo>
                  <a:cubicBezTo>
                    <a:pt x="95" y="1446"/>
                    <a:pt x="48" y="1730"/>
                    <a:pt x="32" y="2013"/>
                  </a:cubicBezTo>
                  <a:cubicBezTo>
                    <a:pt x="0" y="2297"/>
                    <a:pt x="0" y="2564"/>
                    <a:pt x="0" y="2848"/>
                  </a:cubicBezTo>
                  <a:cubicBezTo>
                    <a:pt x="189" y="3179"/>
                    <a:pt x="426" y="3478"/>
                    <a:pt x="725" y="3730"/>
                  </a:cubicBezTo>
                  <a:cubicBezTo>
                    <a:pt x="725" y="3667"/>
                    <a:pt x="725" y="3620"/>
                    <a:pt x="741" y="3557"/>
                  </a:cubicBezTo>
                  <a:cubicBezTo>
                    <a:pt x="772" y="2911"/>
                    <a:pt x="819" y="2249"/>
                    <a:pt x="851" y="1604"/>
                  </a:cubicBezTo>
                  <a:cubicBezTo>
                    <a:pt x="867" y="1304"/>
                    <a:pt x="867" y="989"/>
                    <a:pt x="851" y="690"/>
                  </a:cubicBezTo>
                  <a:cubicBezTo>
                    <a:pt x="851" y="485"/>
                    <a:pt x="819" y="296"/>
                    <a:pt x="756" y="107"/>
                  </a:cubicBezTo>
                  <a:cubicBezTo>
                    <a:pt x="715" y="31"/>
                    <a:pt x="670" y="1"/>
                    <a:pt x="6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9"/>
            <p:cNvSpPr/>
            <p:nvPr/>
          </p:nvSpPr>
          <p:spPr>
            <a:xfrm>
              <a:off x="5931038" y="3664275"/>
              <a:ext cx="21300" cy="75800"/>
            </a:xfrm>
            <a:custGeom>
              <a:avLst/>
              <a:gdLst/>
              <a:ahLst/>
              <a:cxnLst/>
              <a:rect l="l" t="t" r="r" b="b"/>
              <a:pathLst>
                <a:path w="852" h="3032" extrusionOk="0">
                  <a:moveTo>
                    <a:pt x="520" y="1"/>
                  </a:moveTo>
                  <a:cubicBezTo>
                    <a:pt x="500" y="1"/>
                    <a:pt x="480" y="8"/>
                    <a:pt x="458" y="23"/>
                  </a:cubicBezTo>
                  <a:cubicBezTo>
                    <a:pt x="332" y="118"/>
                    <a:pt x="300" y="370"/>
                    <a:pt x="253" y="511"/>
                  </a:cubicBezTo>
                  <a:cubicBezTo>
                    <a:pt x="143" y="1047"/>
                    <a:pt x="64" y="1614"/>
                    <a:pt x="32" y="2165"/>
                  </a:cubicBezTo>
                  <a:cubicBezTo>
                    <a:pt x="17" y="2370"/>
                    <a:pt x="1" y="2591"/>
                    <a:pt x="1" y="2795"/>
                  </a:cubicBezTo>
                  <a:cubicBezTo>
                    <a:pt x="237" y="2906"/>
                    <a:pt x="489" y="2984"/>
                    <a:pt x="757" y="3032"/>
                  </a:cubicBezTo>
                  <a:lnTo>
                    <a:pt x="757" y="2937"/>
                  </a:lnTo>
                  <a:cubicBezTo>
                    <a:pt x="757" y="2654"/>
                    <a:pt x="773" y="2386"/>
                    <a:pt x="788" y="2102"/>
                  </a:cubicBezTo>
                  <a:cubicBezTo>
                    <a:pt x="804" y="1535"/>
                    <a:pt x="851" y="921"/>
                    <a:pt x="725" y="354"/>
                  </a:cubicBezTo>
                  <a:cubicBezTo>
                    <a:pt x="712" y="259"/>
                    <a:pt x="640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9"/>
            <p:cNvSpPr/>
            <p:nvPr/>
          </p:nvSpPr>
          <p:spPr>
            <a:xfrm>
              <a:off x="5970038" y="3667025"/>
              <a:ext cx="25225" cy="73050"/>
            </a:xfrm>
            <a:custGeom>
              <a:avLst/>
              <a:gdLst/>
              <a:ahLst/>
              <a:cxnLst/>
              <a:rect l="l" t="t" r="r" b="b"/>
              <a:pathLst>
                <a:path w="1009" h="2922" extrusionOk="0">
                  <a:moveTo>
                    <a:pt x="387" y="0"/>
                  </a:moveTo>
                  <a:cubicBezTo>
                    <a:pt x="258" y="0"/>
                    <a:pt x="197" y="173"/>
                    <a:pt x="158" y="291"/>
                  </a:cubicBezTo>
                  <a:cubicBezTo>
                    <a:pt x="0" y="827"/>
                    <a:pt x="48" y="1457"/>
                    <a:pt x="95" y="2008"/>
                  </a:cubicBezTo>
                  <a:cubicBezTo>
                    <a:pt x="111" y="2292"/>
                    <a:pt x="126" y="2559"/>
                    <a:pt x="174" y="2843"/>
                  </a:cubicBezTo>
                  <a:lnTo>
                    <a:pt x="189" y="2922"/>
                  </a:lnTo>
                  <a:cubicBezTo>
                    <a:pt x="473" y="2874"/>
                    <a:pt x="741" y="2780"/>
                    <a:pt x="1008" y="2654"/>
                  </a:cubicBezTo>
                  <a:cubicBezTo>
                    <a:pt x="993" y="2496"/>
                    <a:pt x="993" y="2339"/>
                    <a:pt x="977" y="2165"/>
                  </a:cubicBezTo>
                  <a:cubicBezTo>
                    <a:pt x="977" y="1709"/>
                    <a:pt x="930" y="1236"/>
                    <a:pt x="835" y="779"/>
                  </a:cubicBezTo>
                  <a:cubicBezTo>
                    <a:pt x="788" y="543"/>
                    <a:pt x="709" y="134"/>
                    <a:pt x="473" y="23"/>
                  </a:cubicBezTo>
                  <a:cubicBezTo>
                    <a:pt x="441" y="7"/>
                    <a:pt x="413" y="0"/>
                    <a:pt x="3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9"/>
            <p:cNvSpPr/>
            <p:nvPr/>
          </p:nvSpPr>
          <p:spPr>
            <a:xfrm>
              <a:off x="6018088" y="3611100"/>
              <a:ext cx="28750" cy="95500"/>
            </a:xfrm>
            <a:custGeom>
              <a:avLst/>
              <a:gdLst/>
              <a:ahLst/>
              <a:cxnLst/>
              <a:rect l="l" t="t" r="r" b="b"/>
              <a:pathLst>
                <a:path w="1150" h="3820" extrusionOk="0">
                  <a:moveTo>
                    <a:pt x="386" y="1"/>
                  </a:moveTo>
                  <a:cubicBezTo>
                    <a:pt x="296" y="1"/>
                    <a:pt x="210" y="46"/>
                    <a:pt x="142" y="165"/>
                  </a:cubicBezTo>
                  <a:cubicBezTo>
                    <a:pt x="0" y="402"/>
                    <a:pt x="32" y="748"/>
                    <a:pt x="47" y="1032"/>
                  </a:cubicBezTo>
                  <a:cubicBezTo>
                    <a:pt x="63" y="1347"/>
                    <a:pt x="79" y="1662"/>
                    <a:pt x="79" y="1992"/>
                  </a:cubicBezTo>
                  <a:cubicBezTo>
                    <a:pt x="79" y="2607"/>
                    <a:pt x="142" y="3221"/>
                    <a:pt x="252" y="3820"/>
                  </a:cubicBezTo>
                  <a:cubicBezTo>
                    <a:pt x="772" y="2969"/>
                    <a:pt x="1071" y="2008"/>
                    <a:pt x="1150" y="1000"/>
                  </a:cubicBezTo>
                  <a:cubicBezTo>
                    <a:pt x="1071" y="748"/>
                    <a:pt x="961" y="496"/>
                    <a:pt x="819" y="276"/>
                  </a:cubicBezTo>
                  <a:cubicBezTo>
                    <a:pt x="718" y="145"/>
                    <a:pt x="547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9" name="Google Shape;2369;p49"/>
          <p:cNvGrpSpPr/>
          <p:nvPr/>
        </p:nvGrpSpPr>
        <p:grpSpPr>
          <a:xfrm rot="-526534">
            <a:off x="586818" y="3575763"/>
            <a:ext cx="966552" cy="1189415"/>
            <a:chOff x="2183738" y="2959025"/>
            <a:chExt cx="733275" cy="902350"/>
          </a:xfrm>
        </p:grpSpPr>
        <p:sp>
          <p:nvSpPr>
            <p:cNvPr id="2370" name="Google Shape;2370;p49"/>
            <p:cNvSpPr/>
            <p:nvPr/>
          </p:nvSpPr>
          <p:spPr>
            <a:xfrm>
              <a:off x="2561088" y="2959025"/>
              <a:ext cx="211775" cy="241550"/>
            </a:xfrm>
            <a:custGeom>
              <a:avLst/>
              <a:gdLst/>
              <a:ahLst/>
              <a:cxnLst/>
              <a:rect l="l" t="t" r="r" b="b"/>
              <a:pathLst>
                <a:path w="8471" h="9662" extrusionOk="0">
                  <a:moveTo>
                    <a:pt x="6109" y="1"/>
                  </a:moveTo>
                  <a:cubicBezTo>
                    <a:pt x="6077" y="1"/>
                    <a:pt x="6045" y="2"/>
                    <a:pt x="6014" y="6"/>
                  </a:cubicBezTo>
                  <a:cubicBezTo>
                    <a:pt x="5714" y="53"/>
                    <a:pt x="5447" y="274"/>
                    <a:pt x="5305" y="731"/>
                  </a:cubicBezTo>
                  <a:cubicBezTo>
                    <a:pt x="5226" y="1062"/>
                    <a:pt x="5179" y="1424"/>
                    <a:pt x="5163" y="1770"/>
                  </a:cubicBezTo>
                  <a:cubicBezTo>
                    <a:pt x="5069" y="2668"/>
                    <a:pt x="4754" y="3582"/>
                    <a:pt x="4108" y="4196"/>
                  </a:cubicBezTo>
                  <a:cubicBezTo>
                    <a:pt x="3935" y="4369"/>
                    <a:pt x="3730" y="4495"/>
                    <a:pt x="3525" y="4590"/>
                  </a:cubicBezTo>
                  <a:cubicBezTo>
                    <a:pt x="2533" y="5078"/>
                    <a:pt x="453" y="5173"/>
                    <a:pt x="249" y="6590"/>
                  </a:cubicBezTo>
                  <a:cubicBezTo>
                    <a:pt x="1" y="8409"/>
                    <a:pt x="1802" y="9662"/>
                    <a:pt x="3438" y="9662"/>
                  </a:cubicBezTo>
                  <a:cubicBezTo>
                    <a:pt x="3672" y="9662"/>
                    <a:pt x="3903" y="9636"/>
                    <a:pt x="4124" y="9583"/>
                  </a:cubicBezTo>
                  <a:cubicBezTo>
                    <a:pt x="5478" y="9252"/>
                    <a:pt x="6675" y="8449"/>
                    <a:pt x="7479" y="7299"/>
                  </a:cubicBezTo>
                  <a:cubicBezTo>
                    <a:pt x="8471" y="5866"/>
                    <a:pt x="8392" y="4196"/>
                    <a:pt x="7951" y="2558"/>
                  </a:cubicBezTo>
                  <a:cubicBezTo>
                    <a:pt x="7778" y="1881"/>
                    <a:pt x="7510" y="1219"/>
                    <a:pt x="7132" y="636"/>
                  </a:cubicBezTo>
                  <a:cubicBezTo>
                    <a:pt x="6857" y="245"/>
                    <a:pt x="6475" y="1"/>
                    <a:pt x="6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9"/>
            <p:cNvSpPr/>
            <p:nvPr/>
          </p:nvSpPr>
          <p:spPr>
            <a:xfrm>
              <a:off x="2572013" y="2965075"/>
              <a:ext cx="200475" cy="235700"/>
            </a:xfrm>
            <a:custGeom>
              <a:avLst/>
              <a:gdLst/>
              <a:ahLst/>
              <a:cxnLst/>
              <a:rect l="l" t="t" r="r" b="b"/>
              <a:pathLst>
                <a:path w="8019" h="9428" extrusionOk="0">
                  <a:moveTo>
                    <a:pt x="6317" y="0"/>
                  </a:moveTo>
                  <a:lnTo>
                    <a:pt x="6317" y="0"/>
                  </a:lnTo>
                  <a:cubicBezTo>
                    <a:pt x="6553" y="504"/>
                    <a:pt x="6695" y="1056"/>
                    <a:pt x="6758" y="1607"/>
                  </a:cubicBezTo>
                  <a:cubicBezTo>
                    <a:pt x="6837" y="2489"/>
                    <a:pt x="6742" y="3387"/>
                    <a:pt x="6475" y="4238"/>
                  </a:cubicBezTo>
                  <a:cubicBezTo>
                    <a:pt x="6049" y="5640"/>
                    <a:pt x="5041" y="6789"/>
                    <a:pt x="3734" y="7435"/>
                  </a:cubicBezTo>
                  <a:cubicBezTo>
                    <a:pt x="3132" y="7701"/>
                    <a:pt x="2333" y="7844"/>
                    <a:pt x="1499" y="7844"/>
                  </a:cubicBezTo>
                  <a:cubicBezTo>
                    <a:pt x="1001" y="7844"/>
                    <a:pt x="490" y="7793"/>
                    <a:pt x="1" y="7687"/>
                  </a:cubicBezTo>
                  <a:lnTo>
                    <a:pt x="1" y="7687"/>
                  </a:lnTo>
                  <a:cubicBezTo>
                    <a:pt x="498" y="8748"/>
                    <a:pt x="1769" y="9428"/>
                    <a:pt x="2962" y="9428"/>
                  </a:cubicBezTo>
                  <a:cubicBezTo>
                    <a:pt x="3204" y="9428"/>
                    <a:pt x="3442" y="9400"/>
                    <a:pt x="3671" y="9341"/>
                  </a:cubicBezTo>
                  <a:cubicBezTo>
                    <a:pt x="5041" y="9026"/>
                    <a:pt x="6223" y="8223"/>
                    <a:pt x="7042" y="7073"/>
                  </a:cubicBezTo>
                  <a:cubicBezTo>
                    <a:pt x="8018" y="5624"/>
                    <a:pt x="7939" y="3970"/>
                    <a:pt x="7498" y="2332"/>
                  </a:cubicBezTo>
                  <a:cubicBezTo>
                    <a:pt x="7341" y="1654"/>
                    <a:pt x="7057" y="993"/>
                    <a:pt x="6695" y="394"/>
                  </a:cubicBezTo>
                  <a:cubicBezTo>
                    <a:pt x="6585" y="252"/>
                    <a:pt x="6459" y="111"/>
                    <a:pt x="6317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49"/>
            <p:cNvSpPr/>
            <p:nvPr/>
          </p:nvSpPr>
          <p:spPr>
            <a:xfrm>
              <a:off x="2183738" y="3097775"/>
              <a:ext cx="733275" cy="763600"/>
            </a:xfrm>
            <a:custGeom>
              <a:avLst/>
              <a:gdLst/>
              <a:ahLst/>
              <a:cxnLst/>
              <a:rect l="l" t="t" r="r" b="b"/>
              <a:pathLst>
                <a:path w="29331" h="30544" extrusionOk="0">
                  <a:moveTo>
                    <a:pt x="28858" y="10633"/>
                  </a:moveTo>
                  <a:cubicBezTo>
                    <a:pt x="29078" y="10617"/>
                    <a:pt x="29330" y="10413"/>
                    <a:pt x="29220" y="10145"/>
                  </a:cubicBezTo>
                  <a:cubicBezTo>
                    <a:pt x="29078" y="9782"/>
                    <a:pt x="28700" y="9609"/>
                    <a:pt x="28416" y="9357"/>
                  </a:cubicBezTo>
                  <a:cubicBezTo>
                    <a:pt x="28227" y="2978"/>
                    <a:pt x="23486" y="64"/>
                    <a:pt x="19076" y="64"/>
                  </a:cubicBezTo>
                  <a:cubicBezTo>
                    <a:pt x="18871" y="64"/>
                    <a:pt x="18682" y="64"/>
                    <a:pt x="18461" y="79"/>
                  </a:cubicBezTo>
                  <a:lnTo>
                    <a:pt x="18209" y="95"/>
                  </a:lnTo>
                  <a:cubicBezTo>
                    <a:pt x="17359" y="32"/>
                    <a:pt x="16587" y="1"/>
                    <a:pt x="15862" y="1"/>
                  </a:cubicBezTo>
                  <a:cubicBezTo>
                    <a:pt x="14902" y="1"/>
                    <a:pt x="13941" y="32"/>
                    <a:pt x="13027" y="79"/>
                  </a:cubicBezTo>
                  <a:cubicBezTo>
                    <a:pt x="12192" y="95"/>
                    <a:pt x="11405" y="127"/>
                    <a:pt x="10680" y="127"/>
                  </a:cubicBezTo>
                  <a:lnTo>
                    <a:pt x="7876" y="127"/>
                  </a:lnTo>
                  <a:cubicBezTo>
                    <a:pt x="7435" y="127"/>
                    <a:pt x="6979" y="142"/>
                    <a:pt x="6537" y="174"/>
                  </a:cubicBezTo>
                  <a:lnTo>
                    <a:pt x="4364" y="253"/>
                  </a:lnTo>
                  <a:cubicBezTo>
                    <a:pt x="4332" y="253"/>
                    <a:pt x="4301" y="253"/>
                    <a:pt x="4269" y="253"/>
                  </a:cubicBezTo>
                  <a:cubicBezTo>
                    <a:pt x="3954" y="284"/>
                    <a:pt x="3623" y="300"/>
                    <a:pt x="3308" y="284"/>
                  </a:cubicBezTo>
                  <a:cubicBezTo>
                    <a:pt x="2867" y="284"/>
                    <a:pt x="2741" y="284"/>
                    <a:pt x="2568" y="363"/>
                  </a:cubicBezTo>
                  <a:cubicBezTo>
                    <a:pt x="2300" y="473"/>
                    <a:pt x="2127" y="725"/>
                    <a:pt x="2127" y="1025"/>
                  </a:cubicBezTo>
                  <a:lnTo>
                    <a:pt x="2127" y="2048"/>
                  </a:lnTo>
                  <a:cubicBezTo>
                    <a:pt x="2048" y="2411"/>
                    <a:pt x="1922" y="2773"/>
                    <a:pt x="1765" y="3104"/>
                  </a:cubicBezTo>
                  <a:cubicBezTo>
                    <a:pt x="1465" y="3702"/>
                    <a:pt x="977" y="4143"/>
                    <a:pt x="678" y="4726"/>
                  </a:cubicBezTo>
                  <a:cubicBezTo>
                    <a:pt x="489" y="5057"/>
                    <a:pt x="851" y="5435"/>
                    <a:pt x="1198" y="5246"/>
                  </a:cubicBezTo>
                  <a:cubicBezTo>
                    <a:pt x="1576" y="5057"/>
                    <a:pt x="1891" y="4773"/>
                    <a:pt x="2127" y="4427"/>
                  </a:cubicBezTo>
                  <a:lnTo>
                    <a:pt x="2127" y="5608"/>
                  </a:lnTo>
                  <a:cubicBezTo>
                    <a:pt x="2080" y="5608"/>
                    <a:pt x="2017" y="5624"/>
                    <a:pt x="1970" y="5656"/>
                  </a:cubicBezTo>
                  <a:cubicBezTo>
                    <a:pt x="1796" y="5797"/>
                    <a:pt x="1654" y="6002"/>
                    <a:pt x="1591" y="6223"/>
                  </a:cubicBezTo>
                  <a:cubicBezTo>
                    <a:pt x="1497" y="6427"/>
                    <a:pt x="1387" y="6616"/>
                    <a:pt x="1276" y="6805"/>
                  </a:cubicBezTo>
                  <a:cubicBezTo>
                    <a:pt x="977" y="7294"/>
                    <a:pt x="1733" y="7751"/>
                    <a:pt x="2017" y="7262"/>
                  </a:cubicBezTo>
                  <a:cubicBezTo>
                    <a:pt x="2064" y="7199"/>
                    <a:pt x="2096" y="7120"/>
                    <a:pt x="2127" y="7057"/>
                  </a:cubicBezTo>
                  <a:cubicBezTo>
                    <a:pt x="2064" y="7215"/>
                    <a:pt x="2001" y="7372"/>
                    <a:pt x="1922" y="7530"/>
                  </a:cubicBezTo>
                  <a:cubicBezTo>
                    <a:pt x="1686" y="8034"/>
                    <a:pt x="1371" y="8491"/>
                    <a:pt x="1150" y="9011"/>
                  </a:cubicBezTo>
                  <a:cubicBezTo>
                    <a:pt x="993" y="9326"/>
                    <a:pt x="1387" y="9625"/>
                    <a:pt x="1654" y="9404"/>
                  </a:cubicBezTo>
                  <a:cubicBezTo>
                    <a:pt x="1843" y="9263"/>
                    <a:pt x="2001" y="9089"/>
                    <a:pt x="2127" y="8916"/>
                  </a:cubicBezTo>
                  <a:lnTo>
                    <a:pt x="2127" y="10255"/>
                  </a:lnTo>
                  <a:cubicBezTo>
                    <a:pt x="1985" y="10586"/>
                    <a:pt x="1796" y="10917"/>
                    <a:pt x="1607" y="11232"/>
                  </a:cubicBezTo>
                  <a:cubicBezTo>
                    <a:pt x="1339" y="11673"/>
                    <a:pt x="961" y="12066"/>
                    <a:pt x="804" y="12555"/>
                  </a:cubicBezTo>
                  <a:cubicBezTo>
                    <a:pt x="725" y="12886"/>
                    <a:pt x="1056" y="13138"/>
                    <a:pt x="1339" y="12980"/>
                  </a:cubicBezTo>
                  <a:cubicBezTo>
                    <a:pt x="1670" y="12775"/>
                    <a:pt x="1938" y="12492"/>
                    <a:pt x="2127" y="12145"/>
                  </a:cubicBezTo>
                  <a:lnTo>
                    <a:pt x="2127" y="13012"/>
                  </a:lnTo>
                  <a:cubicBezTo>
                    <a:pt x="2017" y="13279"/>
                    <a:pt x="1891" y="13531"/>
                    <a:pt x="1733" y="13768"/>
                  </a:cubicBezTo>
                  <a:cubicBezTo>
                    <a:pt x="1528" y="14098"/>
                    <a:pt x="1229" y="14382"/>
                    <a:pt x="1040" y="14728"/>
                  </a:cubicBezTo>
                  <a:cubicBezTo>
                    <a:pt x="914" y="14996"/>
                    <a:pt x="1135" y="15406"/>
                    <a:pt x="1450" y="15280"/>
                  </a:cubicBezTo>
                  <a:cubicBezTo>
                    <a:pt x="1702" y="15170"/>
                    <a:pt x="1922" y="15012"/>
                    <a:pt x="2111" y="14823"/>
                  </a:cubicBezTo>
                  <a:lnTo>
                    <a:pt x="2111" y="15989"/>
                  </a:lnTo>
                  <a:lnTo>
                    <a:pt x="2111" y="16178"/>
                  </a:lnTo>
                  <a:cubicBezTo>
                    <a:pt x="2080" y="16193"/>
                    <a:pt x="2048" y="16193"/>
                    <a:pt x="2033" y="16209"/>
                  </a:cubicBezTo>
                  <a:cubicBezTo>
                    <a:pt x="1733" y="16335"/>
                    <a:pt x="1544" y="16603"/>
                    <a:pt x="1308" y="16808"/>
                  </a:cubicBezTo>
                  <a:cubicBezTo>
                    <a:pt x="1072" y="16997"/>
                    <a:pt x="820" y="17154"/>
                    <a:pt x="536" y="17280"/>
                  </a:cubicBezTo>
                  <a:cubicBezTo>
                    <a:pt x="1" y="17516"/>
                    <a:pt x="457" y="18367"/>
                    <a:pt x="993" y="18099"/>
                  </a:cubicBezTo>
                  <a:cubicBezTo>
                    <a:pt x="1418" y="17895"/>
                    <a:pt x="1796" y="17627"/>
                    <a:pt x="2111" y="17312"/>
                  </a:cubicBezTo>
                  <a:lnTo>
                    <a:pt x="2111" y="18698"/>
                  </a:lnTo>
                  <a:cubicBezTo>
                    <a:pt x="2080" y="18745"/>
                    <a:pt x="2033" y="18792"/>
                    <a:pt x="2001" y="18824"/>
                  </a:cubicBezTo>
                  <a:cubicBezTo>
                    <a:pt x="1544" y="19328"/>
                    <a:pt x="993" y="19769"/>
                    <a:pt x="615" y="20336"/>
                  </a:cubicBezTo>
                  <a:cubicBezTo>
                    <a:pt x="347" y="20698"/>
                    <a:pt x="835" y="21061"/>
                    <a:pt x="1166" y="20903"/>
                  </a:cubicBezTo>
                  <a:cubicBezTo>
                    <a:pt x="1513" y="20714"/>
                    <a:pt x="1828" y="20478"/>
                    <a:pt x="2111" y="20194"/>
                  </a:cubicBezTo>
                  <a:lnTo>
                    <a:pt x="2111" y="24652"/>
                  </a:lnTo>
                  <a:cubicBezTo>
                    <a:pt x="1843" y="25014"/>
                    <a:pt x="1607" y="25392"/>
                    <a:pt x="1434" y="25802"/>
                  </a:cubicBezTo>
                  <a:cubicBezTo>
                    <a:pt x="1308" y="26133"/>
                    <a:pt x="1749" y="26495"/>
                    <a:pt x="2017" y="26274"/>
                  </a:cubicBezTo>
                  <a:cubicBezTo>
                    <a:pt x="2048" y="26259"/>
                    <a:pt x="2080" y="26227"/>
                    <a:pt x="2111" y="26196"/>
                  </a:cubicBezTo>
                  <a:cubicBezTo>
                    <a:pt x="2096" y="26589"/>
                    <a:pt x="2080" y="26999"/>
                    <a:pt x="2096" y="27393"/>
                  </a:cubicBezTo>
                  <a:cubicBezTo>
                    <a:pt x="1765" y="27692"/>
                    <a:pt x="1450" y="28023"/>
                    <a:pt x="1166" y="28369"/>
                  </a:cubicBezTo>
                  <a:cubicBezTo>
                    <a:pt x="772" y="28795"/>
                    <a:pt x="1418" y="29472"/>
                    <a:pt x="1796" y="29015"/>
                  </a:cubicBezTo>
                  <a:cubicBezTo>
                    <a:pt x="1954" y="28842"/>
                    <a:pt x="2127" y="28653"/>
                    <a:pt x="2285" y="28464"/>
                  </a:cubicBezTo>
                  <a:cubicBezTo>
                    <a:pt x="2584" y="29157"/>
                    <a:pt x="3182" y="29299"/>
                    <a:pt x="3828" y="29299"/>
                  </a:cubicBezTo>
                  <a:cubicBezTo>
                    <a:pt x="3781" y="29692"/>
                    <a:pt x="3781" y="30086"/>
                    <a:pt x="4096" y="30354"/>
                  </a:cubicBezTo>
                  <a:cubicBezTo>
                    <a:pt x="4301" y="30543"/>
                    <a:pt x="4616" y="30449"/>
                    <a:pt x="4695" y="30181"/>
                  </a:cubicBezTo>
                  <a:cubicBezTo>
                    <a:pt x="4758" y="29881"/>
                    <a:pt x="4789" y="29551"/>
                    <a:pt x="4789" y="29236"/>
                  </a:cubicBezTo>
                  <a:cubicBezTo>
                    <a:pt x="4915" y="29236"/>
                    <a:pt x="5025" y="29220"/>
                    <a:pt x="5136" y="29220"/>
                  </a:cubicBezTo>
                  <a:cubicBezTo>
                    <a:pt x="5860" y="29220"/>
                    <a:pt x="6600" y="29236"/>
                    <a:pt x="7325" y="29220"/>
                  </a:cubicBezTo>
                  <a:cubicBezTo>
                    <a:pt x="7955" y="29220"/>
                    <a:pt x="8585" y="29188"/>
                    <a:pt x="9215" y="29157"/>
                  </a:cubicBezTo>
                  <a:cubicBezTo>
                    <a:pt x="9546" y="29551"/>
                    <a:pt x="9940" y="29913"/>
                    <a:pt x="10412" y="29929"/>
                  </a:cubicBezTo>
                  <a:cubicBezTo>
                    <a:pt x="10727" y="29929"/>
                    <a:pt x="10916" y="29598"/>
                    <a:pt x="10759" y="29330"/>
                  </a:cubicBezTo>
                  <a:cubicBezTo>
                    <a:pt x="10712" y="29267"/>
                    <a:pt x="10680" y="29220"/>
                    <a:pt x="10633" y="29173"/>
                  </a:cubicBezTo>
                  <a:cubicBezTo>
                    <a:pt x="11373" y="29220"/>
                    <a:pt x="12129" y="29314"/>
                    <a:pt x="12885" y="29173"/>
                  </a:cubicBezTo>
                  <a:cubicBezTo>
                    <a:pt x="13437" y="29110"/>
                    <a:pt x="13909" y="28747"/>
                    <a:pt x="14130" y="28228"/>
                  </a:cubicBezTo>
                  <a:cubicBezTo>
                    <a:pt x="14146" y="28165"/>
                    <a:pt x="14177" y="28102"/>
                    <a:pt x="14193" y="28039"/>
                  </a:cubicBezTo>
                  <a:cubicBezTo>
                    <a:pt x="14429" y="28133"/>
                    <a:pt x="14713" y="27960"/>
                    <a:pt x="14697" y="27692"/>
                  </a:cubicBezTo>
                  <a:cubicBezTo>
                    <a:pt x="14634" y="27267"/>
                    <a:pt x="14492" y="26857"/>
                    <a:pt x="14287" y="26479"/>
                  </a:cubicBezTo>
                  <a:cubicBezTo>
                    <a:pt x="14256" y="26148"/>
                    <a:pt x="14224" y="25802"/>
                    <a:pt x="14193" y="25503"/>
                  </a:cubicBezTo>
                  <a:cubicBezTo>
                    <a:pt x="14177" y="25345"/>
                    <a:pt x="14177" y="24904"/>
                    <a:pt x="14161" y="24353"/>
                  </a:cubicBezTo>
                  <a:cubicBezTo>
                    <a:pt x="14539" y="24809"/>
                    <a:pt x="15059" y="25266"/>
                    <a:pt x="15626" y="25172"/>
                  </a:cubicBezTo>
                  <a:cubicBezTo>
                    <a:pt x="15894" y="25125"/>
                    <a:pt x="15957" y="24794"/>
                    <a:pt x="15862" y="24589"/>
                  </a:cubicBezTo>
                  <a:cubicBezTo>
                    <a:pt x="15658" y="24132"/>
                    <a:pt x="15075" y="23880"/>
                    <a:pt x="14776" y="23502"/>
                  </a:cubicBezTo>
                  <a:cubicBezTo>
                    <a:pt x="14476" y="23108"/>
                    <a:pt x="14272" y="22667"/>
                    <a:pt x="14161" y="22179"/>
                  </a:cubicBezTo>
                  <a:lnTo>
                    <a:pt x="14161" y="21706"/>
                  </a:lnTo>
                  <a:cubicBezTo>
                    <a:pt x="14508" y="22100"/>
                    <a:pt x="14980" y="22447"/>
                    <a:pt x="15484" y="22368"/>
                  </a:cubicBezTo>
                  <a:cubicBezTo>
                    <a:pt x="15689" y="22321"/>
                    <a:pt x="15799" y="22116"/>
                    <a:pt x="15736" y="21911"/>
                  </a:cubicBezTo>
                  <a:cubicBezTo>
                    <a:pt x="15500" y="21139"/>
                    <a:pt x="14335" y="20935"/>
                    <a:pt x="14492" y="19958"/>
                  </a:cubicBezTo>
                  <a:lnTo>
                    <a:pt x="17422" y="19832"/>
                  </a:lnTo>
                  <a:cubicBezTo>
                    <a:pt x="17453" y="19832"/>
                    <a:pt x="17485" y="19832"/>
                    <a:pt x="17516" y="19832"/>
                  </a:cubicBezTo>
                  <a:cubicBezTo>
                    <a:pt x="19485" y="19643"/>
                    <a:pt x="24085" y="19155"/>
                    <a:pt x="26637" y="15768"/>
                  </a:cubicBezTo>
                  <a:cubicBezTo>
                    <a:pt x="26637" y="15973"/>
                    <a:pt x="26684" y="16178"/>
                    <a:pt x="26763" y="16367"/>
                  </a:cubicBezTo>
                  <a:cubicBezTo>
                    <a:pt x="26889" y="16603"/>
                    <a:pt x="27251" y="16603"/>
                    <a:pt x="27377" y="16367"/>
                  </a:cubicBezTo>
                  <a:cubicBezTo>
                    <a:pt x="27582" y="15989"/>
                    <a:pt x="27534" y="15595"/>
                    <a:pt x="27519" y="15185"/>
                  </a:cubicBezTo>
                  <a:cubicBezTo>
                    <a:pt x="27519" y="14917"/>
                    <a:pt x="27503" y="14650"/>
                    <a:pt x="27487" y="14366"/>
                  </a:cubicBezTo>
                  <a:cubicBezTo>
                    <a:pt x="27708" y="13925"/>
                    <a:pt x="27881" y="13453"/>
                    <a:pt x="28007" y="12964"/>
                  </a:cubicBezTo>
                  <a:cubicBezTo>
                    <a:pt x="28212" y="13201"/>
                    <a:pt x="28495" y="13358"/>
                    <a:pt x="28795" y="13374"/>
                  </a:cubicBezTo>
                  <a:cubicBezTo>
                    <a:pt x="29062" y="13358"/>
                    <a:pt x="29220" y="13090"/>
                    <a:pt x="29094" y="12854"/>
                  </a:cubicBezTo>
                  <a:cubicBezTo>
                    <a:pt x="28921" y="12523"/>
                    <a:pt x="28542" y="12318"/>
                    <a:pt x="28338" y="11988"/>
                  </a:cubicBezTo>
                  <a:cubicBezTo>
                    <a:pt x="28322" y="11940"/>
                    <a:pt x="28290" y="11877"/>
                    <a:pt x="28275" y="11830"/>
                  </a:cubicBezTo>
                  <a:cubicBezTo>
                    <a:pt x="28338" y="11389"/>
                    <a:pt x="28385" y="10948"/>
                    <a:pt x="28401" y="10491"/>
                  </a:cubicBezTo>
                  <a:cubicBezTo>
                    <a:pt x="28542" y="10586"/>
                    <a:pt x="28700" y="10649"/>
                    <a:pt x="28858" y="106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49"/>
            <p:cNvSpPr/>
            <p:nvPr/>
          </p:nvSpPr>
          <p:spPr>
            <a:xfrm>
              <a:off x="2185563" y="3099750"/>
              <a:ext cx="328975" cy="759100"/>
            </a:xfrm>
            <a:custGeom>
              <a:avLst/>
              <a:gdLst/>
              <a:ahLst/>
              <a:cxnLst/>
              <a:rect l="l" t="t" r="r" b="b"/>
              <a:pathLst>
                <a:path w="13159" h="30364" extrusionOk="0">
                  <a:moveTo>
                    <a:pt x="12718" y="0"/>
                  </a:moveTo>
                  <a:lnTo>
                    <a:pt x="12718" y="0"/>
                  </a:lnTo>
                  <a:cubicBezTo>
                    <a:pt x="11978" y="32"/>
                    <a:pt x="11253" y="48"/>
                    <a:pt x="10607" y="48"/>
                  </a:cubicBezTo>
                  <a:lnTo>
                    <a:pt x="7803" y="48"/>
                  </a:lnTo>
                  <a:cubicBezTo>
                    <a:pt x="7362" y="48"/>
                    <a:pt x="6906" y="63"/>
                    <a:pt x="6464" y="79"/>
                  </a:cubicBezTo>
                  <a:lnTo>
                    <a:pt x="4291" y="174"/>
                  </a:lnTo>
                  <a:lnTo>
                    <a:pt x="4196" y="174"/>
                  </a:lnTo>
                  <a:cubicBezTo>
                    <a:pt x="3966" y="197"/>
                    <a:pt x="3727" y="211"/>
                    <a:pt x="3491" y="211"/>
                  </a:cubicBezTo>
                  <a:cubicBezTo>
                    <a:pt x="3405" y="211"/>
                    <a:pt x="3320" y="209"/>
                    <a:pt x="3235" y="205"/>
                  </a:cubicBezTo>
                  <a:cubicBezTo>
                    <a:pt x="2794" y="205"/>
                    <a:pt x="2668" y="205"/>
                    <a:pt x="2495" y="268"/>
                  </a:cubicBezTo>
                  <a:cubicBezTo>
                    <a:pt x="2227" y="379"/>
                    <a:pt x="2054" y="646"/>
                    <a:pt x="2054" y="946"/>
                  </a:cubicBezTo>
                  <a:lnTo>
                    <a:pt x="2054" y="1969"/>
                  </a:lnTo>
                  <a:cubicBezTo>
                    <a:pt x="1975" y="2332"/>
                    <a:pt x="1849" y="2694"/>
                    <a:pt x="1692" y="3025"/>
                  </a:cubicBezTo>
                  <a:cubicBezTo>
                    <a:pt x="1392" y="3608"/>
                    <a:pt x="904" y="4064"/>
                    <a:pt x="605" y="4647"/>
                  </a:cubicBezTo>
                  <a:cubicBezTo>
                    <a:pt x="451" y="4917"/>
                    <a:pt x="663" y="5218"/>
                    <a:pt x="934" y="5218"/>
                  </a:cubicBezTo>
                  <a:cubicBezTo>
                    <a:pt x="996" y="5218"/>
                    <a:pt x="1060" y="5202"/>
                    <a:pt x="1125" y="5167"/>
                  </a:cubicBezTo>
                  <a:cubicBezTo>
                    <a:pt x="1503" y="4978"/>
                    <a:pt x="1818" y="4694"/>
                    <a:pt x="2054" y="4332"/>
                  </a:cubicBezTo>
                  <a:lnTo>
                    <a:pt x="2054" y="5514"/>
                  </a:lnTo>
                  <a:cubicBezTo>
                    <a:pt x="2007" y="5529"/>
                    <a:pt x="1944" y="5545"/>
                    <a:pt x="1897" y="5577"/>
                  </a:cubicBezTo>
                  <a:cubicBezTo>
                    <a:pt x="1723" y="5718"/>
                    <a:pt x="1581" y="5907"/>
                    <a:pt x="1518" y="6144"/>
                  </a:cubicBezTo>
                  <a:cubicBezTo>
                    <a:pt x="1424" y="6333"/>
                    <a:pt x="1314" y="6537"/>
                    <a:pt x="1203" y="6726"/>
                  </a:cubicBezTo>
                  <a:cubicBezTo>
                    <a:pt x="994" y="7067"/>
                    <a:pt x="1300" y="7385"/>
                    <a:pt x="1600" y="7385"/>
                  </a:cubicBezTo>
                  <a:cubicBezTo>
                    <a:pt x="1730" y="7385"/>
                    <a:pt x="1858" y="7326"/>
                    <a:pt x="1944" y="7183"/>
                  </a:cubicBezTo>
                  <a:cubicBezTo>
                    <a:pt x="1991" y="7120"/>
                    <a:pt x="2023" y="7041"/>
                    <a:pt x="2054" y="6978"/>
                  </a:cubicBezTo>
                  <a:lnTo>
                    <a:pt x="2054" y="6978"/>
                  </a:lnTo>
                  <a:cubicBezTo>
                    <a:pt x="1991" y="7136"/>
                    <a:pt x="1928" y="7293"/>
                    <a:pt x="1849" y="7451"/>
                  </a:cubicBezTo>
                  <a:cubicBezTo>
                    <a:pt x="1613" y="7955"/>
                    <a:pt x="1298" y="8412"/>
                    <a:pt x="1077" y="8932"/>
                  </a:cubicBezTo>
                  <a:cubicBezTo>
                    <a:pt x="958" y="9171"/>
                    <a:pt x="1156" y="9401"/>
                    <a:pt x="1376" y="9401"/>
                  </a:cubicBezTo>
                  <a:cubicBezTo>
                    <a:pt x="1446" y="9401"/>
                    <a:pt x="1517" y="9378"/>
                    <a:pt x="1581" y="9325"/>
                  </a:cubicBezTo>
                  <a:cubicBezTo>
                    <a:pt x="1770" y="9168"/>
                    <a:pt x="1928" y="9010"/>
                    <a:pt x="2054" y="8837"/>
                  </a:cubicBezTo>
                  <a:lnTo>
                    <a:pt x="2054" y="10176"/>
                  </a:lnTo>
                  <a:cubicBezTo>
                    <a:pt x="1912" y="10507"/>
                    <a:pt x="1723" y="10838"/>
                    <a:pt x="1534" y="11153"/>
                  </a:cubicBezTo>
                  <a:cubicBezTo>
                    <a:pt x="1266" y="11594"/>
                    <a:pt x="888" y="11987"/>
                    <a:pt x="731" y="12476"/>
                  </a:cubicBezTo>
                  <a:cubicBezTo>
                    <a:pt x="668" y="12727"/>
                    <a:pt x="865" y="12948"/>
                    <a:pt x="1091" y="12948"/>
                  </a:cubicBezTo>
                  <a:cubicBezTo>
                    <a:pt x="1149" y="12948"/>
                    <a:pt x="1209" y="12933"/>
                    <a:pt x="1266" y="12901"/>
                  </a:cubicBezTo>
                  <a:cubicBezTo>
                    <a:pt x="1597" y="12696"/>
                    <a:pt x="1865" y="12397"/>
                    <a:pt x="2054" y="12066"/>
                  </a:cubicBezTo>
                  <a:lnTo>
                    <a:pt x="2054" y="12917"/>
                  </a:lnTo>
                  <a:cubicBezTo>
                    <a:pt x="1944" y="13185"/>
                    <a:pt x="1818" y="13437"/>
                    <a:pt x="1660" y="13689"/>
                  </a:cubicBezTo>
                  <a:cubicBezTo>
                    <a:pt x="1455" y="14019"/>
                    <a:pt x="1156" y="14303"/>
                    <a:pt x="967" y="14649"/>
                  </a:cubicBezTo>
                  <a:cubicBezTo>
                    <a:pt x="856" y="14873"/>
                    <a:pt x="1016" y="15219"/>
                    <a:pt x="1272" y="15219"/>
                  </a:cubicBezTo>
                  <a:cubicBezTo>
                    <a:pt x="1306" y="15219"/>
                    <a:pt x="1341" y="15213"/>
                    <a:pt x="1377" y="15201"/>
                  </a:cubicBezTo>
                  <a:cubicBezTo>
                    <a:pt x="1629" y="15091"/>
                    <a:pt x="1849" y="14933"/>
                    <a:pt x="2038" y="14744"/>
                  </a:cubicBezTo>
                  <a:lnTo>
                    <a:pt x="2038" y="15910"/>
                  </a:lnTo>
                  <a:lnTo>
                    <a:pt x="2038" y="16099"/>
                  </a:lnTo>
                  <a:cubicBezTo>
                    <a:pt x="2007" y="16099"/>
                    <a:pt x="1975" y="16114"/>
                    <a:pt x="1960" y="16114"/>
                  </a:cubicBezTo>
                  <a:cubicBezTo>
                    <a:pt x="1660" y="16240"/>
                    <a:pt x="1471" y="16508"/>
                    <a:pt x="1235" y="16729"/>
                  </a:cubicBezTo>
                  <a:cubicBezTo>
                    <a:pt x="999" y="16918"/>
                    <a:pt x="747" y="17075"/>
                    <a:pt x="463" y="17201"/>
                  </a:cubicBezTo>
                  <a:cubicBezTo>
                    <a:pt x="0" y="17405"/>
                    <a:pt x="279" y="18057"/>
                    <a:pt x="709" y="18057"/>
                  </a:cubicBezTo>
                  <a:cubicBezTo>
                    <a:pt x="776" y="18057"/>
                    <a:pt x="847" y="18041"/>
                    <a:pt x="920" y="18005"/>
                  </a:cubicBezTo>
                  <a:cubicBezTo>
                    <a:pt x="1345" y="17816"/>
                    <a:pt x="1723" y="17548"/>
                    <a:pt x="2038" y="17217"/>
                  </a:cubicBezTo>
                  <a:lnTo>
                    <a:pt x="2038" y="18619"/>
                  </a:lnTo>
                  <a:cubicBezTo>
                    <a:pt x="2007" y="18650"/>
                    <a:pt x="1960" y="18698"/>
                    <a:pt x="1928" y="18745"/>
                  </a:cubicBezTo>
                  <a:cubicBezTo>
                    <a:pt x="1471" y="19249"/>
                    <a:pt x="920" y="19690"/>
                    <a:pt x="542" y="20241"/>
                  </a:cubicBezTo>
                  <a:cubicBezTo>
                    <a:pt x="318" y="20557"/>
                    <a:pt x="622" y="20862"/>
                    <a:pt x="921" y="20862"/>
                  </a:cubicBezTo>
                  <a:cubicBezTo>
                    <a:pt x="980" y="20862"/>
                    <a:pt x="1039" y="20850"/>
                    <a:pt x="1093" y="20824"/>
                  </a:cubicBezTo>
                  <a:cubicBezTo>
                    <a:pt x="1440" y="20635"/>
                    <a:pt x="1755" y="20399"/>
                    <a:pt x="2038" y="20115"/>
                  </a:cubicBezTo>
                  <a:lnTo>
                    <a:pt x="2038" y="24573"/>
                  </a:lnTo>
                  <a:cubicBezTo>
                    <a:pt x="1770" y="24935"/>
                    <a:pt x="1534" y="25313"/>
                    <a:pt x="1361" y="25723"/>
                  </a:cubicBezTo>
                  <a:cubicBezTo>
                    <a:pt x="1262" y="25983"/>
                    <a:pt x="1514" y="26263"/>
                    <a:pt x="1756" y="26263"/>
                  </a:cubicBezTo>
                  <a:cubicBezTo>
                    <a:pt x="1822" y="26263"/>
                    <a:pt x="1887" y="26242"/>
                    <a:pt x="1944" y="26195"/>
                  </a:cubicBezTo>
                  <a:cubicBezTo>
                    <a:pt x="1975" y="26164"/>
                    <a:pt x="2007" y="26148"/>
                    <a:pt x="2038" y="26117"/>
                  </a:cubicBezTo>
                  <a:lnTo>
                    <a:pt x="2038" y="26117"/>
                  </a:lnTo>
                  <a:cubicBezTo>
                    <a:pt x="2023" y="26510"/>
                    <a:pt x="2007" y="26920"/>
                    <a:pt x="2023" y="27314"/>
                  </a:cubicBezTo>
                  <a:cubicBezTo>
                    <a:pt x="1692" y="27613"/>
                    <a:pt x="1377" y="27944"/>
                    <a:pt x="1093" y="28275"/>
                  </a:cubicBezTo>
                  <a:cubicBezTo>
                    <a:pt x="791" y="28613"/>
                    <a:pt x="1101" y="29082"/>
                    <a:pt x="1433" y="29082"/>
                  </a:cubicBezTo>
                  <a:cubicBezTo>
                    <a:pt x="1533" y="29082"/>
                    <a:pt x="1635" y="29039"/>
                    <a:pt x="1723" y="28936"/>
                  </a:cubicBezTo>
                  <a:cubicBezTo>
                    <a:pt x="1881" y="28747"/>
                    <a:pt x="2054" y="28574"/>
                    <a:pt x="2212" y="28385"/>
                  </a:cubicBezTo>
                  <a:cubicBezTo>
                    <a:pt x="2511" y="29078"/>
                    <a:pt x="3109" y="29204"/>
                    <a:pt x="3755" y="29204"/>
                  </a:cubicBezTo>
                  <a:cubicBezTo>
                    <a:pt x="3708" y="29598"/>
                    <a:pt x="3708" y="29992"/>
                    <a:pt x="4023" y="30259"/>
                  </a:cubicBezTo>
                  <a:cubicBezTo>
                    <a:pt x="4099" y="30330"/>
                    <a:pt x="4191" y="30363"/>
                    <a:pt x="4280" y="30363"/>
                  </a:cubicBezTo>
                  <a:cubicBezTo>
                    <a:pt x="4430" y="30363"/>
                    <a:pt x="4572" y="30270"/>
                    <a:pt x="4622" y="30102"/>
                  </a:cubicBezTo>
                  <a:cubicBezTo>
                    <a:pt x="4685" y="29787"/>
                    <a:pt x="4716" y="29472"/>
                    <a:pt x="4716" y="29157"/>
                  </a:cubicBezTo>
                  <a:cubicBezTo>
                    <a:pt x="4842" y="29157"/>
                    <a:pt x="4952" y="29141"/>
                    <a:pt x="5063" y="29141"/>
                  </a:cubicBezTo>
                  <a:cubicBezTo>
                    <a:pt x="5546" y="29141"/>
                    <a:pt x="6036" y="29148"/>
                    <a:pt x="6523" y="29148"/>
                  </a:cubicBezTo>
                  <a:cubicBezTo>
                    <a:pt x="6767" y="29148"/>
                    <a:pt x="7011" y="29146"/>
                    <a:pt x="7252" y="29141"/>
                  </a:cubicBezTo>
                  <a:cubicBezTo>
                    <a:pt x="7882" y="29141"/>
                    <a:pt x="8512" y="29094"/>
                    <a:pt x="9142" y="29078"/>
                  </a:cubicBezTo>
                  <a:cubicBezTo>
                    <a:pt x="9473" y="29472"/>
                    <a:pt x="9867" y="29834"/>
                    <a:pt x="10339" y="29850"/>
                  </a:cubicBezTo>
                  <a:cubicBezTo>
                    <a:pt x="10654" y="29850"/>
                    <a:pt x="10843" y="29503"/>
                    <a:pt x="10686" y="29235"/>
                  </a:cubicBezTo>
                  <a:cubicBezTo>
                    <a:pt x="10639" y="29188"/>
                    <a:pt x="10607" y="29141"/>
                    <a:pt x="10560" y="29078"/>
                  </a:cubicBezTo>
                  <a:lnTo>
                    <a:pt x="10560" y="29078"/>
                  </a:lnTo>
                  <a:cubicBezTo>
                    <a:pt x="10995" y="29115"/>
                    <a:pt x="11435" y="29157"/>
                    <a:pt x="11878" y="29157"/>
                  </a:cubicBezTo>
                  <a:cubicBezTo>
                    <a:pt x="12188" y="29157"/>
                    <a:pt x="12500" y="29136"/>
                    <a:pt x="12812" y="29078"/>
                  </a:cubicBezTo>
                  <a:cubicBezTo>
                    <a:pt x="12923" y="29062"/>
                    <a:pt x="13049" y="29031"/>
                    <a:pt x="13159" y="28999"/>
                  </a:cubicBezTo>
                  <a:cubicBezTo>
                    <a:pt x="11505" y="28700"/>
                    <a:pt x="9883" y="28086"/>
                    <a:pt x="8481" y="27471"/>
                  </a:cubicBezTo>
                  <a:cubicBezTo>
                    <a:pt x="5582" y="26227"/>
                    <a:pt x="4149" y="23344"/>
                    <a:pt x="3881" y="20257"/>
                  </a:cubicBezTo>
                  <a:cubicBezTo>
                    <a:pt x="3582" y="16981"/>
                    <a:pt x="4070" y="13279"/>
                    <a:pt x="5693" y="10412"/>
                  </a:cubicBezTo>
                  <a:cubicBezTo>
                    <a:pt x="6590" y="8806"/>
                    <a:pt x="8307" y="8113"/>
                    <a:pt x="9820" y="7246"/>
                  </a:cubicBezTo>
                  <a:cubicBezTo>
                    <a:pt x="11473" y="6270"/>
                    <a:pt x="12308" y="4726"/>
                    <a:pt x="12576" y="2820"/>
                  </a:cubicBezTo>
                  <a:cubicBezTo>
                    <a:pt x="12686" y="2032"/>
                    <a:pt x="12844" y="946"/>
                    <a:pt x="12718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49"/>
            <p:cNvSpPr/>
            <p:nvPr/>
          </p:nvSpPr>
          <p:spPr>
            <a:xfrm>
              <a:off x="2763288" y="3516800"/>
              <a:ext cx="67075" cy="96475"/>
            </a:xfrm>
            <a:custGeom>
              <a:avLst/>
              <a:gdLst/>
              <a:ahLst/>
              <a:cxnLst/>
              <a:rect l="l" t="t" r="r" b="b"/>
              <a:pathLst>
                <a:path w="2683" h="3859" extrusionOk="0">
                  <a:moveTo>
                    <a:pt x="1507" y="1"/>
                  </a:moveTo>
                  <a:cubicBezTo>
                    <a:pt x="850" y="1"/>
                    <a:pt x="1" y="567"/>
                    <a:pt x="52" y="1197"/>
                  </a:cubicBezTo>
                  <a:cubicBezTo>
                    <a:pt x="84" y="1622"/>
                    <a:pt x="540" y="1921"/>
                    <a:pt x="603" y="2346"/>
                  </a:cubicBezTo>
                  <a:cubicBezTo>
                    <a:pt x="603" y="2535"/>
                    <a:pt x="588" y="2740"/>
                    <a:pt x="525" y="2913"/>
                  </a:cubicBezTo>
                  <a:cubicBezTo>
                    <a:pt x="446" y="3102"/>
                    <a:pt x="430" y="3291"/>
                    <a:pt x="462" y="3496"/>
                  </a:cubicBezTo>
                  <a:cubicBezTo>
                    <a:pt x="477" y="3670"/>
                    <a:pt x="619" y="3811"/>
                    <a:pt x="808" y="3859"/>
                  </a:cubicBezTo>
                  <a:lnTo>
                    <a:pt x="840" y="3859"/>
                  </a:lnTo>
                  <a:cubicBezTo>
                    <a:pt x="950" y="3843"/>
                    <a:pt x="1045" y="3796"/>
                    <a:pt x="1123" y="3733"/>
                  </a:cubicBezTo>
                  <a:cubicBezTo>
                    <a:pt x="2131" y="3039"/>
                    <a:pt x="2683" y="1811"/>
                    <a:pt x="2242" y="582"/>
                  </a:cubicBezTo>
                  <a:cubicBezTo>
                    <a:pt x="2194" y="393"/>
                    <a:pt x="2068" y="220"/>
                    <a:pt x="1911" y="94"/>
                  </a:cubicBezTo>
                  <a:cubicBezTo>
                    <a:pt x="1794" y="30"/>
                    <a:pt x="1656" y="1"/>
                    <a:pt x="15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49"/>
            <p:cNvSpPr/>
            <p:nvPr/>
          </p:nvSpPr>
          <p:spPr>
            <a:xfrm>
              <a:off x="2779938" y="3517025"/>
              <a:ext cx="46500" cy="73400"/>
            </a:xfrm>
            <a:custGeom>
              <a:avLst/>
              <a:gdLst/>
              <a:ahLst/>
              <a:cxnLst/>
              <a:rect l="l" t="t" r="r" b="b"/>
              <a:pathLst>
                <a:path w="1860" h="2936" extrusionOk="0">
                  <a:moveTo>
                    <a:pt x="830" y="1"/>
                  </a:moveTo>
                  <a:cubicBezTo>
                    <a:pt x="561" y="1"/>
                    <a:pt x="262" y="98"/>
                    <a:pt x="1" y="258"/>
                  </a:cubicBezTo>
                  <a:cubicBezTo>
                    <a:pt x="347" y="337"/>
                    <a:pt x="646" y="542"/>
                    <a:pt x="851" y="825"/>
                  </a:cubicBezTo>
                  <a:cubicBezTo>
                    <a:pt x="1308" y="1424"/>
                    <a:pt x="1371" y="2211"/>
                    <a:pt x="1245" y="2936"/>
                  </a:cubicBezTo>
                  <a:cubicBezTo>
                    <a:pt x="1733" y="2259"/>
                    <a:pt x="1859" y="1377"/>
                    <a:pt x="1576" y="589"/>
                  </a:cubicBezTo>
                  <a:cubicBezTo>
                    <a:pt x="1528" y="384"/>
                    <a:pt x="1402" y="211"/>
                    <a:pt x="1245" y="101"/>
                  </a:cubicBezTo>
                  <a:cubicBezTo>
                    <a:pt x="1125" y="32"/>
                    <a:pt x="982" y="1"/>
                    <a:pt x="8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49"/>
            <p:cNvSpPr/>
            <p:nvPr/>
          </p:nvSpPr>
          <p:spPr>
            <a:xfrm>
              <a:off x="2682288" y="3543500"/>
              <a:ext cx="63425" cy="81425"/>
            </a:xfrm>
            <a:custGeom>
              <a:avLst/>
              <a:gdLst/>
              <a:ahLst/>
              <a:cxnLst/>
              <a:rect l="l" t="t" r="r" b="b"/>
              <a:pathLst>
                <a:path w="2537" h="3257" extrusionOk="0">
                  <a:moveTo>
                    <a:pt x="1438" y="0"/>
                  </a:moveTo>
                  <a:cubicBezTo>
                    <a:pt x="989" y="0"/>
                    <a:pt x="511" y="203"/>
                    <a:pt x="284" y="522"/>
                  </a:cubicBezTo>
                  <a:cubicBezTo>
                    <a:pt x="0" y="916"/>
                    <a:pt x="331" y="1152"/>
                    <a:pt x="520" y="1467"/>
                  </a:cubicBezTo>
                  <a:cubicBezTo>
                    <a:pt x="725" y="1830"/>
                    <a:pt x="756" y="2287"/>
                    <a:pt x="599" y="2680"/>
                  </a:cubicBezTo>
                  <a:cubicBezTo>
                    <a:pt x="465" y="3014"/>
                    <a:pt x="749" y="3257"/>
                    <a:pt x="1040" y="3257"/>
                  </a:cubicBezTo>
                  <a:cubicBezTo>
                    <a:pt x="1093" y="3257"/>
                    <a:pt x="1146" y="3249"/>
                    <a:pt x="1197" y="3232"/>
                  </a:cubicBezTo>
                  <a:cubicBezTo>
                    <a:pt x="1733" y="3027"/>
                    <a:pt x="2142" y="2365"/>
                    <a:pt x="2316" y="1830"/>
                  </a:cubicBezTo>
                  <a:cubicBezTo>
                    <a:pt x="2457" y="1436"/>
                    <a:pt x="2536" y="932"/>
                    <a:pt x="2363" y="522"/>
                  </a:cubicBezTo>
                  <a:cubicBezTo>
                    <a:pt x="2201" y="155"/>
                    <a:pt x="1831" y="0"/>
                    <a:pt x="1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49"/>
            <p:cNvSpPr/>
            <p:nvPr/>
          </p:nvSpPr>
          <p:spPr>
            <a:xfrm>
              <a:off x="2685813" y="3543500"/>
              <a:ext cx="59900" cy="66225"/>
            </a:xfrm>
            <a:custGeom>
              <a:avLst/>
              <a:gdLst/>
              <a:ahLst/>
              <a:cxnLst/>
              <a:rect l="l" t="t" r="r" b="b"/>
              <a:pathLst>
                <a:path w="2396" h="2649" extrusionOk="0">
                  <a:moveTo>
                    <a:pt x="1297" y="0"/>
                  </a:moveTo>
                  <a:cubicBezTo>
                    <a:pt x="848" y="0"/>
                    <a:pt x="370" y="203"/>
                    <a:pt x="143" y="522"/>
                  </a:cubicBezTo>
                  <a:cubicBezTo>
                    <a:pt x="32" y="648"/>
                    <a:pt x="1" y="822"/>
                    <a:pt x="64" y="979"/>
                  </a:cubicBezTo>
                  <a:cubicBezTo>
                    <a:pt x="273" y="740"/>
                    <a:pt x="568" y="600"/>
                    <a:pt x="880" y="600"/>
                  </a:cubicBezTo>
                  <a:cubicBezTo>
                    <a:pt x="897" y="600"/>
                    <a:pt x="914" y="600"/>
                    <a:pt x="930" y="601"/>
                  </a:cubicBezTo>
                  <a:cubicBezTo>
                    <a:pt x="1623" y="633"/>
                    <a:pt x="1923" y="1200"/>
                    <a:pt x="1891" y="1830"/>
                  </a:cubicBezTo>
                  <a:cubicBezTo>
                    <a:pt x="1875" y="2113"/>
                    <a:pt x="1844" y="2381"/>
                    <a:pt x="1765" y="2649"/>
                  </a:cubicBezTo>
                  <a:cubicBezTo>
                    <a:pt x="1938" y="2397"/>
                    <a:pt x="2080" y="2113"/>
                    <a:pt x="2175" y="1830"/>
                  </a:cubicBezTo>
                  <a:cubicBezTo>
                    <a:pt x="2316" y="1436"/>
                    <a:pt x="2395" y="932"/>
                    <a:pt x="2222" y="522"/>
                  </a:cubicBezTo>
                  <a:cubicBezTo>
                    <a:pt x="2060" y="155"/>
                    <a:pt x="1690" y="0"/>
                    <a:pt x="12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49"/>
            <p:cNvSpPr/>
            <p:nvPr/>
          </p:nvSpPr>
          <p:spPr>
            <a:xfrm>
              <a:off x="2598788" y="3555675"/>
              <a:ext cx="55800" cy="81550"/>
            </a:xfrm>
            <a:custGeom>
              <a:avLst/>
              <a:gdLst/>
              <a:ahLst/>
              <a:cxnLst/>
              <a:rect l="l" t="t" r="r" b="b"/>
              <a:pathLst>
                <a:path w="2232" h="3262" extrusionOk="0">
                  <a:moveTo>
                    <a:pt x="1467" y="1"/>
                  </a:moveTo>
                  <a:cubicBezTo>
                    <a:pt x="1377" y="1"/>
                    <a:pt x="1285" y="13"/>
                    <a:pt x="1198" y="35"/>
                  </a:cubicBezTo>
                  <a:cubicBezTo>
                    <a:pt x="836" y="114"/>
                    <a:pt x="521" y="335"/>
                    <a:pt x="300" y="650"/>
                  </a:cubicBezTo>
                  <a:cubicBezTo>
                    <a:pt x="80" y="965"/>
                    <a:pt x="1" y="1358"/>
                    <a:pt x="80" y="1736"/>
                  </a:cubicBezTo>
                  <a:cubicBezTo>
                    <a:pt x="127" y="1973"/>
                    <a:pt x="237" y="2193"/>
                    <a:pt x="395" y="2382"/>
                  </a:cubicBezTo>
                  <a:cubicBezTo>
                    <a:pt x="599" y="2634"/>
                    <a:pt x="851" y="2855"/>
                    <a:pt x="1135" y="3028"/>
                  </a:cubicBezTo>
                  <a:cubicBezTo>
                    <a:pt x="1261" y="3138"/>
                    <a:pt x="1418" y="3201"/>
                    <a:pt x="1576" y="3249"/>
                  </a:cubicBezTo>
                  <a:cubicBezTo>
                    <a:pt x="1624" y="3258"/>
                    <a:pt x="1668" y="3262"/>
                    <a:pt x="1709" y="3262"/>
                  </a:cubicBezTo>
                  <a:cubicBezTo>
                    <a:pt x="2231" y="3262"/>
                    <a:pt x="2091" y="2542"/>
                    <a:pt x="2033" y="2162"/>
                  </a:cubicBezTo>
                  <a:cubicBezTo>
                    <a:pt x="1970" y="1800"/>
                    <a:pt x="1985" y="1437"/>
                    <a:pt x="2080" y="1075"/>
                  </a:cubicBezTo>
                  <a:cubicBezTo>
                    <a:pt x="2127" y="854"/>
                    <a:pt x="2206" y="602"/>
                    <a:pt x="2127" y="382"/>
                  </a:cubicBezTo>
                  <a:cubicBezTo>
                    <a:pt x="2032" y="119"/>
                    <a:pt x="1754" y="1"/>
                    <a:pt x="14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49"/>
            <p:cNvSpPr/>
            <p:nvPr/>
          </p:nvSpPr>
          <p:spPr>
            <a:xfrm>
              <a:off x="2598788" y="3555675"/>
              <a:ext cx="55550" cy="53675"/>
            </a:xfrm>
            <a:custGeom>
              <a:avLst/>
              <a:gdLst/>
              <a:ahLst/>
              <a:cxnLst/>
              <a:rect l="l" t="t" r="r" b="b"/>
              <a:pathLst>
                <a:path w="2222" h="2147" extrusionOk="0">
                  <a:moveTo>
                    <a:pt x="1474" y="1"/>
                  </a:moveTo>
                  <a:cubicBezTo>
                    <a:pt x="1386" y="1"/>
                    <a:pt x="1297" y="13"/>
                    <a:pt x="1214" y="35"/>
                  </a:cubicBezTo>
                  <a:cubicBezTo>
                    <a:pt x="836" y="114"/>
                    <a:pt x="521" y="335"/>
                    <a:pt x="300" y="650"/>
                  </a:cubicBezTo>
                  <a:cubicBezTo>
                    <a:pt x="80" y="965"/>
                    <a:pt x="1" y="1358"/>
                    <a:pt x="80" y="1736"/>
                  </a:cubicBezTo>
                  <a:cubicBezTo>
                    <a:pt x="111" y="1878"/>
                    <a:pt x="174" y="2020"/>
                    <a:pt x="237" y="2146"/>
                  </a:cubicBezTo>
                  <a:cubicBezTo>
                    <a:pt x="174" y="1689"/>
                    <a:pt x="300" y="1232"/>
                    <a:pt x="757" y="980"/>
                  </a:cubicBezTo>
                  <a:cubicBezTo>
                    <a:pt x="962" y="856"/>
                    <a:pt x="1213" y="756"/>
                    <a:pt x="1449" y="756"/>
                  </a:cubicBezTo>
                  <a:cubicBezTo>
                    <a:pt x="1629" y="756"/>
                    <a:pt x="1802" y="814"/>
                    <a:pt x="1938" y="965"/>
                  </a:cubicBezTo>
                  <a:cubicBezTo>
                    <a:pt x="1985" y="1012"/>
                    <a:pt x="2033" y="1075"/>
                    <a:pt x="2064" y="1138"/>
                  </a:cubicBezTo>
                  <a:cubicBezTo>
                    <a:pt x="2064" y="1122"/>
                    <a:pt x="2080" y="1106"/>
                    <a:pt x="2080" y="1075"/>
                  </a:cubicBezTo>
                  <a:cubicBezTo>
                    <a:pt x="2127" y="854"/>
                    <a:pt x="2222" y="602"/>
                    <a:pt x="2127" y="382"/>
                  </a:cubicBezTo>
                  <a:cubicBezTo>
                    <a:pt x="2032" y="119"/>
                    <a:pt x="1754" y="1"/>
                    <a:pt x="14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49"/>
            <p:cNvSpPr/>
            <p:nvPr/>
          </p:nvSpPr>
          <p:spPr>
            <a:xfrm>
              <a:off x="2508613" y="3160000"/>
              <a:ext cx="295775" cy="321225"/>
            </a:xfrm>
            <a:custGeom>
              <a:avLst/>
              <a:gdLst/>
              <a:ahLst/>
              <a:cxnLst/>
              <a:rect l="l" t="t" r="r" b="b"/>
              <a:pathLst>
                <a:path w="11831" h="12849" extrusionOk="0">
                  <a:moveTo>
                    <a:pt x="5179" y="0"/>
                  </a:moveTo>
                  <a:cubicBezTo>
                    <a:pt x="3533" y="0"/>
                    <a:pt x="1939" y="879"/>
                    <a:pt x="1009" y="2300"/>
                  </a:cubicBezTo>
                  <a:cubicBezTo>
                    <a:pt x="1" y="3828"/>
                    <a:pt x="79" y="5923"/>
                    <a:pt x="410" y="7672"/>
                  </a:cubicBezTo>
                  <a:cubicBezTo>
                    <a:pt x="631" y="8916"/>
                    <a:pt x="473" y="10365"/>
                    <a:pt x="1214" y="11452"/>
                  </a:cubicBezTo>
                  <a:cubicBezTo>
                    <a:pt x="1781" y="12271"/>
                    <a:pt x="2694" y="12775"/>
                    <a:pt x="3687" y="12838"/>
                  </a:cubicBezTo>
                  <a:cubicBezTo>
                    <a:pt x="3795" y="12845"/>
                    <a:pt x="3904" y="12848"/>
                    <a:pt x="4013" y="12848"/>
                  </a:cubicBezTo>
                  <a:cubicBezTo>
                    <a:pt x="5691" y="12848"/>
                    <a:pt x="7511" y="12069"/>
                    <a:pt x="8664" y="10901"/>
                  </a:cubicBezTo>
                  <a:cubicBezTo>
                    <a:pt x="11830" y="7703"/>
                    <a:pt x="10948" y="1481"/>
                    <a:pt x="6427" y="174"/>
                  </a:cubicBezTo>
                  <a:cubicBezTo>
                    <a:pt x="6014" y="56"/>
                    <a:pt x="5595" y="0"/>
                    <a:pt x="5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9"/>
            <p:cNvSpPr/>
            <p:nvPr/>
          </p:nvSpPr>
          <p:spPr>
            <a:xfrm>
              <a:off x="2561388" y="3199725"/>
              <a:ext cx="186275" cy="227000"/>
            </a:xfrm>
            <a:custGeom>
              <a:avLst/>
              <a:gdLst/>
              <a:ahLst/>
              <a:cxnLst/>
              <a:rect l="l" t="t" r="r" b="b"/>
              <a:pathLst>
                <a:path w="7451" h="9080" extrusionOk="0">
                  <a:moveTo>
                    <a:pt x="2904" y="1"/>
                  </a:moveTo>
                  <a:cubicBezTo>
                    <a:pt x="1904" y="1"/>
                    <a:pt x="1227" y="490"/>
                    <a:pt x="788" y="1231"/>
                  </a:cubicBezTo>
                  <a:cubicBezTo>
                    <a:pt x="63" y="2444"/>
                    <a:pt x="0" y="4318"/>
                    <a:pt x="158" y="5704"/>
                  </a:cubicBezTo>
                  <a:cubicBezTo>
                    <a:pt x="300" y="6996"/>
                    <a:pt x="583" y="8571"/>
                    <a:pt x="1985" y="8965"/>
                  </a:cubicBezTo>
                  <a:cubicBezTo>
                    <a:pt x="2269" y="9043"/>
                    <a:pt x="2550" y="9080"/>
                    <a:pt x="2827" y="9080"/>
                  </a:cubicBezTo>
                  <a:cubicBezTo>
                    <a:pt x="4334" y="9080"/>
                    <a:pt x="5700" y="7998"/>
                    <a:pt x="6459" y="6681"/>
                  </a:cubicBezTo>
                  <a:cubicBezTo>
                    <a:pt x="7451" y="4948"/>
                    <a:pt x="7356" y="2806"/>
                    <a:pt x="5954" y="1326"/>
                  </a:cubicBezTo>
                  <a:cubicBezTo>
                    <a:pt x="5261" y="617"/>
                    <a:pt x="4348" y="176"/>
                    <a:pt x="3371" y="34"/>
                  </a:cubicBezTo>
                  <a:cubicBezTo>
                    <a:pt x="3208" y="11"/>
                    <a:pt x="3053" y="1"/>
                    <a:pt x="29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9"/>
            <p:cNvSpPr/>
            <p:nvPr/>
          </p:nvSpPr>
          <p:spPr>
            <a:xfrm>
              <a:off x="2613363" y="3232600"/>
              <a:ext cx="101625" cy="124500"/>
            </a:xfrm>
            <a:custGeom>
              <a:avLst/>
              <a:gdLst/>
              <a:ahLst/>
              <a:cxnLst/>
              <a:rect l="l" t="t" r="r" b="b"/>
              <a:pathLst>
                <a:path w="4065" h="4980" extrusionOk="0">
                  <a:moveTo>
                    <a:pt x="1861" y="0"/>
                  </a:moveTo>
                  <a:cubicBezTo>
                    <a:pt x="1593" y="0"/>
                    <a:pt x="1326" y="72"/>
                    <a:pt x="1087" y="231"/>
                  </a:cubicBezTo>
                  <a:cubicBezTo>
                    <a:pt x="946" y="310"/>
                    <a:pt x="820" y="420"/>
                    <a:pt x="709" y="546"/>
                  </a:cubicBezTo>
                  <a:cubicBezTo>
                    <a:pt x="142" y="1176"/>
                    <a:pt x="1" y="2184"/>
                    <a:pt x="79" y="3003"/>
                  </a:cubicBezTo>
                  <a:cubicBezTo>
                    <a:pt x="153" y="3876"/>
                    <a:pt x="995" y="4980"/>
                    <a:pt x="1893" y="4980"/>
                  </a:cubicBezTo>
                  <a:cubicBezTo>
                    <a:pt x="2145" y="4980"/>
                    <a:pt x="2402" y="4893"/>
                    <a:pt x="2647" y="4689"/>
                  </a:cubicBezTo>
                  <a:cubicBezTo>
                    <a:pt x="3734" y="3791"/>
                    <a:pt x="4064" y="2263"/>
                    <a:pt x="3450" y="987"/>
                  </a:cubicBezTo>
                  <a:cubicBezTo>
                    <a:pt x="3140" y="400"/>
                    <a:pt x="2496" y="0"/>
                    <a:pt x="186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49"/>
            <p:cNvSpPr/>
            <p:nvPr/>
          </p:nvSpPr>
          <p:spPr>
            <a:xfrm>
              <a:off x="2596738" y="3201725"/>
              <a:ext cx="57600" cy="75325"/>
            </a:xfrm>
            <a:custGeom>
              <a:avLst/>
              <a:gdLst/>
              <a:ahLst/>
              <a:cxnLst/>
              <a:rect l="l" t="t" r="r" b="b"/>
              <a:pathLst>
                <a:path w="2304" h="3013" extrusionOk="0">
                  <a:moveTo>
                    <a:pt x="924" y="0"/>
                  </a:moveTo>
                  <a:cubicBezTo>
                    <a:pt x="1" y="0"/>
                    <a:pt x="79" y="1849"/>
                    <a:pt x="382" y="2427"/>
                  </a:cubicBezTo>
                  <a:cubicBezTo>
                    <a:pt x="492" y="2663"/>
                    <a:pt x="697" y="2852"/>
                    <a:pt x="949" y="2962"/>
                  </a:cubicBezTo>
                  <a:cubicBezTo>
                    <a:pt x="1039" y="2997"/>
                    <a:pt x="1128" y="3012"/>
                    <a:pt x="1216" y="3012"/>
                  </a:cubicBezTo>
                  <a:cubicBezTo>
                    <a:pt x="1653" y="3012"/>
                    <a:pt x="2047" y="2623"/>
                    <a:pt x="2178" y="2191"/>
                  </a:cubicBezTo>
                  <a:cubicBezTo>
                    <a:pt x="2304" y="1624"/>
                    <a:pt x="2209" y="1025"/>
                    <a:pt x="1878" y="552"/>
                  </a:cubicBezTo>
                  <a:cubicBezTo>
                    <a:pt x="1721" y="316"/>
                    <a:pt x="1485" y="143"/>
                    <a:pt x="1201" y="48"/>
                  </a:cubicBezTo>
                  <a:cubicBezTo>
                    <a:pt x="1100" y="16"/>
                    <a:pt x="1008" y="0"/>
                    <a:pt x="9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49"/>
            <p:cNvSpPr/>
            <p:nvPr/>
          </p:nvSpPr>
          <p:spPr>
            <a:xfrm>
              <a:off x="2251863" y="2977125"/>
              <a:ext cx="211325" cy="241300"/>
            </a:xfrm>
            <a:custGeom>
              <a:avLst/>
              <a:gdLst/>
              <a:ahLst/>
              <a:cxnLst/>
              <a:rect l="l" t="t" r="r" b="b"/>
              <a:pathLst>
                <a:path w="8453" h="9652" extrusionOk="0">
                  <a:moveTo>
                    <a:pt x="2326" y="1"/>
                  </a:moveTo>
                  <a:cubicBezTo>
                    <a:pt x="1962" y="1"/>
                    <a:pt x="1583" y="232"/>
                    <a:pt x="1324" y="621"/>
                  </a:cubicBezTo>
                  <a:cubicBezTo>
                    <a:pt x="946" y="1220"/>
                    <a:pt x="662" y="1865"/>
                    <a:pt x="505" y="2558"/>
                  </a:cubicBezTo>
                  <a:cubicBezTo>
                    <a:pt x="64" y="4197"/>
                    <a:pt x="1" y="5851"/>
                    <a:pt x="977" y="7300"/>
                  </a:cubicBezTo>
                  <a:cubicBezTo>
                    <a:pt x="1781" y="8434"/>
                    <a:pt x="2978" y="9253"/>
                    <a:pt x="4332" y="9568"/>
                  </a:cubicBezTo>
                  <a:cubicBezTo>
                    <a:pt x="4559" y="9625"/>
                    <a:pt x="4797" y="9652"/>
                    <a:pt x="5037" y="9652"/>
                  </a:cubicBezTo>
                  <a:cubicBezTo>
                    <a:pt x="6668" y="9652"/>
                    <a:pt x="8452" y="8401"/>
                    <a:pt x="8191" y="6575"/>
                  </a:cubicBezTo>
                  <a:cubicBezTo>
                    <a:pt x="8002" y="5173"/>
                    <a:pt x="5923" y="5079"/>
                    <a:pt x="4931" y="4590"/>
                  </a:cubicBezTo>
                  <a:cubicBezTo>
                    <a:pt x="4710" y="4496"/>
                    <a:pt x="4506" y="4354"/>
                    <a:pt x="4332" y="4197"/>
                  </a:cubicBezTo>
                  <a:cubicBezTo>
                    <a:pt x="3686" y="3582"/>
                    <a:pt x="3371" y="2669"/>
                    <a:pt x="3277" y="1771"/>
                  </a:cubicBezTo>
                  <a:cubicBezTo>
                    <a:pt x="3261" y="1409"/>
                    <a:pt x="3214" y="1062"/>
                    <a:pt x="3135" y="716"/>
                  </a:cubicBezTo>
                  <a:cubicBezTo>
                    <a:pt x="2993" y="275"/>
                    <a:pt x="2726" y="54"/>
                    <a:pt x="2426" y="7"/>
                  </a:cubicBezTo>
                  <a:cubicBezTo>
                    <a:pt x="2393" y="3"/>
                    <a:pt x="2360" y="1"/>
                    <a:pt x="23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9"/>
            <p:cNvSpPr/>
            <p:nvPr/>
          </p:nvSpPr>
          <p:spPr>
            <a:xfrm>
              <a:off x="2251863" y="2982800"/>
              <a:ext cx="200075" cy="235725"/>
            </a:xfrm>
            <a:custGeom>
              <a:avLst/>
              <a:gdLst/>
              <a:ahLst/>
              <a:cxnLst/>
              <a:rect l="l" t="t" r="r" b="b"/>
              <a:pathLst>
                <a:path w="8003" h="9429" extrusionOk="0">
                  <a:moveTo>
                    <a:pt x="1686" y="0"/>
                  </a:moveTo>
                  <a:lnTo>
                    <a:pt x="1686" y="0"/>
                  </a:lnTo>
                  <a:cubicBezTo>
                    <a:pt x="1544" y="111"/>
                    <a:pt x="1418" y="252"/>
                    <a:pt x="1324" y="394"/>
                  </a:cubicBezTo>
                  <a:cubicBezTo>
                    <a:pt x="946" y="993"/>
                    <a:pt x="662" y="1654"/>
                    <a:pt x="505" y="2331"/>
                  </a:cubicBezTo>
                  <a:cubicBezTo>
                    <a:pt x="64" y="3970"/>
                    <a:pt x="1" y="5639"/>
                    <a:pt x="977" y="7073"/>
                  </a:cubicBezTo>
                  <a:cubicBezTo>
                    <a:pt x="1781" y="8223"/>
                    <a:pt x="2978" y="9026"/>
                    <a:pt x="4332" y="9341"/>
                  </a:cubicBezTo>
                  <a:cubicBezTo>
                    <a:pt x="4564" y="9400"/>
                    <a:pt x="4805" y="9429"/>
                    <a:pt x="5050" y="9429"/>
                  </a:cubicBezTo>
                  <a:cubicBezTo>
                    <a:pt x="6240" y="9429"/>
                    <a:pt x="7506" y="8758"/>
                    <a:pt x="8002" y="7687"/>
                  </a:cubicBezTo>
                  <a:lnTo>
                    <a:pt x="8002" y="7687"/>
                  </a:lnTo>
                  <a:cubicBezTo>
                    <a:pt x="7504" y="7795"/>
                    <a:pt x="6983" y="7848"/>
                    <a:pt x="6476" y="7848"/>
                  </a:cubicBezTo>
                  <a:cubicBezTo>
                    <a:pt x="5652" y="7848"/>
                    <a:pt x="4864" y="7708"/>
                    <a:pt x="4269" y="7435"/>
                  </a:cubicBezTo>
                  <a:cubicBezTo>
                    <a:pt x="2962" y="6805"/>
                    <a:pt x="1970" y="5639"/>
                    <a:pt x="1528" y="4237"/>
                  </a:cubicBezTo>
                  <a:cubicBezTo>
                    <a:pt x="1276" y="3387"/>
                    <a:pt x="1166" y="2489"/>
                    <a:pt x="1245" y="1607"/>
                  </a:cubicBezTo>
                  <a:cubicBezTo>
                    <a:pt x="1308" y="1056"/>
                    <a:pt x="1450" y="520"/>
                    <a:pt x="1686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" name="Picture 50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1928808"/>
            <a:ext cx="1651012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E86DC1-C284-46A2-99D2-B8AF5198F531}"/>
              </a:ext>
            </a:extLst>
          </p:cNvPr>
          <p:cNvSpPr txBox="1">
            <a:spLocks/>
          </p:cNvSpPr>
          <p:nvPr/>
        </p:nvSpPr>
        <p:spPr>
          <a:xfrm>
            <a:off x="1080165" y="601892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</a:t>
            </a:r>
            <a:r>
              <a:rPr lang="es-MX" sz="6000" dirty="0" err="1"/>
              <a:t>mpanada</a:t>
            </a:r>
            <a:endParaRPr lang="es-MX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E4DF1A-4CA7-452B-8460-833059644EA8}"/>
              </a:ext>
            </a:extLst>
          </p:cNvPr>
          <p:cNvSpPr txBox="1">
            <a:spLocks/>
          </p:cNvSpPr>
          <p:nvPr/>
        </p:nvSpPr>
        <p:spPr>
          <a:xfrm>
            <a:off x="789395" y="2897205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</a:t>
            </a:r>
            <a:r>
              <a:rPr lang="es-MX" sz="6000" dirty="0" err="1"/>
              <a:t>lefante</a:t>
            </a:r>
            <a:endParaRPr lang="es-MX" dirty="0"/>
          </a:p>
        </p:txBody>
      </p:sp>
      <p:pic>
        <p:nvPicPr>
          <p:cNvPr id="8" name="Picture 163" descr="139480205-letra-minúscula-e-pieza-en-madera.jpg">
            <a:extLst>
              <a:ext uri="{FF2B5EF4-FFF2-40B4-BE49-F238E27FC236}">
                <a16:creationId xmlns:a16="http://schemas.microsoft.com/office/drawing/2014/main" id="{4103119C-7BD6-4A5A-9A6E-E9089B35CE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888" y="492256"/>
            <a:ext cx="1371582" cy="914388"/>
          </a:xfrm>
          <a:prstGeom prst="rect">
            <a:avLst/>
          </a:prstGeom>
        </p:spPr>
      </p:pic>
      <p:pic>
        <p:nvPicPr>
          <p:cNvPr id="1030" name="Picture 6" descr="Pin en letras">
            <a:extLst>
              <a:ext uri="{FF2B5EF4-FFF2-40B4-BE49-F238E27FC236}">
                <a16:creationId xmlns:a16="http://schemas.microsoft.com/office/drawing/2014/main" id="{1BA185A8-43BE-425A-9DB5-A5C54B299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t="21727" r="10552" b="18842"/>
          <a:stretch/>
        </p:blipFill>
        <p:spPr bwMode="auto">
          <a:xfrm>
            <a:off x="1463087" y="715356"/>
            <a:ext cx="504102" cy="46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 abanico de propuestas: Las vocales">
            <a:extLst>
              <a:ext uri="{FF2B5EF4-FFF2-40B4-BE49-F238E27FC236}">
                <a16:creationId xmlns:a16="http://schemas.microsoft.com/office/drawing/2014/main" id="{42000590-5CF0-45AB-8CAA-23FB40FFDF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1" t="50000" r="22745" b="3169"/>
          <a:stretch/>
        </p:blipFill>
        <p:spPr bwMode="auto">
          <a:xfrm>
            <a:off x="1416170" y="698917"/>
            <a:ext cx="551019" cy="50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3" descr="https://e1.pngegg.com/pngimages/378/692/png-clipart-simply-styled-icon-set-731-icons-free-communicator-mac-blue-letter-c-icon.png&#10;">
            <a:extLst>
              <a:ext uri="{FF2B5EF4-FFF2-40B4-BE49-F238E27FC236}">
                <a16:creationId xmlns:a16="http://schemas.microsoft.com/office/drawing/2014/main" id="{E19B4325-A8A6-4B40-99FB-666E027E63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743" y="2804935"/>
            <a:ext cx="1266437" cy="844291"/>
          </a:xfrm>
          <a:prstGeom prst="rect">
            <a:avLst/>
          </a:prstGeom>
        </p:spPr>
      </p:pic>
      <p:pic>
        <p:nvPicPr>
          <p:cNvPr id="1034" name="Picture 10" descr="Ficha online de Las vocales">
            <a:extLst>
              <a:ext uri="{FF2B5EF4-FFF2-40B4-BE49-F238E27FC236}">
                <a16:creationId xmlns:a16="http://schemas.microsoft.com/office/drawing/2014/main" id="{76C4BC41-AA26-42C9-8D06-E3BDA89DD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3" t="45800" r="73014" b="39157"/>
          <a:stretch/>
        </p:blipFill>
        <p:spPr bwMode="auto">
          <a:xfrm>
            <a:off x="1732735" y="2957761"/>
            <a:ext cx="234454" cy="53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Ficha online de Las vocales">
            <a:extLst>
              <a:ext uri="{FF2B5EF4-FFF2-40B4-BE49-F238E27FC236}">
                <a16:creationId xmlns:a16="http://schemas.microsoft.com/office/drawing/2014/main" id="{E2BB2229-D936-4988-A677-6507594464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3" t="82739" r="68014" b="7174"/>
          <a:stretch/>
        </p:blipFill>
        <p:spPr bwMode="auto">
          <a:xfrm>
            <a:off x="1611936" y="3028573"/>
            <a:ext cx="476052" cy="4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D3BD3A3-777C-493E-9514-08DCD74C5B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573" b="11489"/>
          <a:stretch/>
        </p:blipFill>
        <p:spPr>
          <a:xfrm>
            <a:off x="5477768" y="180545"/>
            <a:ext cx="2262559" cy="153781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2044453-26DF-432F-910C-A3B303A7FB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3239" y="2179715"/>
            <a:ext cx="1662013" cy="2039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E86DC1-C284-46A2-99D2-B8AF5198F531}"/>
              </a:ext>
            </a:extLst>
          </p:cNvPr>
          <p:cNvSpPr txBox="1">
            <a:spLocks/>
          </p:cNvSpPr>
          <p:nvPr/>
        </p:nvSpPr>
        <p:spPr>
          <a:xfrm>
            <a:off x="467544" y="627875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</a:t>
            </a:r>
            <a:r>
              <a:rPr lang="es-MX" sz="6000" dirty="0" err="1"/>
              <a:t>spejo</a:t>
            </a:r>
            <a:endParaRPr lang="es-MX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E4DF1A-4CA7-452B-8460-833059644EA8}"/>
              </a:ext>
            </a:extLst>
          </p:cNvPr>
          <p:cNvSpPr txBox="1">
            <a:spLocks/>
          </p:cNvSpPr>
          <p:nvPr/>
        </p:nvSpPr>
        <p:spPr>
          <a:xfrm>
            <a:off x="251520" y="2952298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_rizo</a:t>
            </a:r>
            <a:endParaRPr lang="es-MX" dirty="0"/>
          </a:p>
        </p:txBody>
      </p:sp>
      <p:pic>
        <p:nvPicPr>
          <p:cNvPr id="8" name="Picture 163" descr="139480205-letra-minúscula-e-pieza-en-madera.jpg">
            <a:extLst>
              <a:ext uri="{FF2B5EF4-FFF2-40B4-BE49-F238E27FC236}">
                <a16:creationId xmlns:a16="http://schemas.microsoft.com/office/drawing/2014/main" id="{4103119C-7BD6-4A5A-9A6E-E9089B35CE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888" y="492256"/>
            <a:ext cx="1371582" cy="914388"/>
          </a:xfrm>
          <a:prstGeom prst="rect">
            <a:avLst/>
          </a:prstGeom>
        </p:spPr>
      </p:pic>
      <p:pic>
        <p:nvPicPr>
          <p:cNvPr id="1030" name="Picture 6" descr="Pin en letras">
            <a:extLst>
              <a:ext uri="{FF2B5EF4-FFF2-40B4-BE49-F238E27FC236}">
                <a16:creationId xmlns:a16="http://schemas.microsoft.com/office/drawing/2014/main" id="{1BA185A8-43BE-425A-9DB5-A5C54B299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t="21727" r="10552" b="18842"/>
          <a:stretch/>
        </p:blipFill>
        <p:spPr bwMode="auto">
          <a:xfrm>
            <a:off x="1463087" y="715356"/>
            <a:ext cx="504102" cy="46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 abanico de propuestas: Las vocales">
            <a:extLst>
              <a:ext uri="{FF2B5EF4-FFF2-40B4-BE49-F238E27FC236}">
                <a16:creationId xmlns:a16="http://schemas.microsoft.com/office/drawing/2014/main" id="{42000590-5CF0-45AB-8CAA-23FB40FFDF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1" t="50000" r="22745" b="3169"/>
          <a:stretch/>
        </p:blipFill>
        <p:spPr bwMode="auto">
          <a:xfrm>
            <a:off x="1416170" y="698917"/>
            <a:ext cx="551019" cy="50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3" descr="https://e1.pngegg.com/pngimages/378/692/png-clipart-simply-styled-icon-set-731-icons-free-communicator-mac-blue-letter-c-icon.png&#10;">
            <a:extLst>
              <a:ext uri="{FF2B5EF4-FFF2-40B4-BE49-F238E27FC236}">
                <a16:creationId xmlns:a16="http://schemas.microsoft.com/office/drawing/2014/main" id="{E19B4325-A8A6-4B40-99FB-666E027E63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743" y="2804935"/>
            <a:ext cx="1266437" cy="844291"/>
          </a:xfrm>
          <a:prstGeom prst="rect">
            <a:avLst/>
          </a:prstGeom>
        </p:spPr>
      </p:pic>
      <p:pic>
        <p:nvPicPr>
          <p:cNvPr id="1034" name="Picture 10" descr="Ficha online de Las vocales">
            <a:extLst>
              <a:ext uri="{FF2B5EF4-FFF2-40B4-BE49-F238E27FC236}">
                <a16:creationId xmlns:a16="http://schemas.microsoft.com/office/drawing/2014/main" id="{76C4BC41-AA26-42C9-8D06-E3BDA89DD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3" t="45800" r="73014" b="39157"/>
          <a:stretch/>
        </p:blipFill>
        <p:spPr bwMode="auto">
          <a:xfrm>
            <a:off x="1732735" y="2957761"/>
            <a:ext cx="234454" cy="53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Ficha online de Las vocales">
            <a:extLst>
              <a:ext uri="{FF2B5EF4-FFF2-40B4-BE49-F238E27FC236}">
                <a16:creationId xmlns:a16="http://schemas.microsoft.com/office/drawing/2014/main" id="{E2BB2229-D936-4988-A677-6507594464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3" t="82739" r="68014" b="7174"/>
          <a:stretch/>
        </p:blipFill>
        <p:spPr bwMode="auto">
          <a:xfrm>
            <a:off x="1611936" y="3028573"/>
            <a:ext cx="476052" cy="4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8C12BAD-9FB4-4104-86DE-C3105B1BAA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444567"/>
            <a:ext cx="1770881" cy="14779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963A0E4-2088-41AF-9D97-B46805CDDB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2352448"/>
            <a:ext cx="2012818" cy="212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8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E86DC1-C284-46A2-99D2-B8AF5198F531}"/>
              </a:ext>
            </a:extLst>
          </p:cNvPr>
          <p:cNvSpPr txBox="1">
            <a:spLocks/>
          </p:cNvSpPr>
          <p:nvPr/>
        </p:nvSpPr>
        <p:spPr>
          <a:xfrm>
            <a:off x="768580" y="645153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</a:t>
            </a:r>
            <a:r>
              <a:rPr lang="es-MX" sz="6000" dirty="0" err="1"/>
              <a:t>scalera</a:t>
            </a:r>
            <a:endParaRPr lang="es-MX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E4DF1A-4CA7-452B-8460-833059644EA8}"/>
              </a:ext>
            </a:extLst>
          </p:cNvPr>
          <p:cNvSpPr txBox="1">
            <a:spLocks/>
          </p:cNvSpPr>
          <p:nvPr/>
        </p:nvSpPr>
        <p:spPr>
          <a:xfrm>
            <a:off x="789395" y="2897205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</a:t>
            </a:r>
            <a:r>
              <a:rPr lang="es-MX" sz="6000" dirty="0" err="1"/>
              <a:t>strella</a:t>
            </a:r>
            <a:endParaRPr lang="es-MX" dirty="0"/>
          </a:p>
        </p:txBody>
      </p:sp>
      <p:pic>
        <p:nvPicPr>
          <p:cNvPr id="8" name="Picture 163" descr="139480205-letra-minúscula-e-pieza-en-madera.jpg">
            <a:extLst>
              <a:ext uri="{FF2B5EF4-FFF2-40B4-BE49-F238E27FC236}">
                <a16:creationId xmlns:a16="http://schemas.microsoft.com/office/drawing/2014/main" id="{4103119C-7BD6-4A5A-9A6E-E9089B35CE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888" y="492256"/>
            <a:ext cx="1371582" cy="914388"/>
          </a:xfrm>
          <a:prstGeom prst="rect">
            <a:avLst/>
          </a:prstGeom>
        </p:spPr>
      </p:pic>
      <p:pic>
        <p:nvPicPr>
          <p:cNvPr id="1030" name="Picture 6" descr="Pin en letras">
            <a:extLst>
              <a:ext uri="{FF2B5EF4-FFF2-40B4-BE49-F238E27FC236}">
                <a16:creationId xmlns:a16="http://schemas.microsoft.com/office/drawing/2014/main" id="{1BA185A8-43BE-425A-9DB5-A5C54B299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t="21727" r="10552" b="18842"/>
          <a:stretch/>
        </p:blipFill>
        <p:spPr bwMode="auto">
          <a:xfrm>
            <a:off x="1463087" y="715356"/>
            <a:ext cx="504102" cy="46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 abanico de propuestas: Las vocales">
            <a:extLst>
              <a:ext uri="{FF2B5EF4-FFF2-40B4-BE49-F238E27FC236}">
                <a16:creationId xmlns:a16="http://schemas.microsoft.com/office/drawing/2014/main" id="{42000590-5CF0-45AB-8CAA-23FB40FFDF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1" t="50000" r="22745" b="3169"/>
          <a:stretch/>
        </p:blipFill>
        <p:spPr bwMode="auto">
          <a:xfrm>
            <a:off x="1416170" y="698917"/>
            <a:ext cx="551019" cy="50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3" descr="https://e1.pngegg.com/pngimages/378/692/png-clipart-simply-styled-icon-set-731-icons-free-communicator-mac-blue-letter-c-icon.png&#10;">
            <a:extLst>
              <a:ext uri="{FF2B5EF4-FFF2-40B4-BE49-F238E27FC236}">
                <a16:creationId xmlns:a16="http://schemas.microsoft.com/office/drawing/2014/main" id="{E19B4325-A8A6-4B40-99FB-666E027E63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743" y="2804935"/>
            <a:ext cx="1266437" cy="844291"/>
          </a:xfrm>
          <a:prstGeom prst="rect">
            <a:avLst/>
          </a:prstGeom>
        </p:spPr>
      </p:pic>
      <p:pic>
        <p:nvPicPr>
          <p:cNvPr id="1034" name="Picture 10" descr="Ficha online de Las vocales">
            <a:extLst>
              <a:ext uri="{FF2B5EF4-FFF2-40B4-BE49-F238E27FC236}">
                <a16:creationId xmlns:a16="http://schemas.microsoft.com/office/drawing/2014/main" id="{76C4BC41-AA26-42C9-8D06-E3BDA89DD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3" t="45800" r="73014" b="39157"/>
          <a:stretch/>
        </p:blipFill>
        <p:spPr bwMode="auto">
          <a:xfrm>
            <a:off x="1732735" y="2957761"/>
            <a:ext cx="234454" cy="53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Ficha online de Las vocales">
            <a:extLst>
              <a:ext uri="{FF2B5EF4-FFF2-40B4-BE49-F238E27FC236}">
                <a16:creationId xmlns:a16="http://schemas.microsoft.com/office/drawing/2014/main" id="{E2BB2229-D936-4988-A677-6507594464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3" t="82739" r="68014" b="7174"/>
          <a:stretch/>
        </p:blipFill>
        <p:spPr bwMode="auto">
          <a:xfrm>
            <a:off x="1611936" y="3028573"/>
            <a:ext cx="476052" cy="4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30968BD-8599-419A-86BB-1903CF3EC6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5888" y="249988"/>
            <a:ext cx="1815781" cy="174569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1A028E7-D86A-4B5D-800E-45A06C3EDF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9192" y="2532518"/>
            <a:ext cx="1791481" cy="184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8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E86DC1-C284-46A2-99D2-B8AF5198F531}"/>
              </a:ext>
            </a:extLst>
          </p:cNvPr>
          <p:cNvSpPr txBox="1">
            <a:spLocks/>
          </p:cNvSpPr>
          <p:nvPr/>
        </p:nvSpPr>
        <p:spPr>
          <a:xfrm>
            <a:off x="467544" y="608343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</a:t>
            </a:r>
            <a:r>
              <a:rPr lang="es-MX" sz="6000" dirty="0" err="1"/>
              <a:t>scoba</a:t>
            </a:r>
            <a:endParaRPr lang="es-MX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E4DF1A-4CA7-452B-8460-833059644EA8}"/>
              </a:ext>
            </a:extLst>
          </p:cNvPr>
          <p:cNvSpPr txBox="1">
            <a:spLocks/>
          </p:cNvSpPr>
          <p:nvPr/>
        </p:nvSpPr>
        <p:spPr>
          <a:xfrm>
            <a:off x="789395" y="2897205"/>
            <a:ext cx="4620000" cy="95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s-MX" sz="6000" dirty="0"/>
              <a:t>_</a:t>
            </a:r>
            <a:r>
              <a:rPr lang="es-MX" sz="6000" dirty="0" err="1"/>
              <a:t>rnesto</a:t>
            </a:r>
            <a:endParaRPr lang="es-MX" dirty="0"/>
          </a:p>
        </p:txBody>
      </p:sp>
      <p:pic>
        <p:nvPicPr>
          <p:cNvPr id="8" name="Picture 163" descr="139480205-letra-minúscula-e-pieza-en-madera.jpg">
            <a:extLst>
              <a:ext uri="{FF2B5EF4-FFF2-40B4-BE49-F238E27FC236}">
                <a16:creationId xmlns:a16="http://schemas.microsoft.com/office/drawing/2014/main" id="{4103119C-7BD6-4A5A-9A6E-E9089B35CE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888" y="492256"/>
            <a:ext cx="1371582" cy="914388"/>
          </a:xfrm>
          <a:prstGeom prst="rect">
            <a:avLst/>
          </a:prstGeom>
        </p:spPr>
      </p:pic>
      <p:pic>
        <p:nvPicPr>
          <p:cNvPr id="1030" name="Picture 6" descr="Pin en letras">
            <a:extLst>
              <a:ext uri="{FF2B5EF4-FFF2-40B4-BE49-F238E27FC236}">
                <a16:creationId xmlns:a16="http://schemas.microsoft.com/office/drawing/2014/main" id="{1BA185A8-43BE-425A-9DB5-A5C54B299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t="21727" r="10552" b="18842"/>
          <a:stretch/>
        </p:blipFill>
        <p:spPr bwMode="auto">
          <a:xfrm>
            <a:off x="1463087" y="715356"/>
            <a:ext cx="504102" cy="46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 abanico de propuestas: Las vocales">
            <a:extLst>
              <a:ext uri="{FF2B5EF4-FFF2-40B4-BE49-F238E27FC236}">
                <a16:creationId xmlns:a16="http://schemas.microsoft.com/office/drawing/2014/main" id="{42000590-5CF0-45AB-8CAA-23FB40FFDF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1" t="50000" r="22745" b="3169"/>
          <a:stretch/>
        </p:blipFill>
        <p:spPr bwMode="auto">
          <a:xfrm>
            <a:off x="1416170" y="698917"/>
            <a:ext cx="551019" cy="50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icha online de Las vocales">
            <a:extLst>
              <a:ext uri="{FF2B5EF4-FFF2-40B4-BE49-F238E27FC236}">
                <a16:creationId xmlns:a16="http://schemas.microsoft.com/office/drawing/2014/main" id="{76C4BC41-AA26-42C9-8D06-E3BDA89DD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" t="46644" r="82171" b="39586"/>
          <a:stretch/>
        </p:blipFill>
        <p:spPr bwMode="auto">
          <a:xfrm>
            <a:off x="1428620" y="2479850"/>
            <a:ext cx="726987" cy="103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Ficha online de Las vocales">
            <a:extLst>
              <a:ext uri="{FF2B5EF4-FFF2-40B4-BE49-F238E27FC236}">
                <a16:creationId xmlns:a16="http://schemas.microsoft.com/office/drawing/2014/main" id="{E2BB2229-D936-4988-A677-6507594464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" t="80592" r="80711" b="6948"/>
          <a:stretch/>
        </p:blipFill>
        <p:spPr bwMode="auto">
          <a:xfrm>
            <a:off x="1466875" y="2673602"/>
            <a:ext cx="726987" cy="8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Ficha online de Las vocales">
            <a:extLst>
              <a:ext uri="{FF2B5EF4-FFF2-40B4-BE49-F238E27FC236}">
                <a16:creationId xmlns:a16="http://schemas.microsoft.com/office/drawing/2014/main" id="{9B4F4C69-A049-4774-8800-70ED82BB54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28948" r="83617" b="56521"/>
          <a:stretch/>
        </p:blipFill>
        <p:spPr bwMode="auto">
          <a:xfrm>
            <a:off x="1568796" y="2557846"/>
            <a:ext cx="555009" cy="94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3F1C223-EC66-42AA-AEF0-794F411DDD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4461" y="207864"/>
            <a:ext cx="1741795" cy="16903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4BD015-8C83-494E-B92A-9A5D7D4EA5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4461" y="2376559"/>
            <a:ext cx="1726471" cy="169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6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83918"/>
            <a:ext cx="5072098" cy="928694"/>
          </a:xfrm>
        </p:spPr>
        <p:txBody>
          <a:bodyPr/>
          <a:lstStyle/>
          <a:p>
            <a:r>
              <a:rPr lang="es-MX" dirty="0"/>
              <a:t>Trazar la letra “e”, observando la dirección del trazo.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9832" y="2715766"/>
            <a:ext cx="6227700" cy="1740300"/>
          </a:xfrm>
        </p:spPr>
        <p:txBody>
          <a:bodyPr/>
          <a:lstStyle/>
          <a:p>
            <a:r>
              <a:rPr lang="es-MX" dirty="0"/>
              <a:t>Cierre:</a:t>
            </a:r>
          </a:p>
          <a:p>
            <a:r>
              <a:rPr lang="es-MX" dirty="0"/>
              <a:t>Elaborar en el libro de trazos páginas</a:t>
            </a:r>
          </a:p>
          <a:p>
            <a:r>
              <a:rPr lang="es-MX" dirty="0"/>
              <a:t>5 y 6 usando el lápiz.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683BD9-1A4E-4203-8984-9453E3CE3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17784" r="48425" b="6580"/>
          <a:stretch/>
        </p:blipFill>
        <p:spPr>
          <a:xfrm>
            <a:off x="395536" y="903888"/>
            <a:ext cx="2664296" cy="30476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DA4F8E6-0E0F-4067-8385-84430E53AF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38" t="16384" r="48425" b="9381"/>
          <a:stretch/>
        </p:blipFill>
        <p:spPr>
          <a:xfrm>
            <a:off x="6173682" y="250405"/>
            <a:ext cx="2664296" cy="304769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Google Shape;4098;p61"/>
          <p:cNvSpPr txBox="1">
            <a:spLocks noGrp="1"/>
          </p:cNvSpPr>
          <p:nvPr>
            <p:ph type="title"/>
          </p:nvPr>
        </p:nvSpPr>
        <p:spPr>
          <a:xfrm>
            <a:off x="2428860" y="928676"/>
            <a:ext cx="6072229" cy="14473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/>
              <a:t>Suspensión de clases </a:t>
            </a:r>
            <a:endParaRPr sz="4400"/>
          </a:p>
        </p:txBody>
      </p:sp>
      <p:sp>
        <p:nvSpPr>
          <p:cNvPr id="4099" name="Google Shape;4099;p61"/>
          <p:cNvSpPr txBox="1">
            <a:spLocks noGrp="1"/>
          </p:cNvSpPr>
          <p:nvPr>
            <p:ph type="subTitle" idx="1"/>
          </p:nvPr>
        </p:nvSpPr>
        <p:spPr>
          <a:xfrm>
            <a:off x="2428860" y="1714494"/>
            <a:ext cx="5568790" cy="50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143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Jueves 16 de Septiembre 2021</a:t>
            </a:r>
          </a:p>
          <a:p>
            <a:pPr marL="0" lvl="0" indent="114300" algn="l" rtl="0">
              <a:spcBef>
                <a:spcPts val="0"/>
              </a:spcBef>
              <a:spcAft>
                <a:spcPts val="0"/>
              </a:spcAft>
              <a:buNone/>
            </a:pPr>
            <a:endParaRPr lang="es-MX" dirty="0"/>
          </a:p>
          <a:p>
            <a:pPr marL="0" lvl="0" indent="1143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Celebración de Independencia de México</a:t>
            </a:r>
            <a:endParaRPr dirty="0"/>
          </a:p>
        </p:txBody>
      </p:sp>
      <p:grpSp>
        <p:nvGrpSpPr>
          <p:cNvPr id="4100" name="Google Shape;4100;p61"/>
          <p:cNvGrpSpPr/>
          <p:nvPr/>
        </p:nvGrpSpPr>
        <p:grpSpPr>
          <a:xfrm>
            <a:off x="1000100" y="500048"/>
            <a:ext cx="1294835" cy="1544818"/>
            <a:chOff x="2150638" y="400075"/>
            <a:chExt cx="753775" cy="899300"/>
          </a:xfrm>
        </p:grpSpPr>
        <p:sp>
          <p:nvSpPr>
            <p:cNvPr id="4101" name="Google Shape;4101;p61"/>
            <p:cNvSpPr/>
            <p:nvPr/>
          </p:nvSpPr>
          <p:spPr>
            <a:xfrm>
              <a:off x="2623963" y="438000"/>
              <a:ext cx="165850" cy="183825"/>
            </a:xfrm>
            <a:custGeom>
              <a:avLst/>
              <a:gdLst/>
              <a:ahLst/>
              <a:cxnLst/>
              <a:rect l="l" t="t" r="r" b="b"/>
              <a:pathLst>
                <a:path w="6634" h="7353" extrusionOk="0">
                  <a:moveTo>
                    <a:pt x="5233" y="0"/>
                  </a:moveTo>
                  <a:cubicBezTo>
                    <a:pt x="5148" y="0"/>
                    <a:pt x="5063" y="7"/>
                    <a:pt x="4979" y="21"/>
                  </a:cubicBezTo>
                  <a:cubicBezTo>
                    <a:pt x="4633" y="53"/>
                    <a:pt x="4302" y="226"/>
                    <a:pt x="4066" y="494"/>
                  </a:cubicBezTo>
                  <a:cubicBezTo>
                    <a:pt x="3845" y="746"/>
                    <a:pt x="3940" y="998"/>
                    <a:pt x="3845" y="1281"/>
                  </a:cubicBezTo>
                  <a:cubicBezTo>
                    <a:pt x="3719" y="1612"/>
                    <a:pt x="3577" y="1675"/>
                    <a:pt x="3231" y="1927"/>
                  </a:cubicBezTo>
                  <a:cubicBezTo>
                    <a:pt x="2632" y="2384"/>
                    <a:pt x="2081" y="2920"/>
                    <a:pt x="1609" y="3518"/>
                  </a:cubicBezTo>
                  <a:cubicBezTo>
                    <a:pt x="789" y="4510"/>
                    <a:pt x="96" y="5597"/>
                    <a:pt x="18" y="6920"/>
                  </a:cubicBezTo>
                  <a:cubicBezTo>
                    <a:pt x="0" y="7193"/>
                    <a:pt x="248" y="7353"/>
                    <a:pt x="481" y="7353"/>
                  </a:cubicBezTo>
                  <a:cubicBezTo>
                    <a:pt x="665" y="7353"/>
                    <a:pt x="840" y="7253"/>
                    <a:pt x="868" y="7031"/>
                  </a:cubicBezTo>
                  <a:cubicBezTo>
                    <a:pt x="1041" y="5834"/>
                    <a:pt x="1861" y="4762"/>
                    <a:pt x="2680" y="3912"/>
                  </a:cubicBezTo>
                  <a:cubicBezTo>
                    <a:pt x="3089" y="3471"/>
                    <a:pt x="3893" y="2636"/>
                    <a:pt x="4491" y="2494"/>
                  </a:cubicBezTo>
                  <a:cubicBezTo>
                    <a:pt x="4524" y="2487"/>
                    <a:pt x="4557" y="2483"/>
                    <a:pt x="4590" y="2483"/>
                  </a:cubicBezTo>
                  <a:cubicBezTo>
                    <a:pt x="4844" y="2483"/>
                    <a:pt x="5090" y="2684"/>
                    <a:pt x="5390" y="2684"/>
                  </a:cubicBezTo>
                  <a:cubicBezTo>
                    <a:pt x="5455" y="2684"/>
                    <a:pt x="5523" y="2675"/>
                    <a:pt x="5594" y="2652"/>
                  </a:cubicBezTo>
                  <a:cubicBezTo>
                    <a:pt x="6082" y="2494"/>
                    <a:pt x="6444" y="2100"/>
                    <a:pt x="6570" y="1596"/>
                  </a:cubicBezTo>
                  <a:cubicBezTo>
                    <a:pt x="6633" y="1313"/>
                    <a:pt x="6586" y="998"/>
                    <a:pt x="6460" y="730"/>
                  </a:cubicBezTo>
                  <a:cubicBezTo>
                    <a:pt x="6381" y="541"/>
                    <a:pt x="6240" y="384"/>
                    <a:pt x="6082" y="258"/>
                  </a:cubicBezTo>
                  <a:cubicBezTo>
                    <a:pt x="5825" y="86"/>
                    <a:pt x="5529" y="0"/>
                    <a:pt x="5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61"/>
            <p:cNvSpPr/>
            <p:nvPr/>
          </p:nvSpPr>
          <p:spPr>
            <a:xfrm>
              <a:off x="2210013" y="400075"/>
              <a:ext cx="158825" cy="235900"/>
            </a:xfrm>
            <a:custGeom>
              <a:avLst/>
              <a:gdLst/>
              <a:ahLst/>
              <a:cxnLst/>
              <a:rect l="l" t="t" r="r" b="b"/>
              <a:pathLst>
                <a:path w="6353" h="9436" extrusionOk="0">
                  <a:moveTo>
                    <a:pt x="1626" y="0"/>
                  </a:moveTo>
                  <a:cubicBezTo>
                    <a:pt x="816" y="0"/>
                    <a:pt x="1" y="625"/>
                    <a:pt x="194" y="1554"/>
                  </a:cubicBezTo>
                  <a:cubicBezTo>
                    <a:pt x="367" y="2389"/>
                    <a:pt x="934" y="2720"/>
                    <a:pt x="1690" y="2767"/>
                  </a:cubicBezTo>
                  <a:cubicBezTo>
                    <a:pt x="2021" y="2783"/>
                    <a:pt x="2509" y="2877"/>
                    <a:pt x="2746" y="3129"/>
                  </a:cubicBezTo>
                  <a:cubicBezTo>
                    <a:pt x="2856" y="3287"/>
                    <a:pt x="2935" y="3444"/>
                    <a:pt x="2998" y="3617"/>
                  </a:cubicBezTo>
                  <a:cubicBezTo>
                    <a:pt x="3155" y="3917"/>
                    <a:pt x="3297" y="4232"/>
                    <a:pt x="3439" y="4531"/>
                  </a:cubicBezTo>
                  <a:cubicBezTo>
                    <a:pt x="3486" y="4626"/>
                    <a:pt x="3785" y="5476"/>
                    <a:pt x="3864" y="5476"/>
                  </a:cubicBezTo>
                  <a:cubicBezTo>
                    <a:pt x="4431" y="6658"/>
                    <a:pt x="4762" y="7839"/>
                    <a:pt x="5187" y="9068"/>
                  </a:cubicBezTo>
                  <a:cubicBezTo>
                    <a:pt x="5263" y="9294"/>
                    <a:pt x="5507" y="9435"/>
                    <a:pt x="5732" y="9435"/>
                  </a:cubicBezTo>
                  <a:cubicBezTo>
                    <a:pt x="5929" y="9435"/>
                    <a:pt x="6111" y="9326"/>
                    <a:pt x="6148" y="9068"/>
                  </a:cubicBezTo>
                  <a:cubicBezTo>
                    <a:pt x="6353" y="7666"/>
                    <a:pt x="5675" y="6295"/>
                    <a:pt x="5045" y="5098"/>
                  </a:cubicBezTo>
                  <a:lnTo>
                    <a:pt x="4667" y="4374"/>
                  </a:lnTo>
                  <a:cubicBezTo>
                    <a:pt x="4337" y="3743"/>
                    <a:pt x="4006" y="3129"/>
                    <a:pt x="3707" y="2483"/>
                  </a:cubicBezTo>
                  <a:cubicBezTo>
                    <a:pt x="3360" y="1759"/>
                    <a:pt x="3076" y="609"/>
                    <a:pt x="2336" y="184"/>
                  </a:cubicBezTo>
                  <a:cubicBezTo>
                    <a:pt x="2119" y="58"/>
                    <a:pt x="1873" y="0"/>
                    <a:pt x="16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61"/>
            <p:cNvSpPr/>
            <p:nvPr/>
          </p:nvSpPr>
          <p:spPr>
            <a:xfrm>
              <a:off x="2150638" y="529825"/>
              <a:ext cx="753775" cy="769550"/>
            </a:xfrm>
            <a:custGeom>
              <a:avLst/>
              <a:gdLst/>
              <a:ahLst/>
              <a:cxnLst/>
              <a:rect l="l" t="t" r="r" b="b"/>
              <a:pathLst>
                <a:path w="30151" h="30782" extrusionOk="0">
                  <a:moveTo>
                    <a:pt x="6521" y="0"/>
                  </a:moveTo>
                  <a:cubicBezTo>
                    <a:pt x="6181" y="0"/>
                    <a:pt x="5961" y="539"/>
                    <a:pt x="6318" y="790"/>
                  </a:cubicBezTo>
                  <a:cubicBezTo>
                    <a:pt x="6664" y="1026"/>
                    <a:pt x="7011" y="1247"/>
                    <a:pt x="7389" y="1436"/>
                  </a:cubicBezTo>
                  <a:cubicBezTo>
                    <a:pt x="7090" y="1452"/>
                    <a:pt x="6790" y="1468"/>
                    <a:pt x="6507" y="1483"/>
                  </a:cubicBezTo>
                  <a:cubicBezTo>
                    <a:pt x="6113" y="1279"/>
                    <a:pt x="5625" y="1263"/>
                    <a:pt x="5199" y="1137"/>
                  </a:cubicBezTo>
                  <a:cubicBezTo>
                    <a:pt x="4695" y="979"/>
                    <a:pt x="4223" y="743"/>
                    <a:pt x="3719" y="585"/>
                  </a:cubicBezTo>
                  <a:cubicBezTo>
                    <a:pt x="3688" y="575"/>
                    <a:pt x="3656" y="569"/>
                    <a:pt x="3626" y="569"/>
                  </a:cubicBezTo>
                  <a:cubicBezTo>
                    <a:pt x="3350" y="569"/>
                    <a:pt x="3133" y="985"/>
                    <a:pt x="3388" y="1184"/>
                  </a:cubicBezTo>
                  <a:cubicBezTo>
                    <a:pt x="3593" y="1357"/>
                    <a:pt x="3813" y="1499"/>
                    <a:pt x="4050" y="1625"/>
                  </a:cubicBezTo>
                  <a:lnTo>
                    <a:pt x="3104" y="1672"/>
                  </a:lnTo>
                  <a:cubicBezTo>
                    <a:pt x="2837" y="1688"/>
                    <a:pt x="2585" y="1877"/>
                    <a:pt x="2490" y="2145"/>
                  </a:cubicBezTo>
                  <a:cubicBezTo>
                    <a:pt x="2459" y="2224"/>
                    <a:pt x="2459" y="2302"/>
                    <a:pt x="2443" y="2381"/>
                  </a:cubicBezTo>
                  <a:cubicBezTo>
                    <a:pt x="2411" y="3216"/>
                    <a:pt x="2254" y="4035"/>
                    <a:pt x="2002" y="4807"/>
                  </a:cubicBezTo>
                  <a:cubicBezTo>
                    <a:pt x="1797" y="5390"/>
                    <a:pt x="1356" y="5815"/>
                    <a:pt x="1183" y="6366"/>
                  </a:cubicBezTo>
                  <a:cubicBezTo>
                    <a:pt x="1125" y="6627"/>
                    <a:pt x="1319" y="6860"/>
                    <a:pt x="1571" y="6860"/>
                  </a:cubicBezTo>
                  <a:cubicBezTo>
                    <a:pt x="1593" y="6860"/>
                    <a:pt x="1616" y="6858"/>
                    <a:pt x="1640" y="6855"/>
                  </a:cubicBezTo>
                  <a:cubicBezTo>
                    <a:pt x="1955" y="6760"/>
                    <a:pt x="2222" y="6571"/>
                    <a:pt x="2411" y="6303"/>
                  </a:cubicBezTo>
                  <a:lnTo>
                    <a:pt x="2411" y="7264"/>
                  </a:lnTo>
                  <a:cubicBezTo>
                    <a:pt x="2270" y="7705"/>
                    <a:pt x="2065" y="8115"/>
                    <a:pt x="1797" y="8493"/>
                  </a:cubicBezTo>
                  <a:cubicBezTo>
                    <a:pt x="1340" y="9154"/>
                    <a:pt x="710" y="9611"/>
                    <a:pt x="238" y="10241"/>
                  </a:cubicBezTo>
                  <a:cubicBezTo>
                    <a:pt x="0" y="10558"/>
                    <a:pt x="337" y="10896"/>
                    <a:pt x="657" y="10896"/>
                  </a:cubicBezTo>
                  <a:cubicBezTo>
                    <a:pt x="719" y="10896"/>
                    <a:pt x="780" y="10884"/>
                    <a:pt x="836" y="10855"/>
                  </a:cubicBezTo>
                  <a:cubicBezTo>
                    <a:pt x="1277" y="10619"/>
                    <a:pt x="1687" y="10304"/>
                    <a:pt x="2018" y="9926"/>
                  </a:cubicBezTo>
                  <a:lnTo>
                    <a:pt x="2018" y="9926"/>
                  </a:lnTo>
                  <a:cubicBezTo>
                    <a:pt x="1970" y="10052"/>
                    <a:pt x="1923" y="10194"/>
                    <a:pt x="1876" y="10336"/>
                  </a:cubicBezTo>
                  <a:cubicBezTo>
                    <a:pt x="1687" y="10855"/>
                    <a:pt x="1293" y="11297"/>
                    <a:pt x="1120" y="11832"/>
                  </a:cubicBezTo>
                  <a:cubicBezTo>
                    <a:pt x="1069" y="12098"/>
                    <a:pt x="1273" y="12313"/>
                    <a:pt x="1503" y="12313"/>
                  </a:cubicBezTo>
                  <a:cubicBezTo>
                    <a:pt x="1559" y="12313"/>
                    <a:pt x="1616" y="12301"/>
                    <a:pt x="1671" y="12273"/>
                  </a:cubicBezTo>
                  <a:cubicBezTo>
                    <a:pt x="1986" y="12053"/>
                    <a:pt x="2222" y="11769"/>
                    <a:pt x="2396" y="11438"/>
                  </a:cubicBezTo>
                  <a:lnTo>
                    <a:pt x="2396" y="11438"/>
                  </a:lnTo>
                  <a:cubicBezTo>
                    <a:pt x="2396" y="11864"/>
                    <a:pt x="2380" y="12305"/>
                    <a:pt x="2380" y="12730"/>
                  </a:cubicBezTo>
                  <a:cubicBezTo>
                    <a:pt x="2144" y="13313"/>
                    <a:pt x="1892" y="13896"/>
                    <a:pt x="1592" y="14463"/>
                  </a:cubicBezTo>
                  <a:cubicBezTo>
                    <a:pt x="1262" y="15077"/>
                    <a:pt x="773" y="15644"/>
                    <a:pt x="584" y="16321"/>
                  </a:cubicBezTo>
                  <a:cubicBezTo>
                    <a:pt x="522" y="16556"/>
                    <a:pt x="732" y="16810"/>
                    <a:pt x="954" y="16810"/>
                  </a:cubicBezTo>
                  <a:cubicBezTo>
                    <a:pt x="1016" y="16810"/>
                    <a:pt x="1078" y="16791"/>
                    <a:pt x="1136" y="16747"/>
                  </a:cubicBezTo>
                  <a:cubicBezTo>
                    <a:pt x="1703" y="16353"/>
                    <a:pt x="2049" y="15675"/>
                    <a:pt x="2348" y="15045"/>
                  </a:cubicBezTo>
                  <a:cubicBezTo>
                    <a:pt x="2348" y="16054"/>
                    <a:pt x="2348" y="17030"/>
                    <a:pt x="2348" y="17975"/>
                  </a:cubicBezTo>
                  <a:cubicBezTo>
                    <a:pt x="2285" y="18227"/>
                    <a:pt x="2207" y="18463"/>
                    <a:pt x="2112" y="18716"/>
                  </a:cubicBezTo>
                  <a:cubicBezTo>
                    <a:pt x="1876" y="19298"/>
                    <a:pt x="1435" y="19724"/>
                    <a:pt x="1167" y="20291"/>
                  </a:cubicBezTo>
                  <a:cubicBezTo>
                    <a:pt x="1001" y="20571"/>
                    <a:pt x="1228" y="20883"/>
                    <a:pt x="1504" y="20883"/>
                  </a:cubicBezTo>
                  <a:cubicBezTo>
                    <a:pt x="1569" y="20883"/>
                    <a:pt x="1637" y="20865"/>
                    <a:pt x="1703" y="20826"/>
                  </a:cubicBezTo>
                  <a:cubicBezTo>
                    <a:pt x="1955" y="20716"/>
                    <a:pt x="2175" y="20543"/>
                    <a:pt x="2333" y="20322"/>
                  </a:cubicBezTo>
                  <a:lnTo>
                    <a:pt x="2333" y="20999"/>
                  </a:lnTo>
                  <a:lnTo>
                    <a:pt x="2333" y="21157"/>
                  </a:lnTo>
                  <a:cubicBezTo>
                    <a:pt x="2333" y="21173"/>
                    <a:pt x="2317" y="21189"/>
                    <a:pt x="2317" y="21204"/>
                  </a:cubicBezTo>
                  <a:cubicBezTo>
                    <a:pt x="2207" y="21630"/>
                    <a:pt x="2018" y="22039"/>
                    <a:pt x="1750" y="22401"/>
                  </a:cubicBezTo>
                  <a:cubicBezTo>
                    <a:pt x="1514" y="22732"/>
                    <a:pt x="1151" y="22968"/>
                    <a:pt x="994" y="23378"/>
                  </a:cubicBezTo>
                  <a:cubicBezTo>
                    <a:pt x="877" y="23655"/>
                    <a:pt x="1153" y="23838"/>
                    <a:pt x="1382" y="23838"/>
                  </a:cubicBezTo>
                  <a:cubicBezTo>
                    <a:pt x="1400" y="23838"/>
                    <a:pt x="1418" y="23837"/>
                    <a:pt x="1435" y="23835"/>
                  </a:cubicBezTo>
                  <a:cubicBezTo>
                    <a:pt x="1813" y="23788"/>
                    <a:pt x="2112" y="23425"/>
                    <a:pt x="2348" y="23094"/>
                  </a:cubicBezTo>
                  <a:cubicBezTo>
                    <a:pt x="2364" y="23961"/>
                    <a:pt x="2380" y="24796"/>
                    <a:pt x="2396" y="25615"/>
                  </a:cubicBezTo>
                  <a:cubicBezTo>
                    <a:pt x="2222" y="25977"/>
                    <a:pt x="2033" y="26339"/>
                    <a:pt x="1813" y="26670"/>
                  </a:cubicBezTo>
                  <a:cubicBezTo>
                    <a:pt x="1498" y="27143"/>
                    <a:pt x="1025" y="27568"/>
                    <a:pt x="821" y="28103"/>
                  </a:cubicBezTo>
                  <a:cubicBezTo>
                    <a:pt x="733" y="28390"/>
                    <a:pt x="961" y="28588"/>
                    <a:pt x="1201" y="28588"/>
                  </a:cubicBezTo>
                  <a:cubicBezTo>
                    <a:pt x="1264" y="28588"/>
                    <a:pt x="1328" y="28574"/>
                    <a:pt x="1388" y="28545"/>
                  </a:cubicBezTo>
                  <a:cubicBezTo>
                    <a:pt x="1687" y="28387"/>
                    <a:pt x="1939" y="28151"/>
                    <a:pt x="2112" y="27851"/>
                  </a:cubicBezTo>
                  <a:lnTo>
                    <a:pt x="2112" y="27851"/>
                  </a:lnTo>
                  <a:cubicBezTo>
                    <a:pt x="2112" y="28072"/>
                    <a:pt x="2096" y="28308"/>
                    <a:pt x="2096" y="28529"/>
                  </a:cubicBezTo>
                  <a:cubicBezTo>
                    <a:pt x="2096" y="28986"/>
                    <a:pt x="2033" y="29490"/>
                    <a:pt x="2207" y="29915"/>
                  </a:cubicBezTo>
                  <a:cubicBezTo>
                    <a:pt x="2259" y="30083"/>
                    <a:pt x="2410" y="30174"/>
                    <a:pt x="2565" y="30174"/>
                  </a:cubicBezTo>
                  <a:cubicBezTo>
                    <a:pt x="2642" y="30174"/>
                    <a:pt x="2721" y="30151"/>
                    <a:pt x="2789" y="30104"/>
                  </a:cubicBezTo>
                  <a:cubicBezTo>
                    <a:pt x="2821" y="30198"/>
                    <a:pt x="2852" y="30293"/>
                    <a:pt x="2900" y="30387"/>
                  </a:cubicBezTo>
                  <a:cubicBezTo>
                    <a:pt x="3010" y="30624"/>
                    <a:pt x="3262" y="30781"/>
                    <a:pt x="3530" y="30781"/>
                  </a:cubicBezTo>
                  <a:lnTo>
                    <a:pt x="3546" y="30781"/>
                  </a:lnTo>
                  <a:cubicBezTo>
                    <a:pt x="6507" y="30702"/>
                    <a:pt x="9405" y="30624"/>
                    <a:pt x="12555" y="30624"/>
                  </a:cubicBezTo>
                  <a:cubicBezTo>
                    <a:pt x="13422" y="30624"/>
                    <a:pt x="14288" y="30639"/>
                    <a:pt x="15154" y="30655"/>
                  </a:cubicBezTo>
                  <a:cubicBezTo>
                    <a:pt x="16021" y="30687"/>
                    <a:pt x="16934" y="30702"/>
                    <a:pt x="17816" y="30702"/>
                  </a:cubicBezTo>
                  <a:cubicBezTo>
                    <a:pt x="20746" y="30702"/>
                    <a:pt x="23030" y="30151"/>
                    <a:pt x="24983" y="28970"/>
                  </a:cubicBezTo>
                  <a:cubicBezTo>
                    <a:pt x="25141" y="28875"/>
                    <a:pt x="25267" y="28781"/>
                    <a:pt x="25409" y="28686"/>
                  </a:cubicBezTo>
                  <a:lnTo>
                    <a:pt x="25409" y="28686"/>
                  </a:lnTo>
                  <a:cubicBezTo>
                    <a:pt x="25393" y="28907"/>
                    <a:pt x="25425" y="29127"/>
                    <a:pt x="25503" y="29316"/>
                  </a:cubicBezTo>
                  <a:cubicBezTo>
                    <a:pt x="25562" y="29455"/>
                    <a:pt x="25681" y="29512"/>
                    <a:pt x="25806" y="29512"/>
                  </a:cubicBezTo>
                  <a:cubicBezTo>
                    <a:pt x="25951" y="29512"/>
                    <a:pt x="26104" y="29435"/>
                    <a:pt x="26181" y="29316"/>
                  </a:cubicBezTo>
                  <a:cubicBezTo>
                    <a:pt x="26433" y="28938"/>
                    <a:pt x="26401" y="28434"/>
                    <a:pt x="26480" y="27993"/>
                  </a:cubicBezTo>
                  <a:cubicBezTo>
                    <a:pt x="26480" y="27930"/>
                    <a:pt x="26511" y="27883"/>
                    <a:pt x="26527" y="27836"/>
                  </a:cubicBezTo>
                  <a:cubicBezTo>
                    <a:pt x="26952" y="27442"/>
                    <a:pt x="27330" y="27017"/>
                    <a:pt x="27646" y="26544"/>
                  </a:cubicBezTo>
                  <a:cubicBezTo>
                    <a:pt x="27724" y="26765"/>
                    <a:pt x="27850" y="26985"/>
                    <a:pt x="28024" y="27127"/>
                  </a:cubicBezTo>
                  <a:cubicBezTo>
                    <a:pt x="28117" y="27216"/>
                    <a:pt x="28226" y="27255"/>
                    <a:pt x="28331" y="27255"/>
                  </a:cubicBezTo>
                  <a:cubicBezTo>
                    <a:pt x="28598" y="27255"/>
                    <a:pt x="28843" y="27006"/>
                    <a:pt x="28764" y="26702"/>
                  </a:cubicBezTo>
                  <a:cubicBezTo>
                    <a:pt x="28638" y="26245"/>
                    <a:pt x="28528" y="25788"/>
                    <a:pt x="28465" y="25331"/>
                  </a:cubicBezTo>
                  <a:lnTo>
                    <a:pt x="28433" y="25079"/>
                  </a:lnTo>
                  <a:cubicBezTo>
                    <a:pt x="28717" y="24355"/>
                    <a:pt x="28890" y="23599"/>
                    <a:pt x="28969" y="22811"/>
                  </a:cubicBezTo>
                  <a:cubicBezTo>
                    <a:pt x="29142" y="23110"/>
                    <a:pt x="29362" y="23378"/>
                    <a:pt x="29709" y="23425"/>
                  </a:cubicBezTo>
                  <a:cubicBezTo>
                    <a:pt x="29882" y="23425"/>
                    <a:pt x="30040" y="23315"/>
                    <a:pt x="30087" y="23142"/>
                  </a:cubicBezTo>
                  <a:cubicBezTo>
                    <a:pt x="30150" y="22653"/>
                    <a:pt x="29819" y="22370"/>
                    <a:pt x="29599" y="21992"/>
                  </a:cubicBezTo>
                  <a:cubicBezTo>
                    <a:pt x="29347" y="21567"/>
                    <a:pt x="29142" y="21141"/>
                    <a:pt x="28969" y="20684"/>
                  </a:cubicBezTo>
                  <a:cubicBezTo>
                    <a:pt x="28953" y="20621"/>
                    <a:pt x="28906" y="20558"/>
                    <a:pt x="28858" y="20511"/>
                  </a:cubicBezTo>
                  <a:cubicBezTo>
                    <a:pt x="28811" y="20259"/>
                    <a:pt x="28748" y="20007"/>
                    <a:pt x="28669" y="19771"/>
                  </a:cubicBezTo>
                  <a:lnTo>
                    <a:pt x="28669" y="19771"/>
                  </a:lnTo>
                  <a:cubicBezTo>
                    <a:pt x="28781" y="19827"/>
                    <a:pt x="28906" y="19855"/>
                    <a:pt x="29030" y="19855"/>
                  </a:cubicBezTo>
                  <a:cubicBezTo>
                    <a:pt x="29186" y="19855"/>
                    <a:pt x="29341" y="19811"/>
                    <a:pt x="29473" y="19724"/>
                  </a:cubicBezTo>
                  <a:cubicBezTo>
                    <a:pt x="29693" y="19550"/>
                    <a:pt x="29819" y="19188"/>
                    <a:pt x="29567" y="18983"/>
                  </a:cubicBezTo>
                  <a:cubicBezTo>
                    <a:pt x="29394" y="18826"/>
                    <a:pt x="29299" y="18889"/>
                    <a:pt x="29110" y="18857"/>
                  </a:cubicBezTo>
                  <a:cubicBezTo>
                    <a:pt x="28874" y="18779"/>
                    <a:pt x="28638" y="18653"/>
                    <a:pt x="28417" y="18495"/>
                  </a:cubicBezTo>
                  <a:cubicBezTo>
                    <a:pt x="28228" y="18369"/>
                    <a:pt x="28055" y="18243"/>
                    <a:pt x="27882" y="18085"/>
                  </a:cubicBezTo>
                  <a:cubicBezTo>
                    <a:pt x="27126" y="16967"/>
                    <a:pt x="26007" y="16069"/>
                    <a:pt x="24542" y="15423"/>
                  </a:cubicBezTo>
                  <a:cubicBezTo>
                    <a:pt x="25031" y="15108"/>
                    <a:pt x="25503" y="14746"/>
                    <a:pt x="25929" y="14368"/>
                  </a:cubicBezTo>
                  <a:cubicBezTo>
                    <a:pt x="25929" y="14573"/>
                    <a:pt x="25944" y="14793"/>
                    <a:pt x="25976" y="14982"/>
                  </a:cubicBezTo>
                  <a:cubicBezTo>
                    <a:pt x="25976" y="15234"/>
                    <a:pt x="26165" y="15360"/>
                    <a:pt x="26354" y="15360"/>
                  </a:cubicBezTo>
                  <a:cubicBezTo>
                    <a:pt x="26543" y="15360"/>
                    <a:pt x="26732" y="15234"/>
                    <a:pt x="26732" y="14982"/>
                  </a:cubicBezTo>
                  <a:cubicBezTo>
                    <a:pt x="26763" y="14526"/>
                    <a:pt x="26763" y="14069"/>
                    <a:pt x="26795" y="13596"/>
                  </a:cubicBezTo>
                  <a:cubicBezTo>
                    <a:pt x="26795" y="13533"/>
                    <a:pt x="26811" y="13454"/>
                    <a:pt x="26811" y="13407"/>
                  </a:cubicBezTo>
                  <a:cubicBezTo>
                    <a:pt x="26905" y="13281"/>
                    <a:pt x="26984" y="13171"/>
                    <a:pt x="27078" y="13045"/>
                  </a:cubicBezTo>
                  <a:cubicBezTo>
                    <a:pt x="27182" y="13223"/>
                    <a:pt x="27385" y="13346"/>
                    <a:pt x="27606" y="13346"/>
                  </a:cubicBezTo>
                  <a:cubicBezTo>
                    <a:pt x="27619" y="13346"/>
                    <a:pt x="27632" y="13345"/>
                    <a:pt x="27646" y="13344"/>
                  </a:cubicBezTo>
                  <a:cubicBezTo>
                    <a:pt x="27819" y="13328"/>
                    <a:pt x="27961" y="13202"/>
                    <a:pt x="27992" y="13029"/>
                  </a:cubicBezTo>
                  <a:cubicBezTo>
                    <a:pt x="28024" y="12809"/>
                    <a:pt x="27929" y="12683"/>
                    <a:pt x="27787" y="12525"/>
                  </a:cubicBezTo>
                  <a:cubicBezTo>
                    <a:pt x="27693" y="12383"/>
                    <a:pt x="27630" y="12242"/>
                    <a:pt x="27614" y="12068"/>
                  </a:cubicBezTo>
                  <a:cubicBezTo>
                    <a:pt x="27756" y="11753"/>
                    <a:pt x="27866" y="11423"/>
                    <a:pt x="27961" y="11092"/>
                  </a:cubicBezTo>
                  <a:cubicBezTo>
                    <a:pt x="28228" y="11520"/>
                    <a:pt x="28609" y="11902"/>
                    <a:pt x="29074" y="11902"/>
                  </a:cubicBezTo>
                  <a:cubicBezTo>
                    <a:pt x="29157" y="11902"/>
                    <a:pt x="29243" y="11890"/>
                    <a:pt x="29331" y="11864"/>
                  </a:cubicBezTo>
                  <a:cubicBezTo>
                    <a:pt x="29693" y="11738"/>
                    <a:pt x="29756" y="11249"/>
                    <a:pt x="29441" y="11044"/>
                  </a:cubicBezTo>
                  <a:cubicBezTo>
                    <a:pt x="28685" y="10588"/>
                    <a:pt x="28386" y="9895"/>
                    <a:pt x="28197" y="9139"/>
                  </a:cubicBezTo>
                  <a:cubicBezTo>
                    <a:pt x="28181" y="8178"/>
                    <a:pt x="28008" y="7233"/>
                    <a:pt x="27677" y="6351"/>
                  </a:cubicBezTo>
                  <a:lnTo>
                    <a:pt x="27677" y="6351"/>
                  </a:lnTo>
                  <a:cubicBezTo>
                    <a:pt x="27796" y="6434"/>
                    <a:pt x="27943" y="6472"/>
                    <a:pt x="28089" y="6472"/>
                  </a:cubicBezTo>
                  <a:cubicBezTo>
                    <a:pt x="28136" y="6472"/>
                    <a:pt x="28182" y="6468"/>
                    <a:pt x="28228" y="6461"/>
                  </a:cubicBezTo>
                  <a:cubicBezTo>
                    <a:pt x="28433" y="6398"/>
                    <a:pt x="28543" y="6177"/>
                    <a:pt x="28496" y="5988"/>
                  </a:cubicBezTo>
                  <a:cubicBezTo>
                    <a:pt x="28449" y="5642"/>
                    <a:pt x="28039" y="5453"/>
                    <a:pt x="27787" y="5279"/>
                  </a:cubicBezTo>
                  <a:cubicBezTo>
                    <a:pt x="27535" y="5106"/>
                    <a:pt x="27252" y="4886"/>
                    <a:pt x="26968" y="4697"/>
                  </a:cubicBezTo>
                  <a:cubicBezTo>
                    <a:pt x="26937" y="4665"/>
                    <a:pt x="26889" y="4634"/>
                    <a:pt x="26842" y="4634"/>
                  </a:cubicBezTo>
                  <a:cubicBezTo>
                    <a:pt x="26527" y="4145"/>
                    <a:pt x="26165" y="3704"/>
                    <a:pt x="25724" y="3326"/>
                  </a:cubicBezTo>
                  <a:cubicBezTo>
                    <a:pt x="25787" y="3310"/>
                    <a:pt x="25818" y="3279"/>
                    <a:pt x="25866" y="3247"/>
                  </a:cubicBezTo>
                  <a:cubicBezTo>
                    <a:pt x="26102" y="3106"/>
                    <a:pt x="26102" y="2775"/>
                    <a:pt x="25866" y="2617"/>
                  </a:cubicBezTo>
                  <a:cubicBezTo>
                    <a:pt x="25566" y="2444"/>
                    <a:pt x="25220" y="2491"/>
                    <a:pt x="24873" y="2476"/>
                  </a:cubicBezTo>
                  <a:cubicBezTo>
                    <a:pt x="24479" y="2444"/>
                    <a:pt x="24117" y="2350"/>
                    <a:pt x="23739" y="2287"/>
                  </a:cubicBezTo>
                  <a:lnTo>
                    <a:pt x="23692" y="2287"/>
                  </a:lnTo>
                  <a:cubicBezTo>
                    <a:pt x="22463" y="1846"/>
                    <a:pt x="21187" y="1562"/>
                    <a:pt x="19896" y="1452"/>
                  </a:cubicBezTo>
                  <a:lnTo>
                    <a:pt x="19203" y="995"/>
                  </a:lnTo>
                  <a:cubicBezTo>
                    <a:pt x="18919" y="822"/>
                    <a:pt x="18651" y="617"/>
                    <a:pt x="18321" y="601"/>
                  </a:cubicBezTo>
                  <a:cubicBezTo>
                    <a:pt x="18053" y="617"/>
                    <a:pt x="17895" y="900"/>
                    <a:pt x="18021" y="1137"/>
                  </a:cubicBezTo>
                  <a:cubicBezTo>
                    <a:pt x="18084" y="1231"/>
                    <a:pt x="18147" y="1310"/>
                    <a:pt x="18226" y="1373"/>
                  </a:cubicBezTo>
                  <a:lnTo>
                    <a:pt x="14446" y="1373"/>
                  </a:lnTo>
                  <a:cubicBezTo>
                    <a:pt x="14052" y="1137"/>
                    <a:pt x="13579" y="1074"/>
                    <a:pt x="13138" y="948"/>
                  </a:cubicBezTo>
                  <a:cubicBezTo>
                    <a:pt x="12666" y="806"/>
                    <a:pt x="12193" y="633"/>
                    <a:pt x="11736" y="444"/>
                  </a:cubicBezTo>
                  <a:cubicBezTo>
                    <a:pt x="11692" y="426"/>
                    <a:pt x="11650" y="418"/>
                    <a:pt x="11609" y="418"/>
                  </a:cubicBezTo>
                  <a:cubicBezTo>
                    <a:pt x="11257" y="418"/>
                    <a:pt x="11054" y="1030"/>
                    <a:pt x="11421" y="1200"/>
                  </a:cubicBezTo>
                  <a:lnTo>
                    <a:pt x="11768" y="1373"/>
                  </a:lnTo>
                  <a:lnTo>
                    <a:pt x="9594" y="1373"/>
                  </a:lnTo>
                  <a:cubicBezTo>
                    <a:pt x="9232" y="1200"/>
                    <a:pt x="8822" y="1105"/>
                    <a:pt x="8460" y="963"/>
                  </a:cubicBezTo>
                  <a:cubicBezTo>
                    <a:pt x="7861" y="711"/>
                    <a:pt x="7279" y="412"/>
                    <a:pt x="6727" y="66"/>
                  </a:cubicBezTo>
                  <a:cubicBezTo>
                    <a:pt x="6656" y="20"/>
                    <a:pt x="6586" y="0"/>
                    <a:pt x="6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61"/>
            <p:cNvSpPr/>
            <p:nvPr/>
          </p:nvSpPr>
          <p:spPr>
            <a:xfrm>
              <a:off x="2150663" y="529825"/>
              <a:ext cx="720675" cy="769550"/>
            </a:xfrm>
            <a:custGeom>
              <a:avLst/>
              <a:gdLst/>
              <a:ahLst/>
              <a:cxnLst/>
              <a:rect l="l" t="t" r="r" b="b"/>
              <a:pathLst>
                <a:path w="28827" h="30782" extrusionOk="0">
                  <a:moveTo>
                    <a:pt x="6514" y="0"/>
                  </a:moveTo>
                  <a:cubicBezTo>
                    <a:pt x="6164" y="0"/>
                    <a:pt x="5944" y="539"/>
                    <a:pt x="6301" y="790"/>
                  </a:cubicBezTo>
                  <a:cubicBezTo>
                    <a:pt x="6648" y="1026"/>
                    <a:pt x="7010" y="1247"/>
                    <a:pt x="7372" y="1436"/>
                  </a:cubicBezTo>
                  <a:cubicBezTo>
                    <a:pt x="7073" y="1452"/>
                    <a:pt x="6774" y="1468"/>
                    <a:pt x="6506" y="1483"/>
                  </a:cubicBezTo>
                  <a:cubicBezTo>
                    <a:pt x="6112" y="1279"/>
                    <a:pt x="5608" y="1263"/>
                    <a:pt x="5183" y="1137"/>
                  </a:cubicBezTo>
                  <a:cubicBezTo>
                    <a:pt x="4679" y="979"/>
                    <a:pt x="4206" y="743"/>
                    <a:pt x="3718" y="585"/>
                  </a:cubicBezTo>
                  <a:cubicBezTo>
                    <a:pt x="3685" y="575"/>
                    <a:pt x="3653" y="569"/>
                    <a:pt x="3621" y="569"/>
                  </a:cubicBezTo>
                  <a:cubicBezTo>
                    <a:pt x="3336" y="569"/>
                    <a:pt x="3130" y="985"/>
                    <a:pt x="3371" y="1184"/>
                  </a:cubicBezTo>
                  <a:cubicBezTo>
                    <a:pt x="3576" y="1357"/>
                    <a:pt x="3797" y="1499"/>
                    <a:pt x="4049" y="1625"/>
                  </a:cubicBezTo>
                  <a:lnTo>
                    <a:pt x="3103" y="1672"/>
                  </a:lnTo>
                  <a:cubicBezTo>
                    <a:pt x="2820" y="1688"/>
                    <a:pt x="2584" y="1877"/>
                    <a:pt x="2489" y="2145"/>
                  </a:cubicBezTo>
                  <a:cubicBezTo>
                    <a:pt x="2458" y="2224"/>
                    <a:pt x="2442" y="2302"/>
                    <a:pt x="2442" y="2381"/>
                  </a:cubicBezTo>
                  <a:cubicBezTo>
                    <a:pt x="2395" y="3216"/>
                    <a:pt x="2253" y="4035"/>
                    <a:pt x="1985" y="4807"/>
                  </a:cubicBezTo>
                  <a:cubicBezTo>
                    <a:pt x="1780" y="5390"/>
                    <a:pt x="1355" y="5815"/>
                    <a:pt x="1166" y="6382"/>
                  </a:cubicBezTo>
                  <a:cubicBezTo>
                    <a:pt x="1108" y="6628"/>
                    <a:pt x="1316" y="6860"/>
                    <a:pt x="1557" y="6860"/>
                  </a:cubicBezTo>
                  <a:cubicBezTo>
                    <a:pt x="1579" y="6860"/>
                    <a:pt x="1601" y="6858"/>
                    <a:pt x="1623" y="6855"/>
                  </a:cubicBezTo>
                  <a:cubicBezTo>
                    <a:pt x="1938" y="6760"/>
                    <a:pt x="2206" y="6571"/>
                    <a:pt x="2395" y="6303"/>
                  </a:cubicBezTo>
                  <a:lnTo>
                    <a:pt x="2395" y="7264"/>
                  </a:lnTo>
                  <a:cubicBezTo>
                    <a:pt x="2253" y="7705"/>
                    <a:pt x="2048" y="8115"/>
                    <a:pt x="1780" y="8508"/>
                  </a:cubicBezTo>
                  <a:cubicBezTo>
                    <a:pt x="1324" y="9154"/>
                    <a:pt x="709" y="9611"/>
                    <a:pt x="237" y="10241"/>
                  </a:cubicBezTo>
                  <a:cubicBezTo>
                    <a:pt x="0" y="10569"/>
                    <a:pt x="333" y="10897"/>
                    <a:pt x="642" y="10897"/>
                  </a:cubicBezTo>
                  <a:cubicBezTo>
                    <a:pt x="704" y="10897"/>
                    <a:pt x="764" y="10884"/>
                    <a:pt x="820" y="10855"/>
                  </a:cubicBezTo>
                  <a:cubicBezTo>
                    <a:pt x="1276" y="10619"/>
                    <a:pt x="1670" y="10304"/>
                    <a:pt x="2001" y="9926"/>
                  </a:cubicBezTo>
                  <a:lnTo>
                    <a:pt x="2001" y="9926"/>
                  </a:lnTo>
                  <a:cubicBezTo>
                    <a:pt x="1969" y="10068"/>
                    <a:pt x="1922" y="10194"/>
                    <a:pt x="1859" y="10336"/>
                  </a:cubicBezTo>
                  <a:cubicBezTo>
                    <a:pt x="1670" y="10855"/>
                    <a:pt x="1276" y="11297"/>
                    <a:pt x="1103" y="11832"/>
                  </a:cubicBezTo>
                  <a:cubicBezTo>
                    <a:pt x="1052" y="12098"/>
                    <a:pt x="1257" y="12313"/>
                    <a:pt x="1494" y="12313"/>
                  </a:cubicBezTo>
                  <a:cubicBezTo>
                    <a:pt x="1552" y="12313"/>
                    <a:pt x="1612" y="12301"/>
                    <a:pt x="1670" y="12273"/>
                  </a:cubicBezTo>
                  <a:cubicBezTo>
                    <a:pt x="1969" y="12053"/>
                    <a:pt x="2221" y="11769"/>
                    <a:pt x="2379" y="11438"/>
                  </a:cubicBezTo>
                  <a:lnTo>
                    <a:pt x="2379" y="11438"/>
                  </a:lnTo>
                  <a:cubicBezTo>
                    <a:pt x="2379" y="11879"/>
                    <a:pt x="2379" y="12305"/>
                    <a:pt x="2363" y="12730"/>
                  </a:cubicBezTo>
                  <a:cubicBezTo>
                    <a:pt x="2143" y="13313"/>
                    <a:pt x="1875" y="13896"/>
                    <a:pt x="1576" y="14463"/>
                  </a:cubicBezTo>
                  <a:cubicBezTo>
                    <a:pt x="1245" y="15077"/>
                    <a:pt x="757" y="15644"/>
                    <a:pt x="583" y="16321"/>
                  </a:cubicBezTo>
                  <a:cubicBezTo>
                    <a:pt x="521" y="16556"/>
                    <a:pt x="721" y="16810"/>
                    <a:pt x="939" y="16810"/>
                  </a:cubicBezTo>
                  <a:cubicBezTo>
                    <a:pt x="1000" y="16810"/>
                    <a:pt x="1061" y="16791"/>
                    <a:pt x="1119" y="16747"/>
                  </a:cubicBezTo>
                  <a:cubicBezTo>
                    <a:pt x="1686" y="16353"/>
                    <a:pt x="2032" y="15675"/>
                    <a:pt x="2347" y="15045"/>
                  </a:cubicBezTo>
                  <a:lnTo>
                    <a:pt x="2347" y="15045"/>
                  </a:lnTo>
                  <a:cubicBezTo>
                    <a:pt x="2332" y="16054"/>
                    <a:pt x="2332" y="17030"/>
                    <a:pt x="2332" y="17975"/>
                  </a:cubicBezTo>
                  <a:cubicBezTo>
                    <a:pt x="2269" y="18227"/>
                    <a:pt x="2190" y="18463"/>
                    <a:pt x="2095" y="18716"/>
                  </a:cubicBezTo>
                  <a:cubicBezTo>
                    <a:pt x="1859" y="19298"/>
                    <a:pt x="1418" y="19724"/>
                    <a:pt x="1166" y="20291"/>
                  </a:cubicBezTo>
                  <a:cubicBezTo>
                    <a:pt x="985" y="20575"/>
                    <a:pt x="1218" y="20891"/>
                    <a:pt x="1498" y="20891"/>
                  </a:cubicBezTo>
                  <a:cubicBezTo>
                    <a:pt x="1560" y="20891"/>
                    <a:pt x="1624" y="20876"/>
                    <a:pt x="1686" y="20842"/>
                  </a:cubicBezTo>
                  <a:cubicBezTo>
                    <a:pt x="1938" y="20716"/>
                    <a:pt x="2158" y="20543"/>
                    <a:pt x="2332" y="20322"/>
                  </a:cubicBezTo>
                  <a:lnTo>
                    <a:pt x="2332" y="20999"/>
                  </a:lnTo>
                  <a:lnTo>
                    <a:pt x="2332" y="21157"/>
                  </a:lnTo>
                  <a:cubicBezTo>
                    <a:pt x="2316" y="21173"/>
                    <a:pt x="2316" y="21189"/>
                    <a:pt x="2300" y="21204"/>
                  </a:cubicBezTo>
                  <a:cubicBezTo>
                    <a:pt x="2190" y="21630"/>
                    <a:pt x="2001" y="22039"/>
                    <a:pt x="1749" y="22401"/>
                  </a:cubicBezTo>
                  <a:cubicBezTo>
                    <a:pt x="1497" y="22732"/>
                    <a:pt x="1135" y="22984"/>
                    <a:pt x="977" y="23378"/>
                  </a:cubicBezTo>
                  <a:cubicBezTo>
                    <a:pt x="875" y="23655"/>
                    <a:pt x="1138" y="23838"/>
                    <a:pt x="1365" y="23838"/>
                  </a:cubicBezTo>
                  <a:cubicBezTo>
                    <a:pt x="1383" y="23838"/>
                    <a:pt x="1401" y="23837"/>
                    <a:pt x="1418" y="23835"/>
                  </a:cubicBezTo>
                  <a:cubicBezTo>
                    <a:pt x="1796" y="23788"/>
                    <a:pt x="2111" y="23425"/>
                    <a:pt x="2347" y="23110"/>
                  </a:cubicBezTo>
                  <a:cubicBezTo>
                    <a:pt x="2347" y="23961"/>
                    <a:pt x="2379" y="24796"/>
                    <a:pt x="2395" y="25615"/>
                  </a:cubicBezTo>
                  <a:cubicBezTo>
                    <a:pt x="2221" y="25977"/>
                    <a:pt x="2017" y="26339"/>
                    <a:pt x="1796" y="26670"/>
                  </a:cubicBezTo>
                  <a:cubicBezTo>
                    <a:pt x="1481" y="27143"/>
                    <a:pt x="1009" y="27568"/>
                    <a:pt x="820" y="28103"/>
                  </a:cubicBezTo>
                  <a:cubicBezTo>
                    <a:pt x="720" y="28390"/>
                    <a:pt x="955" y="28588"/>
                    <a:pt x="1191" y="28588"/>
                  </a:cubicBezTo>
                  <a:cubicBezTo>
                    <a:pt x="1253" y="28588"/>
                    <a:pt x="1315" y="28574"/>
                    <a:pt x="1371" y="28545"/>
                  </a:cubicBezTo>
                  <a:cubicBezTo>
                    <a:pt x="1670" y="28387"/>
                    <a:pt x="1922" y="28151"/>
                    <a:pt x="2111" y="27851"/>
                  </a:cubicBezTo>
                  <a:lnTo>
                    <a:pt x="2111" y="27851"/>
                  </a:lnTo>
                  <a:cubicBezTo>
                    <a:pt x="2095" y="28072"/>
                    <a:pt x="2095" y="28308"/>
                    <a:pt x="2080" y="28529"/>
                  </a:cubicBezTo>
                  <a:cubicBezTo>
                    <a:pt x="2080" y="28986"/>
                    <a:pt x="2032" y="29490"/>
                    <a:pt x="2190" y="29915"/>
                  </a:cubicBezTo>
                  <a:cubicBezTo>
                    <a:pt x="2253" y="30083"/>
                    <a:pt x="2400" y="30174"/>
                    <a:pt x="2552" y="30174"/>
                  </a:cubicBezTo>
                  <a:cubicBezTo>
                    <a:pt x="2627" y="30174"/>
                    <a:pt x="2704" y="30151"/>
                    <a:pt x="2773" y="30104"/>
                  </a:cubicBezTo>
                  <a:cubicBezTo>
                    <a:pt x="2804" y="30198"/>
                    <a:pt x="2851" y="30293"/>
                    <a:pt x="2883" y="30387"/>
                  </a:cubicBezTo>
                  <a:cubicBezTo>
                    <a:pt x="3009" y="30624"/>
                    <a:pt x="3245" y="30781"/>
                    <a:pt x="3513" y="30781"/>
                  </a:cubicBezTo>
                  <a:lnTo>
                    <a:pt x="3545" y="30781"/>
                  </a:lnTo>
                  <a:cubicBezTo>
                    <a:pt x="6490" y="30702"/>
                    <a:pt x="9404" y="30624"/>
                    <a:pt x="12539" y="30624"/>
                  </a:cubicBezTo>
                  <a:cubicBezTo>
                    <a:pt x="13405" y="30624"/>
                    <a:pt x="14271" y="30639"/>
                    <a:pt x="15138" y="30655"/>
                  </a:cubicBezTo>
                  <a:cubicBezTo>
                    <a:pt x="16020" y="30687"/>
                    <a:pt x="16918" y="30702"/>
                    <a:pt x="17800" y="30702"/>
                  </a:cubicBezTo>
                  <a:cubicBezTo>
                    <a:pt x="20745" y="30702"/>
                    <a:pt x="23014" y="30151"/>
                    <a:pt x="24982" y="28970"/>
                  </a:cubicBezTo>
                  <a:cubicBezTo>
                    <a:pt x="25124" y="28891"/>
                    <a:pt x="25250" y="28781"/>
                    <a:pt x="25392" y="28686"/>
                  </a:cubicBezTo>
                  <a:lnTo>
                    <a:pt x="25392" y="28686"/>
                  </a:lnTo>
                  <a:cubicBezTo>
                    <a:pt x="25376" y="28907"/>
                    <a:pt x="25408" y="29127"/>
                    <a:pt x="25502" y="29316"/>
                  </a:cubicBezTo>
                  <a:cubicBezTo>
                    <a:pt x="25560" y="29460"/>
                    <a:pt x="25673" y="29519"/>
                    <a:pt x="25793" y="29519"/>
                  </a:cubicBezTo>
                  <a:cubicBezTo>
                    <a:pt x="25936" y="29519"/>
                    <a:pt x="26087" y="29436"/>
                    <a:pt x="26164" y="29316"/>
                  </a:cubicBezTo>
                  <a:cubicBezTo>
                    <a:pt x="26432" y="28954"/>
                    <a:pt x="26384" y="28434"/>
                    <a:pt x="26479" y="27993"/>
                  </a:cubicBezTo>
                  <a:cubicBezTo>
                    <a:pt x="26479" y="27930"/>
                    <a:pt x="26495" y="27883"/>
                    <a:pt x="26510" y="27836"/>
                  </a:cubicBezTo>
                  <a:cubicBezTo>
                    <a:pt x="26936" y="27442"/>
                    <a:pt x="27314" y="27017"/>
                    <a:pt x="27645" y="26544"/>
                  </a:cubicBezTo>
                  <a:cubicBezTo>
                    <a:pt x="27708" y="26765"/>
                    <a:pt x="27834" y="26985"/>
                    <a:pt x="28023" y="27127"/>
                  </a:cubicBezTo>
                  <a:cubicBezTo>
                    <a:pt x="28112" y="27216"/>
                    <a:pt x="28217" y="27255"/>
                    <a:pt x="28320" y="27255"/>
                  </a:cubicBezTo>
                  <a:cubicBezTo>
                    <a:pt x="28581" y="27255"/>
                    <a:pt x="28826" y="27006"/>
                    <a:pt x="28747" y="26702"/>
                  </a:cubicBezTo>
                  <a:cubicBezTo>
                    <a:pt x="28621" y="26245"/>
                    <a:pt x="28527" y="25788"/>
                    <a:pt x="28448" y="25331"/>
                  </a:cubicBezTo>
                  <a:cubicBezTo>
                    <a:pt x="28448" y="25252"/>
                    <a:pt x="28432" y="25174"/>
                    <a:pt x="28416" y="25095"/>
                  </a:cubicBezTo>
                  <a:cubicBezTo>
                    <a:pt x="27867" y="24936"/>
                    <a:pt x="27308" y="24853"/>
                    <a:pt x="26740" y="24853"/>
                  </a:cubicBezTo>
                  <a:cubicBezTo>
                    <a:pt x="26575" y="24853"/>
                    <a:pt x="26409" y="24860"/>
                    <a:pt x="26243" y="24874"/>
                  </a:cubicBezTo>
                  <a:cubicBezTo>
                    <a:pt x="23533" y="25079"/>
                    <a:pt x="21013" y="26402"/>
                    <a:pt x="18587" y="27552"/>
                  </a:cubicBezTo>
                  <a:cubicBezTo>
                    <a:pt x="16681" y="28434"/>
                    <a:pt x="14618" y="28923"/>
                    <a:pt x="12539" y="28986"/>
                  </a:cubicBezTo>
                  <a:cubicBezTo>
                    <a:pt x="12245" y="28996"/>
                    <a:pt x="11949" y="29003"/>
                    <a:pt x="11652" y="29003"/>
                  </a:cubicBezTo>
                  <a:cubicBezTo>
                    <a:pt x="10149" y="29003"/>
                    <a:pt x="8630" y="28824"/>
                    <a:pt x="7341" y="28009"/>
                  </a:cubicBezTo>
                  <a:cubicBezTo>
                    <a:pt x="4757" y="26402"/>
                    <a:pt x="3576" y="23079"/>
                    <a:pt x="3482" y="20102"/>
                  </a:cubicBezTo>
                  <a:cubicBezTo>
                    <a:pt x="3340" y="15612"/>
                    <a:pt x="3466" y="10777"/>
                    <a:pt x="5246" y="6618"/>
                  </a:cubicBezTo>
                  <a:cubicBezTo>
                    <a:pt x="6049" y="4760"/>
                    <a:pt x="7167" y="3137"/>
                    <a:pt x="8396" y="1546"/>
                  </a:cubicBezTo>
                  <a:cubicBezTo>
                    <a:pt x="8522" y="1389"/>
                    <a:pt x="8648" y="1231"/>
                    <a:pt x="8774" y="1089"/>
                  </a:cubicBezTo>
                  <a:cubicBezTo>
                    <a:pt x="8664" y="1042"/>
                    <a:pt x="8554" y="1011"/>
                    <a:pt x="8443" y="963"/>
                  </a:cubicBezTo>
                  <a:cubicBezTo>
                    <a:pt x="7845" y="711"/>
                    <a:pt x="7262" y="412"/>
                    <a:pt x="6726" y="66"/>
                  </a:cubicBezTo>
                  <a:cubicBezTo>
                    <a:pt x="6653" y="20"/>
                    <a:pt x="6581" y="0"/>
                    <a:pt x="6514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61"/>
            <p:cNvSpPr/>
            <p:nvPr/>
          </p:nvSpPr>
          <p:spPr>
            <a:xfrm>
              <a:off x="2264863" y="660825"/>
              <a:ext cx="161475" cy="200950"/>
            </a:xfrm>
            <a:custGeom>
              <a:avLst/>
              <a:gdLst/>
              <a:ahLst/>
              <a:cxnLst/>
              <a:rect l="l" t="t" r="r" b="b"/>
              <a:pathLst>
                <a:path w="6459" h="8038" extrusionOk="0">
                  <a:moveTo>
                    <a:pt x="2884" y="0"/>
                  </a:moveTo>
                  <a:cubicBezTo>
                    <a:pt x="2308" y="0"/>
                    <a:pt x="1729" y="191"/>
                    <a:pt x="1213" y="622"/>
                  </a:cubicBezTo>
                  <a:cubicBezTo>
                    <a:pt x="473" y="1237"/>
                    <a:pt x="284" y="2182"/>
                    <a:pt x="284" y="3095"/>
                  </a:cubicBezTo>
                  <a:cubicBezTo>
                    <a:pt x="284" y="3946"/>
                    <a:pt x="158" y="4733"/>
                    <a:pt x="95" y="5568"/>
                  </a:cubicBezTo>
                  <a:cubicBezTo>
                    <a:pt x="0" y="6592"/>
                    <a:pt x="504" y="7506"/>
                    <a:pt x="1450" y="7868"/>
                  </a:cubicBezTo>
                  <a:cubicBezTo>
                    <a:pt x="1758" y="7984"/>
                    <a:pt x="2071" y="8037"/>
                    <a:pt x="2381" y="8037"/>
                  </a:cubicBezTo>
                  <a:cubicBezTo>
                    <a:pt x="3628" y="8037"/>
                    <a:pt x="4839" y="7185"/>
                    <a:pt x="5545" y="6151"/>
                  </a:cubicBezTo>
                  <a:cubicBezTo>
                    <a:pt x="6411" y="4812"/>
                    <a:pt x="6459" y="3111"/>
                    <a:pt x="5671" y="1725"/>
                  </a:cubicBezTo>
                  <a:cubicBezTo>
                    <a:pt x="5639" y="1662"/>
                    <a:pt x="5608" y="1615"/>
                    <a:pt x="5576" y="1567"/>
                  </a:cubicBezTo>
                  <a:cubicBezTo>
                    <a:pt x="4958" y="624"/>
                    <a:pt x="3927" y="0"/>
                    <a:pt x="2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61"/>
            <p:cNvSpPr/>
            <p:nvPr/>
          </p:nvSpPr>
          <p:spPr>
            <a:xfrm>
              <a:off x="2290463" y="693125"/>
              <a:ext cx="107125" cy="119250"/>
            </a:xfrm>
            <a:custGeom>
              <a:avLst/>
              <a:gdLst/>
              <a:ahLst/>
              <a:cxnLst/>
              <a:rect l="l" t="t" r="r" b="b"/>
              <a:pathLst>
                <a:path w="4285" h="4770" extrusionOk="0">
                  <a:moveTo>
                    <a:pt x="2273" y="1"/>
                  </a:moveTo>
                  <a:cubicBezTo>
                    <a:pt x="1933" y="1"/>
                    <a:pt x="1564" y="140"/>
                    <a:pt x="1182" y="464"/>
                  </a:cubicBezTo>
                  <a:cubicBezTo>
                    <a:pt x="268" y="1252"/>
                    <a:pt x="0" y="2386"/>
                    <a:pt x="378" y="3552"/>
                  </a:cubicBezTo>
                  <a:cubicBezTo>
                    <a:pt x="648" y="4348"/>
                    <a:pt x="1292" y="4769"/>
                    <a:pt x="2005" y="4769"/>
                  </a:cubicBezTo>
                  <a:cubicBezTo>
                    <a:pt x="2293" y="4769"/>
                    <a:pt x="2593" y="4700"/>
                    <a:pt x="2883" y="4560"/>
                  </a:cubicBezTo>
                  <a:cubicBezTo>
                    <a:pt x="4237" y="3914"/>
                    <a:pt x="4285" y="2134"/>
                    <a:pt x="3670" y="1000"/>
                  </a:cubicBezTo>
                  <a:cubicBezTo>
                    <a:pt x="3352" y="412"/>
                    <a:pt x="2857" y="1"/>
                    <a:pt x="2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61"/>
            <p:cNvSpPr/>
            <p:nvPr/>
          </p:nvSpPr>
          <p:spPr>
            <a:xfrm>
              <a:off x="2332613" y="701950"/>
              <a:ext cx="55925" cy="88575"/>
            </a:xfrm>
            <a:custGeom>
              <a:avLst/>
              <a:gdLst/>
              <a:ahLst/>
              <a:cxnLst/>
              <a:rect l="l" t="t" r="r" b="b"/>
              <a:pathLst>
                <a:path w="2237" h="3543" extrusionOk="0">
                  <a:moveTo>
                    <a:pt x="531" y="1"/>
                  </a:moveTo>
                  <a:cubicBezTo>
                    <a:pt x="30" y="1"/>
                    <a:pt x="0" y="573"/>
                    <a:pt x="47" y="962"/>
                  </a:cubicBezTo>
                  <a:cubicBezTo>
                    <a:pt x="78" y="1293"/>
                    <a:pt x="173" y="1623"/>
                    <a:pt x="204" y="1970"/>
                  </a:cubicBezTo>
                  <a:cubicBezTo>
                    <a:pt x="252" y="2427"/>
                    <a:pt x="189" y="3088"/>
                    <a:pt x="582" y="3388"/>
                  </a:cubicBezTo>
                  <a:cubicBezTo>
                    <a:pt x="732" y="3492"/>
                    <a:pt x="903" y="3542"/>
                    <a:pt x="1072" y="3542"/>
                  </a:cubicBezTo>
                  <a:cubicBezTo>
                    <a:pt x="1313" y="3542"/>
                    <a:pt x="1550" y="3440"/>
                    <a:pt x="1717" y="3246"/>
                  </a:cubicBezTo>
                  <a:cubicBezTo>
                    <a:pt x="2236" y="2632"/>
                    <a:pt x="1937" y="1576"/>
                    <a:pt x="1669" y="930"/>
                  </a:cubicBezTo>
                  <a:cubicBezTo>
                    <a:pt x="1465" y="442"/>
                    <a:pt x="1087" y="17"/>
                    <a:pt x="551" y="1"/>
                  </a:cubicBezTo>
                  <a:cubicBezTo>
                    <a:pt x="544" y="1"/>
                    <a:pt x="537" y="1"/>
                    <a:pt x="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61"/>
            <p:cNvSpPr/>
            <p:nvPr/>
          </p:nvSpPr>
          <p:spPr>
            <a:xfrm>
              <a:off x="2308188" y="701975"/>
              <a:ext cx="41325" cy="42150"/>
            </a:xfrm>
            <a:custGeom>
              <a:avLst/>
              <a:gdLst/>
              <a:ahLst/>
              <a:cxnLst/>
              <a:rect l="l" t="t" r="r" b="b"/>
              <a:pathLst>
                <a:path w="1653" h="1686" extrusionOk="0">
                  <a:moveTo>
                    <a:pt x="550" y="0"/>
                  </a:moveTo>
                  <a:cubicBezTo>
                    <a:pt x="259" y="0"/>
                    <a:pt x="8" y="149"/>
                    <a:pt x="0" y="536"/>
                  </a:cubicBezTo>
                  <a:cubicBezTo>
                    <a:pt x="0" y="866"/>
                    <a:pt x="268" y="929"/>
                    <a:pt x="457" y="1134"/>
                  </a:cubicBezTo>
                  <a:cubicBezTo>
                    <a:pt x="662" y="1323"/>
                    <a:pt x="866" y="1670"/>
                    <a:pt x="1181" y="1685"/>
                  </a:cubicBezTo>
                  <a:cubicBezTo>
                    <a:pt x="1190" y="1686"/>
                    <a:pt x="1198" y="1686"/>
                    <a:pt x="1206" y="1686"/>
                  </a:cubicBezTo>
                  <a:cubicBezTo>
                    <a:pt x="1578" y="1686"/>
                    <a:pt x="1653" y="1331"/>
                    <a:pt x="1591" y="977"/>
                  </a:cubicBezTo>
                  <a:cubicBezTo>
                    <a:pt x="1544" y="725"/>
                    <a:pt x="1433" y="488"/>
                    <a:pt x="1276" y="284"/>
                  </a:cubicBezTo>
                  <a:cubicBezTo>
                    <a:pt x="1092" y="114"/>
                    <a:pt x="805" y="0"/>
                    <a:pt x="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61"/>
            <p:cNvSpPr/>
            <p:nvPr/>
          </p:nvSpPr>
          <p:spPr>
            <a:xfrm>
              <a:off x="2643288" y="660825"/>
              <a:ext cx="161100" cy="200950"/>
            </a:xfrm>
            <a:custGeom>
              <a:avLst/>
              <a:gdLst/>
              <a:ahLst/>
              <a:cxnLst/>
              <a:rect l="l" t="t" r="r" b="b"/>
              <a:pathLst>
                <a:path w="6444" h="8038" extrusionOk="0">
                  <a:moveTo>
                    <a:pt x="2869" y="0"/>
                  </a:moveTo>
                  <a:cubicBezTo>
                    <a:pt x="2293" y="0"/>
                    <a:pt x="1714" y="191"/>
                    <a:pt x="1198" y="622"/>
                  </a:cubicBezTo>
                  <a:cubicBezTo>
                    <a:pt x="473" y="1237"/>
                    <a:pt x="284" y="2182"/>
                    <a:pt x="284" y="3095"/>
                  </a:cubicBezTo>
                  <a:cubicBezTo>
                    <a:pt x="284" y="3946"/>
                    <a:pt x="158" y="4733"/>
                    <a:pt x="79" y="5568"/>
                  </a:cubicBezTo>
                  <a:cubicBezTo>
                    <a:pt x="1" y="6592"/>
                    <a:pt x="489" y="7506"/>
                    <a:pt x="1434" y="7868"/>
                  </a:cubicBezTo>
                  <a:cubicBezTo>
                    <a:pt x="1745" y="7984"/>
                    <a:pt x="2060" y="8037"/>
                    <a:pt x="2372" y="8037"/>
                  </a:cubicBezTo>
                  <a:cubicBezTo>
                    <a:pt x="3623" y="8037"/>
                    <a:pt x="4823" y="7185"/>
                    <a:pt x="5530" y="6151"/>
                  </a:cubicBezTo>
                  <a:cubicBezTo>
                    <a:pt x="6396" y="4812"/>
                    <a:pt x="6443" y="3111"/>
                    <a:pt x="5656" y="1725"/>
                  </a:cubicBezTo>
                  <a:cubicBezTo>
                    <a:pt x="5640" y="1662"/>
                    <a:pt x="5593" y="1615"/>
                    <a:pt x="5561" y="1567"/>
                  </a:cubicBezTo>
                  <a:cubicBezTo>
                    <a:pt x="4942" y="624"/>
                    <a:pt x="3911" y="0"/>
                    <a:pt x="28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61"/>
            <p:cNvSpPr/>
            <p:nvPr/>
          </p:nvSpPr>
          <p:spPr>
            <a:xfrm>
              <a:off x="2668488" y="693125"/>
              <a:ext cx="107525" cy="119250"/>
            </a:xfrm>
            <a:custGeom>
              <a:avLst/>
              <a:gdLst/>
              <a:ahLst/>
              <a:cxnLst/>
              <a:rect l="l" t="t" r="r" b="b"/>
              <a:pathLst>
                <a:path w="4301" h="4770" extrusionOk="0">
                  <a:moveTo>
                    <a:pt x="2273" y="1"/>
                  </a:moveTo>
                  <a:cubicBezTo>
                    <a:pt x="1934" y="1"/>
                    <a:pt x="1564" y="140"/>
                    <a:pt x="1182" y="464"/>
                  </a:cubicBezTo>
                  <a:cubicBezTo>
                    <a:pt x="269" y="1252"/>
                    <a:pt x="1" y="2386"/>
                    <a:pt x="379" y="3552"/>
                  </a:cubicBezTo>
                  <a:cubicBezTo>
                    <a:pt x="648" y="4348"/>
                    <a:pt x="1293" y="4769"/>
                    <a:pt x="2006" y="4769"/>
                  </a:cubicBezTo>
                  <a:cubicBezTo>
                    <a:pt x="2294" y="4769"/>
                    <a:pt x="2593" y="4700"/>
                    <a:pt x="2883" y="4560"/>
                  </a:cubicBezTo>
                  <a:cubicBezTo>
                    <a:pt x="4238" y="3914"/>
                    <a:pt x="4301" y="2134"/>
                    <a:pt x="3671" y="1000"/>
                  </a:cubicBezTo>
                  <a:cubicBezTo>
                    <a:pt x="3352" y="412"/>
                    <a:pt x="2857" y="1"/>
                    <a:pt x="2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61"/>
            <p:cNvSpPr/>
            <p:nvPr/>
          </p:nvSpPr>
          <p:spPr>
            <a:xfrm>
              <a:off x="2711038" y="701950"/>
              <a:ext cx="55525" cy="88575"/>
            </a:xfrm>
            <a:custGeom>
              <a:avLst/>
              <a:gdLst/>
              <a:ahLst/>
              <a:cxnLst/>
              <a:rect l="l" t="t" r="r" b="b"/>
              <a:pathLst>
                <a:path w="2221" h="3543" extrusionOk="0">
                  <a:moveTo>
                    <a:pt x="515" y="1"/>
                  </a:moveTo>
                  <a:cubicBezTo>
                    <a:pt x="15" y="1"/>
                    <a:pt x="0" y="573"/>
                    <a:pt x="31" y="962"/>
                  </a:cubicBezTo>
                  <a:cubicBezTo>
                    <a:pt x="63" y="1293"/>
                    <a:pt x="157" y="1623"/>
                    <a:pt x="189" y="1970"/>
                  </a:cubicBezTo>
                  <a:cubicBezTo>
                    <a:pt x="236" y="2427"/>
                    <a:pt x="173" y="3088"/>
                    <a:pt x="583" y="3388"/>
                  </a:cubicBezTo>
                  <a:cubicBezTo>
                    <a:pt x="726" y="3492"/>
                    <a:pt x="896" y="3542"/>
                    <a:pt x="1066" y="3542"/>
                  </a:cubicBezTo>
                  <a:cubicBezTo>
                    <a:pt x="1308" y="3542"/>
                    <a:pt x="1550" y="3440"/>
                    <a:pt x="1717" y="3246"/>
                  </a:cubicBezTo>
                  <a:cubicBezTo>
                    <a:pt x="2221" y="2632"/>
                    <a:pt x="1922" y="1576"/>
                    <a:pt x="1654" y="930"/>
                  </a:cubicBezTo>
                  <a:cubicBezTo>
                    <a:pt x="1465" y="442"/>
                    <a:pt x="1087" y="17"/>
                    <a:pt x="536" y="1"/>
                  </a:cubicBezTo>
                  <a:cubicBezTo>
                    <a:pt x="529" y="1"/>
                    <a:pt x="522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61"/>
            <p:cNvSpPr/>
            <p:nvPr/>
          </p:nvSpPr>
          <p:spPr>
            <a:xfrm>
              <a:off x="2686613" y="701975"/>
              <a:ext cx="41325" cy="42150"/>
            </a:xfrm>
            <a:custGeom>
              <a:avLst/>
              <a:gdLst/>
              <a:ahLst/>
              <a:cxnLst/>
              <a:rect l="l" t="t" r="r" b="b"/>
              <a:pathLst>
                <a:path w="1653" h="1686" extrusionOk="0">
                  <a:moveTo>
                    <a:pt x="543" y="0"/>
                  </a:moveTo>
                  <a:cubicBezTo>
                    <a:pt x="251" y="0"/>
                    <a:pt x="0" y="149"/>
                    <a:pt x="0" y="536"/>
                  </a:cubicBezTo>
                  <a:cubicBezTo>
                    <a:pt x="0" y="866"/>
                    <a:pt x="252" y="929"/>
                    <a:pt x="457" y="1134"/>
                  </a:cubicBezTo>
                  <a:cubicBezTo>
                    <a:pt x="646" y="1323"/>
                    <a:pt x="867" y="1670"/>
                    <a:pt x="1166" y="1685"/>
                  </a:cubicBezTo>
                  <a:cubicBezTo>
                    <a:pt x="1175" y="1686"/>
                    <a:pt x="1183" y="1686"/>
                    <a:pt x="1191" y="1686"/>
                  </a:cubicBezTo>
                  <a:cubicBezTo>
                    <a:pt x="1579" y="1686"/>
                    <a:pt x="1653" y="1331"/>
                    <a:pt x="1576" y="977"/>
                  </a:cubicBezTo>
                  <a:cubicBezTo>
                    <a:pt x="1544" y="725"/>
                    <a:pt x="1434" y="488"/>
                    <a:pt x="1260" y="284"/>
                  </a:cubicBezTo>
                  <a:cubicBezTo>
                    <a:pt x="1084" y="114"/>
                    <a:pt x="798" y="0"/>
                    <a:pt x="5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61"/>
            <p:cNvSpPr/>
            <p:nvPr/>
          </p:nvSpPr>
          <p:spPr>
            <a:xfrm>
              <a:off x="2449938" y="864075"/>
              <a:ext cx="183525" cy="309700"/>
            </a:xfrm>
            <a:custGeom>
              <a:avLst/>
              <a:gdLst/>
              <a:ahLst/>
              <a:cxnLst/>
              <a:rect l="l" t="t" r="r" b="b"/>
              <a:pathLst>
                <a:path w="7341" h="12388" extrusionOk="0">
                  <a:moveTo>
                    <a:pt x="3465" y="1"/>
                  </a:moveTo>
                  <a:cubicBezTo>
                    <a:pt x="2866" y="1"/>
                    <a:pt x="2286" y="194"/>
                    <a:pt x="1828" y="652"/>
                  </a:cubicBezTo>
                  <a:cubicBezTo>
                    <a:pt x="1025" y="1439"/>
                    <a:pt x="583" y="2620"/>
                    <a:pt x="347" y="3723"/>
                  </a:cubicBezTo>
                  <a:cubicBezTo>
                    <a:pt x="111" y="4841"/>
                    <a:pt x="1" y="5991"/>
                    <a:pt x="32" y="7157"/>
                  </a:cubicBezTo>
                  <a:cubicBezTo>
                    <a:pt x="48" y="8228"/>
                    <a:pt x="111" y="9425"/>
                    <a:pt x="505" y="10418"/>
                  </a:cubicBezTo>
                  <a:cubicBezTo>
                    <a:pt x="968" y="11607"/>
                    <a:pt x="2113" y="12387"/>
                    <a:pt x="3390" y="12387"/>
                  </a:cubicBezTo>
                  <a:cubicBezTo>
                    <a:pt x="3416" y="12387"/>
                    <a:pt x="3441" y="12387"/>
                    <a:pt x="3466" y="12386"/>
                  </a:cubicBezTo>
                  <a:cubicBezTo>
                    <a:pt x="4458" y="12371"/>
                    <a:pt x="5372" y="11898"/>
                    <a:pt x="5971" y="11095"/>
                  </a:cubicBezTo>
                  <a:cubicBezTo>
                    <a:pt x="6742" y="10087"/>
                    <a:pt x="7105" y="8795"/>
                    <a:pt x="7262" y="7503"/>
                  </a:cubicBezTo>
                  <a:cubicBezTo>
                    <a:pt x="7309" y="6984"/>
                    <a:pt x="7341" y="6480"/>
                    <a:pt x="7341" y="5960"/>
                  </a:cubicBezTo>
                  <a:cubicBezTo>
                    <a:pt x="7325" y="4243"/>
                    <a:pt x="7215" y="2353"/>
                    <a:pt x="5955" y="1077"/>
                  </a:cubicBezTo>
                  <a:cubicBezTo>
                    <a:pt x="5320" y="442"/>
                    <a:pt x="4371" y="1"/>
                    <a:pt x="3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61"/>
            <p:cNvSpPr/>
            <p:nvPr/>
          </p:nvSpPr>
          <p:spPr>
            <a:xfrm>
              <a:off x="2457413" y="888625"/>
              <a:ext cx="35475" cy="127075"/>
            </a:xfrm>
            <a:custGeom>
              <a:avLst/>
              <a:gdLst/>
              <a:ahLst/>
              <a:cxnLst/>
              <a:rect l="l" t="t" r="r" b="b"/>
              <a:pathLst>
                <a:path w="1419" h="5083" extrusionOk="0">
                  <a:moveTo>
                    <a:pt x="1214" y="0"/>
                  </a:moveTo>
                  <a:cubicBezTo>
                    <a:pt x="615" y="772"/>
                    <a:pt x="253" y="1780"/>
                    <a:pt x="48" y="2725"/>
                  </a:cubicBezTo>
                  <a:cubicBezTo>
                    <a:pt x="32" y="2820"/>
                    <a:pt x="17" y="2899"/>
                    <a:pt x="1" y="2993"/>
                  </a:cubicBezTo>
                  <a:cubicBezTo>
                    <a:pt x="32" y="3229"/>
                    <a:pt x="80" y="3481"/>
                    <a:pt x="143" y="3718"/>
                  </a:cubicBezTo>
                  <a:cubicBezTo>
                    <a:pt x="207" y="3938"/>
                    <a:pt x="602" y="5082"/>
                    <a:pt x="959" y="5082"/>
                  </a:cubicBezTo>
                  <a:cubicBezTo>
                    <a:pt x="1036" y="5082"/>
                    <a:pt x="1112" y="5028"/>
                    <a:pt x="1182" y="4899"/>
                  </a:cubicBezTo>
                  <a:cubicBezTo>
                    <a:pt x="1308" y="4584"/>
                    <a:pt x="1371" y="4269"/>
                    <a:pt x="1371" y="3938"/>
                  </a:cubicBezTo>
                  <a:cubicBezTo>
                    <a:pt x="1403" y="3529"/>
                    <a:pt x="1419" y="3119"/>
                    <a:pt x="1403" y="2710"/>
                  </a:cubicBezTo>
                  <a:cubicBezTo>
                    <a:pt x="1387" y="1812"/>
                    <a:pt x="1293" y="898"/>
                    <a:pt x="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61"/>
            <p:cNvSpPr/>
            <p:nvPr/>
          </p:nvSpPr>
          <p:spPr>
            <a:xfrm>
              <a:off x="2498388" y="864200"/>
              <a:ext cx="35450" cy="56400"/>
            </a:xfrm>
            <a:custGeom>
              <a:avLst/>
              <a:gdLst/>
              <a:ahLst/>
              <a:cxnLst/>
              <a:rect l="l" t="t" r="r" b="b"/>
              <a:pathLst>
                <a:path w="1418" h="2256" extrusionOk="0">
                  <a:moveTo>
                    <a:pt x="1418" y="1"/>
                  </a:moveTo>
                  <a:cubicBezTo>
                    <a:pt x="898" y="1"/>
                    <a:pt x="394" y="190"/>
                    <a:pt x="0" y="536"/>
                  </a:cubicBezTo>
                  <a:cubicBezTo>
                    <a:pt x="95" y="946"/>
                    <a:pt x="221" y="1340"/>
                    <a:pt x="394" y="1733"/>
                  </a:cubicBezTo>
                  <a:cubicBezTo>
                    <a:pt x="455" y="1893"/>
                    <a:pt x="546" y="2256"/>
                    <a:pt x="718" y="2256"/>
                  </a:cubicBezTo>
                  <a:cubicBezTo>
                    <a:pt x="766" y="2256"/>
                    <a:pt x="820" y="2227"/>
                    <a:pt x="882" y="2159"/>
                  </a:cubicBezTo>
                  <a:cubicBezTo>
                    <a:pt x="1040" y="1970"/>
                    <a:pt x="1150" y="1749"/>
                    <a:pt x="1197" y="1497"/>
                  </a:cubicBezTo>
                  <a:cubicBezTo>
                    <a:pt x="1307" y="1025"/>
                    <a:pt x="1386" y="536"/>
                    <a:pt x="1418" y="48"/>
                  </a:cubicBezTo>
                  <a:lnTo>
                    <a:pt x="14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61"/>
            <p:cNvSpPr/>
            <p:nvPr/>
          </p:nvSpPr>
          <p:spPr>
            <a:xfrm>
              <a:off x="2552713" y="866175"/>
              <a:ext cx="37825" cy="52750"/>
            </a:xfrm>
            <a:custGeom>
              <a:avLst/>
              <a:gdLst/>
              <a:ahLst/>
              <a:cxnLst/>
              <a:rect l="l" t="t" r="r" b="b"/>
              <a:pathLst>
                <a:path w="1513" h="2110" extrusionOk="0">
                  <a:moveTo>
                    <a:pt x="80" y="0"/>
                  </a:moveTo>
                  <a:cubicBezTo>
                    <a:pt x="64" y="221"/>
                    <a:pt x="48" y="457"/>
                    <a:pt x="32" y="678"/>
                  </a:cubicBezTo>
                  <a:cubicBezTo>
                    <a:pt x="1" y="1024"/>
                    <a:pt x="1" y="1387"/>
                    <a:pt x="48" y="1749"/>
                  </a:cubicBezTo>
                  <a:cubicBezTo>
                    <a:pt x="64" y="1875"/>
                    <a:pt x="111" y="1985"/>
                    <a:pt x="190" y="2080"/>
                  </a:cubicBezTo>
                  <a:cubicBezTo>
                    <a:pt x="219" y="2101"/>
                    <a:pt x="251" y="2109"/>
                    <a:pt x="283" y="2109"/>
                  </a:cubicBezTo>
                  <a:cubicBezTo>
                    <a:pt x="371" y="2109"/>
                    <a:pt x="463" y="2043"/>
                    <a:pt x="521" y="1985"/>
                  </a:cubicBezTo>
                  <a:cubicBezTo>
                    <a:pt x="867" y="1670"/>
                    <a:pt x="1166" y="1308"/>
                    <a:pt x="1387" y="898"/>
                  </a:cubicBezTo>
                  <a:cubicBezTo>
                    <a:pt x="1434" y="835"/>
                    <a:pt x="1466" y="772"/>
                    <a:pt x="1513" y="694"/>
                  </a:cubicBezTo>
                  <a:cubicBezTo>
                    <a:pt x="1088" y="363"/>
                    <a:pt x="599" y="127"/>
                    <a:pt x="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61"/>
            <p:cNvSpPr/>
            <p:nvPr/>
          </p:nvSpPr>
          <p:spPr>
            <a:xfrm>
              <a:off x="2456238" y="1054400"/>
              <a:ext cx="173300" cy="119750"/>
            </a:xfrm>
            <a:custGeom>
              <a:avLst/>
              <a:gdLst/>
              <a:ahLst/>
              <a:cxnLst/>
              <a:rect l="l" t="t" r="r" b="b"/>
              <a:pathLst>
                <a:path w="6932" h="4790" extrusionOk="0">
                  <a:moveTo>
                    <a:pt x="4781" y="0"/>
                  </a:moveTo>
                  <a:cubicBezTo>
                    <a:pt x="4277" y="0"/>
                    <a:pt x="3773" y="58"/>
                    <a:pt x="3277" y="174"/>
                  </a:cubicBezTo>
                  <a:cubicBezTo>
                    <a:pt x="2316" y="395"/>
                    <a:pt x="1418" y="804"/>
                    <a:pt x="631" y="1403"/>
                  </a:cubicBezTo>
                  <a:cubicBezTo>
                    <a:pt x="410" y="1576"/>
                    <a:pt x="205" y="1749"/>
                    <a:pt x="1" y="1938"/>
                  </a:cubicBezTo>
                  <a:cubicBezTo>
                    <a:pt x="64" y="2237"/>
                    <a:pt x="142" y="2537"/>
                    <a:pt x="253" y="2820"/>
                  </a:cubicBezTo>
                  <a:cubicBezTo>
                    <a:pt x="721" y="4006"/>
                    <a:pt x="1883" y="4789"/>
                    <a:pt x="3175" y="4789"/>
                  </a:cubicBezTo>
                  <a:cubicBezTo>
                    <a:pt x="3188" y="4789"/>
                    <a:pt x="3201" y="4789"/>
                    <a:pt x="3214" y="4789"/>
                  </a:cubicBezTo>
                  <a:cubicBezTo>
                    <a:pt x="4206" y="4758"/>
                    <a:pt x="5120" y="4285"/>
                    <a:pt x="5719" y="3482"/>
                  </a:cubicBezTo>
                  <a:cubicBezTo>
                    <a:pt x="6364" y="2553"/>
                    <a:pt x="6790" y="1481"/>
                    <a:pt x="6931" y="363"/>
                  </a:cubicBezTo>
                  <a:cubicBezTo>
                    <a:pt x="6233" y="121"/>
                    <a:pt x="5508" y="0"/>
                    <a:pt x="4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61"/>
            <p:cNvSpPr/>
            <p:nvPr/>
          </p:nvSpPr>
          <p:spPr>
            <a:xfrm>
              <a:off x="2581063" y="895325"/>
              <a:ext cx="50825" cy="131900"/>
            </a:xfrm>
            <a:custGeom>
              <a:avLst/>
              <a:gdLst/>
              <a:ahLst/>
              <a:cxnLst/>
              <a:rect l="l" t="t" r="r" b="b"/>
              <a:pathLst>
                <a:path w="2033" h="5276" extrusionOk="0">
                  <a:moveTo>
                    <a:pt x="867" y="0"/>
                  </a:moveTo>
                  <a:cubicBezTo>
                    <a:pt x="757" y="992"/>
                    <a:pt x="552" y="1985"/>
                    <a:pt x="284" y="2961"/>
                  </a:cubicBezTo>
                  <a:cubicBezTo>
                    <a:pt x="143" y="3402"/>
                    <a:pt x="64" y="3859"/>
                    <a:pt x="17" y="4316"/>
                  </a:cubicBezTo>
                  <a:cubicBezTo>
                    <a:pt x="1" y="4615"/>
                    <a:pt x="1" y="5104"/>
                    <a:pt x="332" y="5245"/>
                  </a:cubicBezTo>
                  <a:cubicBezTo>
                    <a:pt x="383" y="5266"/>
                    <a:pt x="434" y="5276"/>
                    <a:pt x="485" y="5276"/>
                  </a:cubicBezTo>
                  <a:cubicBezTo>
                    <a:pt x="929" y="5276"/>
                    <a:pt x="1329" y="4533"/>
                    <a:pt x="1513" y="4222"/>
                  </a:cubicBezTo>
                  <a:cubicBezTo>
                    <a:pt x="1702" y="3859"/>
                    <a:pt x="1875" y="3497"/>
                    <a:pt x="2033" y="3119"/>
                  </a:cubicBezTo>
                  <a:cubicBezTo>
                    <a:pt x="1923" y="1985"/>
                    <a:pt x="1639" y="866"/>
                    <a:pt x="8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Picture 22" descr="descarg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50" y="2714626"/>
            <a:ext cx="4357718" cy="208103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642924"/>
            <a:ext cx="7016100" cy="688051"/>
          </a:xfrm>
        </p:spPr>
        <p:txBody>
          <a:bodyPr/>
          <a:lstStyle/>
          <a:p>
            <a:r>
              <a:rPr lang="es-MX" sz="2800" dirty="0"/>
              <a:t>Viernes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1670" y="1357304"/>
            <a:ext cx="4906500" cy="713400"/>
          </a:xfrm>
        </p:spPr>
        <p:txBody>
          <a:bodyPr/>
          <a:lstStyle/>
          <a:p>
            <a:r>
              <a:rPr lang="es-MX" sz="1800" dirty="0"/>
              <a:t>Lenguaje Oral</a:t>
            </a:r>
          </a:p>
          <a:p>
            <a:endParaRPr lang="es-MX" sz="1800" dirty="0"/>
          </a:p>
          <a:p>
            <a:r>
              <a:rPr lang="es-MX" sz="1800" dirty="0"/>
              <a:t>Activación</a:t>
            </a:r>
          </a:p>
          <a:p>
            <a:endParaRPr lang="es-MX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4143386"/>
            <a:ext cx="6215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https://www.youtube.com/watch?v=G8EhjeUkpt4</a:t>
            </a:r>
          </a:p>
        </p:txBody>
      </p:sp>
      <p:pic>
        <p:nvPicPr>
          <p:cNvPr id="5" name="Picture 4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2143122"/>
            <a:ext cx="3429024" cy="1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Decoración patriótica</a:t>
            </a:r>
          </a:p>
        </p:txBody>
      </p:sp>
      <p:pic>
        <p:nvPicPr>
          <p:cNvPr id="3" name="Picture 2" descr="CUENTO-INDEPENDENCIA-DE-MÉXICO-PORTA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000114"/>
            <a:ext cx="8143932" cy="407196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2" name="Google Shape;4092;p60"/>
          <p:cNvSpPr txBox="1">
            <a:spLocks noGrp="1"/>
          </p:cNvSpPr>
          <p:nvPr>
            <p:ph type="title"/>
          </p:nvPr>
        </p:nvSpPr>
        <p:spPr>
          <a:xfrm>
            <a:off x="428596" y="3643320"/>
            <a:ext cx="7286676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b="0" u="sng" dirty="0">
                <a:hlinkClick r:id="rId3"/>
              </a:rPr>
              <a:t>https://www.youtube.com/watch?v=UofklBmQcb8</a:t>
            </a:r>
            <a:endParaRPr/>
          </a:p>
        </p:txBody>
      </p:sp>
      <p:sp>
        <p:nvSpPr>
          <p:cNvPr id="4093" name="Google Shape;4093;p60"/>
          <p:cNvSpPr txBox="1">
            <a:spLocks noGrp="1"/>
          </p:cNvSpPr>
          <p:nvPr>
            <p:ph type="subTitle" idx="1"/>
          </p:nvPr>
        </p:nvSpPr>
        <p:spPr>
          <a:xfrm>
            <a:off x="2071670" y="428610"/>
            <a:ext cx="6227700" cy="857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Video de la independencia de México</a:t>
            </a:r>
            <a:endParaRPr/>
          </a:p>
        </p:txBody>
      </p:sp>
      <p:pic>
        <p:nvPicPr>
          <p:cNvPr id="4" name="Picture 3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1500180"/>
            <a:ext cx="3429024" cy="1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3" name="Google Shape;4123;p62"/>
          <p:cNvSpPr txBox="1">
            <a:spLocks noGrp="1"/>
          </p:cNvSpPr>
          <p:nvPr>
            <p:ph type="title" idx="8"/>
          </p:nvPr>
        </p:nvSpPr>
        <p:spPr>
          <a:xfrm>
            <a:off x="714348" y="714362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Video de canciones alusivas a la independencia.</a:t>
            </a:r>
            <a:endParaRPr/>
          </a:p>
        </p:txBody>
      </p:sp>
      <p:sp>
        <p:nvSpPr>
          <p:cNvPr id="4128" name="Google Shape;4128;p62"/>
          <p:cNvSpPr txBox="1">
            <a:spLocks noGrp="1"/>
          </p:cNvSpPr>
          <p:nvPr>
            <p:ph type="subTitle" idx="3"/>
          </p:nvPr>
        </p:nvSpPr>
        <p:spPr>
          <a:xfrm>
            <a:off x="2714612" y="1571618"/>
            <a:ext cx="5572164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u="sng" dirty="0">
                <a:hlinkClick r:id="rId3"/>
              </a:rPr>
              <a:t>https://www.youtube.com/watch?v=l9Dk0ky206w</a:t>
            </a:r>
            <a:r>
              <a:rPr lang="es-MX" u="sng" dirty="0"/>
              <a:t> </a:t>
            </a:r>
            <a:endParaRPr/>
          </a:p>
        </p:txBody>
      </p:sp>
      <p:sp>
        <p:nvSpPr>
          <p:cNvPr id="4131" name="Google Shape;4131;p62"/>
          <p:cNvSpPr txBox="1">
            <a:spLocks noGrp="1"/>
          </p:cNvSpPr>
          <p:nvPr>
            <p:ph type="subTitle" idx="7"/>
          </p:nvPr>
        </p:nvSpPr>
        <p:spPr>
          <a:xfrm>
            <a:off x="2000232" y="2928940"/>
            <a:ext cx="6500858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dirty="0"/>
              <a:t>Señalar la importancia de los símbolos patrios y el significado que tiene para nosotros como mexicanos.</a:t>
            </a:r>
            <a:endParaRPr/>
          </a:p>
        </p:txBody>
      </p:sp>
      <p:sp>
        <p:nvSpPr>
          <p:cNvPr id="4133" name="Google Shape;4133;p62"/>
          <p:cNvSpPr/>
          <p:nvPr/>
        </p:nvSpPr>
        <p:spPr>
          <a:xfrm>
            <a:off x="1214414" y="3071816"/>
            <a:ext cx="191444" cy="176803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4" name="Google Shape;4134;p62"/>
          <p:cNvSpPr/>
          <p:nvPr/>
        </p:nvSpPr>
        <p:spPr>
          <a:xfrm>
            <a:off x="1071538" y="1643056"/>
            <a:ext cx="191444" cy="176803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Picture 15" descr="Youtube GIFs - Get the best GIF on GIPHY">
            <a:extLst>
              <a:ext uri="{FF2B5EF4-FFF2-40B4-BE49-F238E27FC236}">
                <a16:creationId xmlns:a16="http://schemas.microsoft.com/office/drawing/2014/main" id="{17D50363-F776-46FF-8EEA-92CB54504A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214428"/>
            <a:ext cx="1785950" cy="100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9" name="Google Shape;4339;p69"/>
          <p:cNvSpPr txBox="1">
            <a:spLocks noGrp="1"/>
          </p:cNvSpPr>
          <p:nvPr>
            <p:ph type="title"/>
          </p:nvPr>
        </p:nvSpPr>
        <p:spPr>
          <a:xfrm>
            <a:off x="2214546" y="1643056"/>
            <a:ext cx="46200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800" dirty="0"/>
              <a:t>Cierre</a:t>
            </a:r>
            <a:endParaRPr sz="4800"/>
          </a:p>
        </p:txBody>
      </p:sp>
      <p:sp>
        <p:nvSpPr>
          <p:cNvPr id="4340" name="Google Shape;4340;p69"/>
          <p:cNvSpPr txBox="1">
            <a:spLocks noGrp="1"/>
          </p:cNvSpPr>
          <p:nvPr>
            <p:ph type="subTitle" idx="1"/>
          </p:nvPr>
        </p:nvSpPr>
        <p:spPr>
          <a:xfrm>
            <a:off x="1071538" y="3286130"/>
            <a:ext cx="6858048" cy="10951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Recordar los personajes y su participación en la lucha de independencia y la importancia de los símbolos que nos dan identidad como Mexicanos </a:t>
            </a:r>
            <a:endParaRPr/>
          </a:p>
        </p:txBody>
      </p:sp>
      <p:grpSp>
        <p:nvGrpSpPr>
          <p:cNvPr id="4341" name="Google Shape;4341;p69"/>
          <p:cNvGrpSpPr/>
          <p:nvPr/>
        </p:nvGrpSpPr>
        <p:grpSpPr>
          <a:xfrm>
            <a:off x="3937496" y="213139"/>
            <a:ext cx="1269012" cy="1564546"/>
            <a:chOff x="3261138" y="441025"/>
            <a:chExt cx="708075" cy="872975"/>
          </a:xfrm>
        </p:grpSpPr>
        <p:sp>
          <p:nvSpPr>
            <p:cNvPr id="4342" name="Google Shape;4342;p69"/>
            <p:cNvSpPr/>
            <p:nvPr/>
          </p:nvSpPr>
          <p:spPr>
            <a:xfrm>
              <a:off x="3306438" y="441025"/>
              <a:ext cx="177225" cy="227150"/>
            </a:xfrm>
            <a:custGeom>
              <a:avLst/>
              <a:gdLst/>
              <a:ahLst/>
              <a:cxnLst/>
              <a:rect l="l" t="t" r="r" b="b"/>
              <a:pathLst>
                <a:path w="7089" h="9086" extrusionOk="0">
                  <a:moveTo>
                    <a:pt x="1296" y="1"/>
                  </a:moveTo>
                  <a:cubicBezTo>
                    <a:pt x="1115" y="1"/>
                    <a:pt x="938" y="39"/>
                    <a:pt x="788" y="121"/>
                  </a:cubicBezTo>
                  <a:cubicBezTo>
                    <a:pt x="237" y="420"/>
                    <a:pt x="0" y="1113"/>
                    <a:pt x="126" y="1743"/>
                  </a:cubicBezTo>
                  <a:cubicBezTo>
                    <a:pt x="189" y="2042"/>
                    <a:pt x="347" y="2326"/>
                    <a:pt x="552" y="2547"/>
                  </a:cubicBezTo>
                  <a:cubicBezTo>
                    <a:pt x="772" y="2783"/>
                    <a:pt x="1119" y="2783"/>
                    <a:pt x="1339" y="3019"/>
                  </a:cubicBezTo>
                  <a:cubicBezTo>
                    <a:pt x="1623" y="3318"/>
                    <a:pt x="2757" y="6043"/>
                    <a:pt x="3356" y="6862"/>
                  </a:cubicBezTo>
                  <a:cubicBezTo>
                    <a:pt x="3870" y="7548"/>
                    <a:pt x="5114" y="9085"/>
                    <a:pt x="6180" y="9085"/>
                  </a:cubicBezTo>
                  <a:cubicBezTo>
                    <a:pt x="6387" y="9085"/>
                    <a:pt x="6587" y="9027"/>
                    <a:pt x="6774" y="8894"/>
                  </a:cubicBezTo>
                  <a:cubicBezTo>
                    <a:pt x="7089" y="8705"/>
                    <a:pt x="7041" y="8233"/>
                    <a:pt x="6695" y="8138"/>
                  </a:cubicBezTo>
                  <a:cubicBezTo>
                    <a:pt x="5545" y="7792"/>
                    <a:pt x="4726" y="6910"/>
                    <a:pt x="4033" y="5965"/>
                  </a:cubicBezTo>
                  <a:cubicBezTo>
                    <a:pt x="3497" y="5240"/>
                    <a:pt x="2946" y="4437"/>
                    <a:pt x="2647" y="3539"/>
                  </a:cubicBezTo>
                  <a:cubicBezTo>
                    <a:pt x="2489" y="3082"/>
                    <a:pt x="2410" y="2610"/>
                    <a:pt x="2410" y="2121"/>
                  </a:cubicBezTo>
                  <a:cubicBezTo>
                    <a:pt x="2410" y="1664"/>
                    <a:pt x="2647" y="1160"/>
                    <a:pt x="2473" y="719"/>
                  </a:cubicBezTo>
                  <a:cubicBezTo>
                    <a:pt x="2302" y="273"/>
                    <a:pt x="1780" y="1"/>
                    <a:pt x="1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69"/>
            <p:cNvSpPr/>
            <p:nvPr/>
          </p:nvSpPr>
          <p:spPr>
            <a:xfrm>
              <a:off x="3752688" y="458475"/>
              <a:ext cx="145650" cy="171275"/>
            </a:xfrm>
            <a:custGeom>
              <a:avLst/>
              <a:gdLst/>
              <a:ahLst/>
              <a:cxnLst/>
              <a:rect l="l" t="t" r="r" b="b"/>
              <a:pathLst>
                <a:path w="5826" h="6851" extrusionOk="0">
                  <a:moveTo>
                    <a:pt x="4342" y="1"/>
                  </a:moveTo>
                  <a:cubicBezTo>
                    <a:pt x="4036" y="1"/>
                    <a:pt x="3719" y="102"/>
                    <a:pt x="3431" y="321"/>
                  </a:cubicBezTo>
                  <a:cubicBezTo>
                    <a:pt x="3084" y="588"/>
                    <a:pt x="2801" y="966"/>
                    <a:pt x="2659" y="1392"/>
                  </a:cubicBezTo>
                  <a:cubicBezTo>
                    <a:pt x="2517" y="1896"/>
                    <a:pt x="2769" y="2384"/>
                    <a:pt x="2722" y="2888"/>
                  </a:cubicBezTo>
                  <a:cubicBezTo>
                    <a:pt x="2706" y="3298"/>
                    <a:pt x="2297" y="3644"/>
                    <a:pt x="2092" y="3959"/>
                  </a:cubicBezTo>
                  <a:cubicBezTo>
                    <a:pt x="1572" y="4700"/>
                    <a:pt x="974" y="5393"/>
                    <a:pt x="344" y="6023"/>
                  </a:cubicBezTo>
                  <a:cubicBezTo>
                    <a:pt x="1" y="6365"/>
                    <a:pt x="324" y="6851"/>
                    <a:pt x="692" y="6851"/>
                  </a:cubicBezTo>
                  <a:cubicBezTo>
                    <a:pt x="797" y="6851"/>
                    <a:pt x="907" y="6811"/>
                    <a:pt x="1005" y="6716"/>
                  </a:cubicBezTo>
                  <a:cubicBezTo>
                    <a:pt x="1698" y="6070"/>
                    <a:pt x="2328" y="5345"/>
                    <a:pt x="2880" y="4589"/>
                  </a:cubicBezTo>
                  <a:cubicBezTo>
                    <a:pt x="3069" y="4322"/>
                    <a:pt x="3415" y="3518"/>
                    <a:pt x="3762" y="3471"/>
                  </a:cubicBezTo>
                  <a:cubicBezTo>
                    <a:pt x="3785" y="3466"/>
                    <a:pt x="3808" y="3464"/>
                    <a:pt x="3830" y="3464"/>
                  </a:cubicBezTo>
                  <a:cubicBezTo>
                    <a:pt x="3885" y="3464"/>
                    <a:pt x="3938" y="3476"/>
                    <a:pt x="3982" y="3487"/>
                  </a:cubicBezTo>
                  <a:cubicBezTo>
                    <a:pt x="4054" y="3498"/>
                    <a:pt x="4124" y="3504"/>
                    <a:pt x="4193" y="3504"/>
                  </a:cubicBezTo>
                  <a:cubicBezTo>
                    <a:pt x="5068" y="3504"/>
                    <a:pt x="5736" y="2614"/>
                    <a:pt x="5809" y="1738"/>
                  </a:cubicBezTo>
                  <a:cubicBezTo>
                    <a:pt x="5825" y="1581"/>
                    <a:pt x="5809" y="1407"/>
                    <a:pt x="5778" y="1250"/>
                  </a:cubicBezTo>
                  <a:cubicBezTo>
                    <a:pt x="5616" y="474"/>
                    <a:pt x="5005" y="1"/>
                    <a:pt x="4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4" name="Google Shape;4344;p69"/>
            <p:cNvSpPr/>
            <p:nvPr/>
          </p:nvSpPr>
          <p:spPr>
            <a:xfrm>
              <a:off x="3695888" y="838800"/>
              <a:ext cx="66200" cy="101550"/>
            </a:xfrm>
            <a:custGeom>
              <a:avLst/>
              <a:gdLst/>
              <a:ahLst/>
              <a:cxnLst/>
              <a:rect l="l" t="t" r="r" b="b"/>
              <a:pathLst>
                <a:path w="2648" h="4062" extrusionOk="0">
                  <a:moveTo>
                    <a:pt x="1515" y="1"/>
                  </a:moveTo>
                  <a:cubicBezTo>
                    <a:pt x="1253" y="1"/>
                    <a:pt x="985" y="48"/>
                    <a:pt x="804" y="103"/>
                  </a:cubicBezTo>
                  <a:cubicBezTo>
                    <a:pt x="1" y="355"/>
                    <a:pt x="363" y="1537"/>
                    <a:pt x="458" y="2151"/>
                  </a:cubicBezTo>
                  <a:cubicBezTo>
                    <a:pt x="519" y="2685"/>
                    <a:pt x="713" y="4061"/>
                    <a:pt x="1469" y="4061"/>
                  </a:cubicBezTo>
                  <a:cubicBezTo>
                    <a:pt x="1494" y="4061"/>
                    <a:pt x="1519" y="4060"/>
                    <a:pt x="1544" y="4057"/>
                  </a:cubicBezTo>
                  <a:cubicBezTo>
                    <a:pt x="1985" y="4010"/>
                    <a:pt x="2064" y="3474"/>
                    <a:pt x="2143" y="3127"/>
                  </a:cubicBezTo>
                  <a:cubicBezTo>
                    <a:pt x="2348" y="2308"/>
                    <a:pt x="2647" y="1222"/>
                    <a:pt x="2316" y="387"/>
                  </a:cubicBezTo>
                  <a:cubicBezTo>
                    <a:pt x="2285" y="308"/>
                    <a:pt x="2237" y="229"/>
                    <a:pt x="2190" y="182"/>
                  </a:cubicBezTo>
                  <a:cubicBezTo>
                    <a:pt x="2033" y="48"/>
                    <a:pt x="1777" y="1"/>
                    <a:pt x="15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5" name="Google Shape;4345;p69"/>
            <p:cNvSpPr/>
            <p:nvPr/>
          </p:nvSpPr>
          <p:spPr>
            <a:xfrm>
              <a:off x="3761663" y="843375"/>
              <a:ext cx="43725" cy="100150"/>
            </a:xfrm>
            <a:custGeom>
              <a:avLst/>
              <a:gdLst/>
              <a:ahLst/>
              <a:cxnLst/>
              <a:rect l="l" t="t" r="r" b="b"/>
              <a:pathLst>
                <a:path w="1749" h="4006" extrusionOk="0">
                  <a:moveTo>
                    <a:pt x="965" y="1"/>
                  </a:moveTo>
                  <a:cubicBezTo>
                    <a:pt x="780" y="1"/>
                    <a:pt x="594" y="47"/>
                    <a:pt x="457" y="125"/>
                  </a:cubicBezTo>
                  <a:cubicBezTo>
                    <a:pt x="0" y="361"/>
                    <a:pt x="126" y="1023"/>
                    <a:pt x="174" y="1432"/>
                  </a:cubicBezTo>
                  <a:cubicBezTo>
                    <a:pt x="202" y="1728"/>
                    <a:pt x="520" y="4006"/>
                    <a:pt x="1061" y="4006"/>
                  </a:cubicBezTo>
                  <a:cubicBezTo>
                    <a:pt x="1125" y="4006"/>
                    <a:pt x="1191" y="3975"/>
                    <a:pt x="1260" y="3905"/>
                  </a:cubicBezTo>
                  <a:cubicBezTo>
                    <a:pt x="1607" y="3559"/>
                    <a:pt x="1623" y="2976"/>
                    <a:pt x="1654" y="2519"/>
                  </a:cubicBezTo>
                  <a:cubicBezTo>
                    <a:pt x="1686" y="2141"/>
                    <a:pt x="1701" y="1763"/>
                    <a:pt x="1701" y="1401"/>
                  </a:cubicBezTo>
                  <a:cubicBezTo>
                    <a:pt x="1717" y="1369"/>
                    <a:pt x="1717" y="1338"/>
                    <a:pt x="1717" y="1306"/>
                  </a:cubicBezTo>
                  <a:cubicBezTo>
                    <a:pt x="1717" y="991"/>
                    <a:pt x="1749" y="582"/>
                    <a:pt x="1607" y="314"/>
                  </a:cubicBezTo>
                  <a:cubicBezTo>
                    <a:pt x="1487" y="92"/>
                    <a:pt x="1226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69"/>
            <p:cNvSpPr/>
            <p:nvPr/>
          </p:nvSpPr>
          <p:spPr>
            <a:xfrm>
              <a:off x="3811663" y="839450"/>
              <a:ext cx="47275" cy="99100"/>
            </a:xfrm>
            <a:custGeom>
              <a:avLst/>
              <a:gdLst/>
              <a:ahLst/>
              <a:cxnLst/>
              <a:rect l="l" t="t" r="r" b="b"/>
              <a:pathLst>
                <a:path w="1891" h="3964" extrusionOk="0">
                  <a:moveTo>
                    <a:pt x="1028" y="0"/>
                  </a:moveTo>
                  <a:cubicBezTo>
                    <a:pt x="959" y="0"/>
                    <a:pt x="889" y="10"/>
                    <a:pt x="820" y="30"/>
                  </a:cubicBezTo>
                  <a:cubicBezTo>
                    <a:pt x="521" y="93"/>
                    <a:pt x="253" y="282"/>
                    <a:pt x="111" y="550"/>
                  </a:cubicBezTo>
                  <a:cubicBezTo>
                    <a:pt x="1" y="865"/>
                    <a:pt x="158" y="1259"/>
                    <a:pt x="190" y="1574"/>
                  </a:cubicBezTo>
                  <a:cubicBezTo>
                    <a:pt x="269" y="2172"/>
                    <a:pt x="174" y="3464"/>
                    <a:pt x="741" y="3858"/>
                  </a:cubicBezTo>
                  <a:cubicBezTo>
                    <a:pt x="847" y="3931"/>
                    <a:pt x="941" y="3964"/>
                    <a:pt x="1026" y="3964"/>
                  </a:cubicBezTo>
                  <a:cubicBezTo>
                    <a:pt x="1614" y="3964"/>
                    <a:pt x="1737" y="2402"/>
                    <a:pt x="1765" y="2030"/>
                  </a:cubicBezTo>
                  <a:cubicBezTo>
                    <a:pt x="1812" y="1542"/>
                    <a:pt x="1891" y="991"/>
                    <a:pt x="1718" y="502"/>
                  </a:cubicBezTo>
                  <a:cubicBezTo>
                    <a:pt x="1628" y="193"/>
                    <a:pt x="1337" y="0"/>
                    <a:pt x="10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69"/>
            <p:cNvSpPr/>
            <p:nvPr/>
          </p:nvSpPr>
          <p:spPr>
            <a:xfrm>
              <a:off x="3868763" y="833475"/>
              <a:ext cx="55150" cy="102475"/>
            </a:xfrm>
            <a:custGeom>
              <a:avLst/>
              <a:gdLst/>
              <a:ahLst/>
              <a:cxnLst/>
              <a:rect l="l" t="t" r="r" b="b"/>
              <a:pathLst>
                <a:path w="2206" h="4099" extrusionOk="0">
                  <a:moveTo>
                    <a:pt x="1117" y="0"/>
                  </a:moveTo>
                  <a:cubicBezTo>
                    <a:pt x="1007" y="0"/>
                    <a:pt x="895" y="12"/>
                    <a:pt x="788" y="33"/>
                  </a:cubicBezTo>
                  <a:cubicBezTo>
                    <a:pt x="1" y="190"/>
                    <a:pt x="221" y="946"/>
                    <a:pt x="268" y="1561"/>
                  </a:cubicBezTo>
                  <a:cubicBezTo>
                    <a:pt x="316" y="2128"/>
                    <a:pt x="426" y="2695"/>
                    <a:pt x="505" y="3262"/>
                  </a:cubicBezTo>
                  <a:cubicBezTo>
                    <a:pt x="536" y="3482"/>
                    <a:pt x="599" y="4049"/>
                    <a:pt x="914" y="4049"/>
                  </a:cubicBezTo>
                  <a:cubicBezTo>
                    <a:pt x="967" y="4082"/>
                    <a:pt x="1028" y="4098"/>
                    <a:pt x="1090" y="4098"/>
                  </a:cubicBezTo>
                  <a:cubicBezTo>
                    <a:pt x="1177" y="4098"/>
                    <a:pt x="1266" y="4066"/>
                    <a:pt x="1340" y="4002"/>
                  </a:cubicBezTo>
                  <a:cubicBezTo>
                    <a:pt x="2017" y="3277"/>
                    <a:pt x="2206" y="1781"/>
                    <a:pt x="2111" y="820"/>
                  </a:cubicBezTo>
                  <a:lnTo>
                    <a:pt x="2111" y="757"/>
                  </a:lnTo>
                  <a:cubicBezTo>
                    <a:pt x="2048" y="208"/>
                    <a:pt x="1590" y="0"/>
                    <a:pt x="1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69"/>
            <p:cNvSpPr/>
            <p:nvPr/>
          </p:nvSpPr>
          <p:spPr>
            <a:xfrm>
              <a:off x="3261138" y="553050"/>
              <a:ext cx="708075" cy="760950"/>
            </a:xfrm>
            <a:custGeom>
              <a:avLst/>
              <a:gdLst/>
              <a:ahLst/>
              <a:cxnLst/>
              <a:rect l="l" t="t" r="r" b="b"/>
              <a:pathLst>
                <a:path w="28323" h="30438" extrusionOk="0">
                  <a:moveTo>
                    <a:pt x="15387" y="1"/>
                  </a:moveTo>
                  <a:cubicBezTo>
                    <a:pt x="15299" y="1"/>
                    <a:pt x="15211" y="2"/>
                    <a:pt x="15123" y="3"/>
                  </a:cubicBezTo>
                  <a:cubicBezTo>
                    <a:pt x="11452" y="3"/>
                    <a:pt x="4837" y="964"/>
                    <a:pt x="1671" y="7438"/>
                  </a:cubicBezTo>
                  <a:cubicBezTo>
                    <a:pt x="1088" y="8745"/>
                    <a:pt x="694" y="10115"/>
                    <a:pt x="489" y="11533"/>
                  </a:cubicBezTo>
                  <a:cubicBezTo>
                    <a:pt x="1" y="14431"/>
                    <a:pt x="127" y="17393"/>
                    <a:pt x="836" y="20260"/>
                  </a:cubicBezTo>
                  <a:cubicBezTo>
                    <a:pt x="1356" y="22339"/>
                    <a:pt x="2253" y="24371"/>
                    <a:pt x="3624" y="26025"/>
                  </a:cubicBezTo>
                  <a:cubicBezTo>
                    <a:pt x="4915" y="27553"/>
                    <a:pt x="6569" y="28734"/>
                    <a:pt x="8460" y="29458"/>
                  </a:cubicBezTo>
                  <a:cubicBezTo>
                    <a:pt x="10237" y="30106"/>
                    <a:pt x="12130" y="30437"/>
                    <a:pt x="14029" y="30437"/>
                  </a:cubicBezTo>
                  <a:cubicBezTo>
                    <a:pt x="14115" y="30437"/>
                    <a:pt x="14201" y="30436"/>
                    <a:pt x="14288" y="30435"/>
                  </a:cubicBezTo>
                  <a:cubicBezTo>
                    <a:pt x="14329" y="30435"/>
                    <a:pt x="14371" y="30435"/>
                    <a:pt x="14413" y="30435"/>
                  </a:cubicBezTo>
                  <a:cubicBezTo>
                    <a:pt x="16545" y="30435"/>
                    <a:pt x="18674" y="30042"/>
                    <a:pt x="20651" y="29254"/>
                  </a:cubicBezTo>
                  <a:cubicBezTo>
                    <a:pt x="22699" y="28419"/>
                    <a:pt x="24573" y="27096"/>
                    <a:pt x="25849" y="25237"/>
                  </a:cubicBezTo>
                  <a:cubicBezTo>
                    <a:pt x="26653" y="24056"/>
                    <a:pt x="27220" y="22717"/>
                    <a:pt x="27503" y="21299"/>
                  </a:cubicBezTo>
                  <a:cubicBezTo>
                    <a:pt x="27692" y="20401"/>
                    <a:pt x="28322" y="18070"/>
                    <a:pt x="26889" y="17881"/>
                  </a:cubicBezTo>
                  <a:lnTo>
                    <a:pt x="26794" y="17881"/>
                  </a:lnTo>
                  <a:cubicBezTo>
                    <a:pt x="26119" y="17881"/>
                    <a:pt x="25443" y="17882"/>
                    <a:pt x="24768" y="17882"/>
                  </a:cubicBezTo>
                  <a:cubicBezTo>
                    <a:pt x="22402" y="17882"/>
                    <a:pt x="20035" y="17872"/>
                    <a:pt x="17659" y="17787"/>
                  </a:cubicBezTo>
                  <a:cubicBezTo>
                    <a:pt x="17619" y="17784"/>
                    <a:pt x="17580" y="17783"/>
                    <a:pt x="17540" y="17783"/>
                  </a:cubicBezTo>
                  <a:cubicBezTo>
                    <a:pt x="17343" y="17783"/>
                    <a:pt x="17147" y="17815"/>
                    <a:pt x="16950" y="17881"/>
                  </a:cubicBezTo>
                  <a:cubicBezTo>
                    <a:pt x="16587" y="18023"/>
                    <a:pt x="16351" y="18417"/>
                    <a:pt x="16241" y="18810"/>
                  </a:cubicBezTo>
                  <a:cubicBezTo>
                    <a:pt x="15973" y="19708"/>
                    <a:pt x="15816" y="21567"/>
                    <a:pt x="14571" y="21567"/>
                  </a:cubicBezTo>
                  <a:cubicBezTo>
                    <a:pt x="14051" y="21551"/>
                    <a:pt x="12492" y="21488"/>
                    <a:pt x="12492" y="17188"/>
                  </a:cubicBezTo>
                  <a:cubicBezTo>
                    <a:pt x="12492" y="16022"/>
                    <a:pt x="12555" y="14857"/>
                    <a:pt x="12571" y="13691"/>
                  </a:cubicBezTo>
                  <a:cubicBezTo>
                    <a:pt x="12587" y="12620"/>
                    <a:pt x="12634" y="11502"/>
                    <a:pt x="12933" y="10462"/>
                  </a:cubicBezTo>
                  <a:cubicBezTo>
                    <a:pt x="13311" y="9170"/>
                    <a:pt x="13973" y="8588"/>
                    <a:pt x="15075" y="8588"/>
                  </a:cubicBezTo>
                  <a:cubicBezTo>
                    <a:pt x="15879" y="8588"/>
                    <a:pt x="16115" y="9107"/>
                    <a:pt x="16414" y="10557"/>
                  </a:cubicBezTo>
                  <a:cubicBezTo>
                    <a:pt x="16572" y="11439"/>
                    <a:pt x="16808" y="12525"/>
                    <a:pt x="17816" y="12525"/>
                  </a:cubicBezTo>
                  <a:cubicBezTo>
                    <a:pt x="19627" y="12525"/>
                    <a:pt x="21455" y="12541"/>
                    <a:pt x="23266" y="12573"/>
                  </a:cubicBezTo>
                  <a:cubicBezTo>
                    <a:pt x="23604" y="12577"/>
                    <a:pt x="23950" y="12584"/>
                    <a:pt x="24299" y="12584"/>
                  </a:cubicBezTo>
                  <a:cubicBezTo>
                    <a:pt x="25122" y="12584"/>
                    <a:pt x="25962" y="12550"/>
                    <a:pt x="26747" y="12384"/>
                  </a:cubicBezTo>
                  <a:cubicBezTo>
                    <a:pt x="27062" y="12321"/>
                    <a:pt x="27456" y="12210"/>
                    <a:pt x="27582" y="11864"/>
                  </a:cubicBezTo>
                  <a:cubicBezTo>
                    <a:pt x="27629" y="11706"/>
                    <a:pt x="27661" y="11533"/>
                    <a:pt x="27645" y="11360"/>
                  </a:cubicBezTo>
                  <a:cubicBezTo>
                    <a:pt x="27535" y="9013"/>
                    <a:pt x="27078" y="6619"/>
                    <a:pt x="25771" y="4665"/>
                  </a:cubicBezTo>
                  <a:cubicBezTo>
                    <a:pt x="24573" y="2886"/>
                    <a:pt x="22794" y="1641"/>
                    <a:pt x="20825" y="917"/>
                  </a:cubicBezTo>
                  <a:cubicBezTo>
                    <a:pt x="19081" y="315"/>
                    <a:pt x="17236" y="1"/>
                    <a:pt x="15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69"/>
            <p:cNvSpPr/>
            <p:nvPr/>
          </p:nvSpPr>
          <p:spPr>
            <a:xfrm>
              <a:off x="3261138" y="552725"/>
              <a:ext cx="565125" cy="761275"/>
            </a:xfrm>
            <a:custGeom>
              <a:avLst/>
              <a:gdLst/>
              <a:ahLst/>
              <a:cxnLst/>
              <a:rect l="l" t="t" r="r" b="b"/>
              <a:pathLst>
                <a:path w="22605" h="30451" extrusionOk="0">
                  <a:moveTo>
                    <a:pt x="15012" y="0"/>
                  </a:moveTo>
                  <a:cubicBezTo>
                    <a:pt x="11326" y="16"/>
                    <a:pt x="4805" y="1024"/>
                    <a:pt x="1671" y="7435"/>
                  </a:cubicBezTo>
                  <a:cubicBezTo>
                    <a:pt x="1088" y="8742"/>
                    <a:pt x="694" y="10113"/>
                    <a:pt x="489" y="11530"/>
                  </a:cubicBezTo>
                  <a:cubicBezTo>
                    <a:pt x="1" y="14429"/>
                    <a:pt x="111" y="17406"/>
                    <a:pt x="836" y="20273"/>
                  </a:cubicBezTo>
                  <a:cubicBezTo>
                    <a:pt x="1356" y="22352"/>
                    <a:pt x="2253" y="24384"/>
                    <a:pt x="3624" y="26038"/>
                  </a:cubicBezTo>
                  <a:cubicBezTo>
                    <a:pt x="4915" y="27566"/>
                    <a:pt x="6569" y="28747"/>
                    <a:pt x="8460" y="29471"/>
                  </a:cubicBezTo>
                  <a:cubicBezTo>
                    <a:pt x="10237" y="30119"/>
                    <a:pt x="12130" y="30450"/>
                    <a:pt x="14029" y="30450"/>
                  </a:cubicBezTo>
                  <a:cubicBezTo>
                    <a:pt x="14115" y="30450"/>
                    <a:pt x="14201" y="30449"/>
                    <a:pt x="14288" y="30448"/>
                  </a:cubicBezTo>
                  <a:cubicBezTo>
                    <a:pt x="14330" y="30448"/>
                    <a:pt x="14372" y="30448"/>
                    <a:pt x="14414" y="30448"/>
                  </a:cubicBezTo>
                  <a:cubicBezTo>
                    <a:pt x="16560" y="30448"/>
                    <a:pt x="18674" y="30055"/>
                    <a:pt x="20651" y="29267"/>
                  </a:cubicBezTo>
                  <a:cubicBezTo>
                    <a:pt x="21329" y="28999"/>
                    <a:pt x="21990" y="28668"/>
                    <a:pt x="22605" y="28290"/>
                  </a:cubicBezTo>
                  <a:cubicBezTo>
                    <a:pt x="22384" y="28070"/>
                    <a:pt x="22132" y="27912"/>
                    <a:pt x="21848" y="27786"/>
                  </a:cubicBezTo>
                  <a:cubicBezTo>
                    <a:pt x="21202" y="27494"/>
                    <a:pt x="20489" y="27412"/>
                    <a:pt x="19764" y="27412"/>
                  </a:cubicBezTo>
                  <a:cubicBezTo>
                    <a:pt x="19005" y="27412"/>
                    <a:pt x="18234" y="27502"/>
                    <a:pt x="17517" y="27534"/>
                  </a:cubicBezTo>
                  <a:cubicBezTo>
                    <a:pt x="16971" y="27558"/>
                    <a:pt x="16422" y="27571"/>
                    <a:pt x="15874" y="27571"/>
                  </a:cubicBezTo>
                  <a:cubicBezTo>
                    <a:pt x="15000" y="27571"/>
                    <a:pt x="14126" y="27539"/>
                    <a:pt x="13264" y="27471"/>
                  </a:cubicBezTo>
                  <a:cubicBezTo>
                    <a:pt x="10035" y="27235"/>
                    <a:pt x="7058" y="26463"/>
                    <a:pt x="5372" y="23376"/>
                  </a:cubicBezTo>
                  <a:cubicBezTo>
                    <a:pt x="3970" y="20824"/>
                    <a:pt x="3829" y="17705"/>
                    <a:pt x="4159" y="14854"/>
                  </a:cubicBezTo>
                  <a:cubicBezTo>
                    <a:pt x="4600" y="11105"/>
                    <a:pt x="5924" y="7514"/>
                    <a:pt x="8255" y="4584"/>
                  </a:cubicBezTo>
                  <a:cubicBezTo>
                    <a:pt x="9594" y="2914"/>
                    <a:pt x="11279" y="1371"/>
                    <a:pt x="13248" y="552"/>
                  </a:cubicBezTo>
                  <a:cubicBezTo>
                    <a:pt x="13815" y="315"/>
                    <a:pt x="14414" y="126"/>
                    <a:pt x="15012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69"/>
            <p:cNvSpPr/>
            <p:nvPr/>
          </p:nvSpPr>
          <p:spPr>
            <a:xfrm>
              <a:off x="3630513" y="752825"/>
              <a:ext cx="322150" cy="114450"/>
            </a:xfrm>
            <a:custGeom>
              <a:avLst/>
              <a:gdLst/>
              <a:ahLst/>
              <a:cxnLst/>
              <a:rect l="l" t="t" r="r" b="b"/>
              <a:pathLst>
                <a:path w="12886" h="4578" extrusionOk="0">
                  <a:moveTo>
                    <a:pt x="1856" y="0"/>
                  </a:moveTo>
                  <a:cubicBezTo>
                    <a:pt x="1500" y="0"/>
                    <a:pt x="1146" y="46"/>
                    <a:pt x="804" y="156"/>
                  </a:cubicBezTo>
                  <a:cubicBezTo>
                    <a:pt x="505" y="250"/>
                    <a:pt x="237" y="408"/>
                    <a:pt x="1" y="612"/>
                  </a:cubicBezTo>
                  <a:cubicBezTo>
                    <a:pt x="95" y="597"/>
                    <a:pt x="190" y="597"/>
                    <a:pt x="300" y="597"/>
                  </a:cubicBezTo>
                  <a:cubicBezTo>
                    <a:pt x="1104" y="597"/>
                    <a:pt x="1340" y="1101"/>
                    <a:pt x="1639" y="2566"/>
                  </a:cubicBezTo>
                  <a:cubicBezTo>
                    <a:pt x="1797" y="3432"/>
                    <a:pt x="2033" y="4519"/>
                    <a:pt x="3041" y="4519"/>
                  </a:cubicBezTo>
                  <a:cubicBezTo>
                    <a:pt x="4852" y="4519"/>
                    <a:pt x="6680" y="4550"/>
                    <a:pt x="8491" y="4566"/>
                  </a:cubicBezTo>
                  <a:cubicBezTo>
                    <a:pt x="8841" y="4571"/>
                    <a:pt x="9200" y="4577"/>
                    <a:pt x="9561" y="4577"/>
                  </a:cubicBezTo>
                  <a:cubicBezTo>
                    <a:pt x="10373" y="4577"/>
                    <a:pt x="11199" y="4545"/>
                    <a:pt x="11972" y="4393"/>
                  </a:cubicBezTo>
                  <a:cubicBezTo>
                    <a:pt x="12287" y="4330"/>
                    <a:pt x="12681" y="4204"/>
                    <a:pt x="12807" y="3873"/>
                  </a:cubicBezTo>
                  <a:cubicBezTo>
                    <a:pt x="12854" y="3700"/>
                    <a:pt x="12886" y="3526"/>
                    <a:pt x="12870" y="3369"/>
                  </a:cubicBezTo>
                  <a:lnTo>
                    <a:pt x="12870" y="3274"/>
                  </a:lnTo>
                  <a:cubicBezTo>
                    <a:pt x="12578" y="3295"/>
                    <a:pt x="12284" y="3305"/>
                    <a:pt x="11991" y="3305"/>
                  </a:cubicBezTo>
                  <a:cubicBezTo>
                    <a:pt x="10926" y="3305"/>
                    <a:pt x="9863" y="3171"/>
                    <a:pt x="8838" y="2912"/>
                  </a:cubicBezTo>
                  <a:cubicBezTo>
                    <a:pt x="7136" y="2455"/>
                    <a:pt x="5876" y="1179"/>
                    <a:pt x="4254" y="534"/>
                  </a:cubicBezTo>
                  <a:cubicBezTo>
                    <a:pt x="3517" y="248"/>
                    <a:pt x="2680" y="0"/>
                    <a:pt x="1856" y="0"/>
                  </a:cubicBezTo>
                  <a:close/>
                </a:path>
              </a:pathLst>
            </a:custGeom>
            <a:solidFill>
              <a:srgbClr val="3F101F">
                <a:alpha val="2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69"/>
            <p:cNvSpPr/>
            <p:nvPr/>
          </p:nvSpPr>
          <p:spPr>
            <a:xfrm>
              <a:off x="3330863" y="676600"/>
              <a:ext cx="221725" cy="277775"/>
            </a:xfrm>
            <a:custGeom>
              <a:avLst/>
              <a:gdLst/>
              <a:ahLst/>
              <a:cxnLst/>
              <a:rect l="l" t="t" r="r" b="b"/>
              <a:pathLst>
                <a:path w="8869" h="11111" extrusionOk="0">
                  <a:moveTo>
                    <a:pt x="5084" y="0"/>
                  </a:moveTo>
                  <a:cubicBezTo>
                    <a:pt x="3756" y="0"/>
                    <a:pt x="2388" y="792"/>
                    <a:pt x="1607" y="1834"/>
                  </a:cubicBezTo>
                  <a:cubicBezTo>
                    <a:pt x="110" y="3819"/>
                    <a:pt x="0" y="6890"/>
                    <a:pt x="1087" y="9080"/>
                  </a:cubicBezTo>
                  <a:cubicBezTo>
                    <a:pt x="1544" y="10009"/>
                    <a:pt x="2300" y="10828"/>
                    <a:pt x="3308" y="11049"/>
                  </a:cubicBezTo>
                  <a:cubicBezTo>
                    <a:pt x="3509" y="11091"/>
                    <a:pt x="3705" y="11111"/>
                    <a:pt x="3894" y="11111"/>
                  </a:cubicBezTo>
                  <a:cubicBezTo>
                    <a:pt x="5696" y="11111"/>
                    <a:pt x="6980" y="9321"/>
                    <a:pt x="7592" y="7725"/>
                  </a:cubicBezTo>
                  <a:cubicBezTo>
                    <a:pt x="8474" y="5410"/>
                    <a:pt x="8868" y="684"/>
                    <a:pt x="5671" y="54"/>
                  </a:cubicBezTo>
                  <a:cubicBezTo>
                    <a:pt x="5477" y="18"/>
                    <a:pt x="5281" y="0"/>
                    <a:pt x="5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69"/>
            <p:cNvSpPr/>
            <p:nvPr/>
          </p:nvSpPr>
          <p:spPr>
            <a:xfrm>
              <a:off x="3388338" y="719950"/>
              <a:ext cx="121325" cy="190975"/>
            </a:xfrm>
            <a:custGeom>
              <a:avLst/>
              <a:gdLst/>
              <a:ahLst/>
              <a:cxnLst/>
              <a:rect l="l" t="t" r="r" b="b"/>
              <a:pathLst>
                <a:path w="4853" h="7639" extrusionOk="0">
                  <a:moveTo>
                    <a:pt x="2395" y="0"/>
                  </a:moveTo>
                  <a:cubicBezTo>
                    <a:pt x="2166" y="0"/>
                    <a:pt x="1924" y="46"/>
                    <a:pt x="1670" y="147"/>
                  </a:cubicBezTo>
                  <a:cubicBezTo>
                    <a:pt x="914" y="447"/>
                    <a:pt x="237" y="1203"/>
                    <a:pt x="143" y="2038"/>
                  </a:cubicBezTo>
                  <a:cubicBezTo>
                    <a:pt x="1" y="3329"/>
                    <a:pt x="2096" y="3313"/>
                    <a:pt x="1025" y="4826"/>
                  </a:cubicBezTo>
                  <a:cubicBezTo>
                    <a:pt x="788" y="5093"/>
                    <a:pt x="599" y="5393"/>
                    <a:pt x="458" y="5708"/>
                  </a:cubicBezTo>
                  <a:cubicBezTo>
                    <a:pt x="269" y="6228"/>
                    <a:pt x="410" y="6795"/>
                    <a:pt x="788" y="7173"/>
                  </a:cubicBezTo>
                  <a:cubicBezTo>
                    <a:pt x="1137" y="7502"/>
                    <a:pt x="1495" y="7638"/>
                    <a:pt x="1845" y="7638"/>
                  </a:cubicBezTo>
                  <a:cubicBezTo>
                    <a:pt x="2921" y="7638"/>
                    <a:pt x="3917" y="6347"/>
                    <a:pt x="4285" y="5361"/>
                  </a:cubicBezTo>
                  <a:cubicBezTo>
                    <a:pt x="4647" y="4353"/>
                    <a:pt x="4852" y="3061"/>
                    <a:pt x="4553" y="2022"/>
                  </a:cubicBezTo>
                  <a:cubicBezTo>
                    <a:pt x="4229" y="974"/>
                    <a:pt x="3449" y="0"/>
                    <a:pt x="2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69"/>
            <p:cNvSpPr/>
            <p:nvPr/>
          </p:nvSpPr>
          <p:spPr>
            <a:xfrm>
              <a:off x="3428388" y="750900"/>
              <a:ext cx="66300" cy="123525"/>
            </a:xfrm>
            <a:custGeom>
              <a:avLst/>
              <a:gdLst/>
              <a:ahLst/>
              <a:cxnLst/>
              <a:rect l="l" t="t" r="r" b="b"/>
              <a:pathLst>
                <a:path w="2652" h="4941" extrusionOk="0">
                  <a:moveTo>
                    <a:pt x="735" y="0"/>
                  </a:moveTo>
                  <a:cubicBezTo>
                    <a:pt x="340" y="0"/>
                    <a:pt x="1" y="441"/>
                    <a:pt x="100" y="863"/>
                  </a:cubicBezTo>
                  <a:cubicBezTo>
                    <a:pt x="194" y="1319"/>
                    <a:pt x="305" y="1776"/>
                    <a:pt x="383" y="2217"/>
                  </a:cubicBezTo>
                  <a:cubicBezTo>
                    <a:pt x="446" y="2548"/>
                    <a:pt x="494" y="2863"/>
                    <a:pt x="494" y="3178"/>
                  </a:cubicBezTo>
                  <a:cubicBezTo>
                    <a:pt x="478" y="3651"/>
                    <a:pt x="194" y="4202"/>
                    <a:pt x="541" y="4627"/>
                  </a:cubicBezTo>
                  <a:cubicBezTo>
                    <a:pt x="708" y="4820"/>
                    <a:pt x="943" y="4940"/>
                    <a:pt x="1173" y="4940"/>
                  </a:cubicBezTo>
                  <a:cubicBezTo>
                    <a:pt x="1356" y="4940"/>
                    <a:pt x="1536" y="4865"/>
                    <a:pt x="1675" y="4690"/>
                  </a:cubicBezTo>
                  <a:cubicBezTo>
                    <a:pt x="2652" y="3509"/>
                    <a:pt x="2289" y="973"/>
                    <a:pt x="1061" y="107"/>
                  </a:cubicBezTo>
                  <a:cubicBezTo>
                    <a:pt x="953" y="33"/>
                    <a:pt x="842" y="0"/>
                    <a:pt x="7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Phonics Subject for Pre-K: Handwriting by Slidesgo">
  <a:themeElements>
    <a:clrScheme name="Simple Light">
      <a:dk1>
        <a:srgbClr val="3F101F"/>
      </a:dk1>
      <a:lt1>
        <a:srgbClr val="FFFFFF"/>
      </a:lt1>
      <a:dk2>
        <a:srgbClr val="8F2EF0"/>
      </a:dk2>
      <a:lt2>
        <a:srgbClr val="6A44F2"/>
      </a:lt2>
      <a:accent1>
        <a:srgbClr val="2F7AED"/>
      </a:accent1>
      <a:accent2>
        <a:srgbClr val="55D2B7"/>
      </a:accent2>
      <a:accent3>
        <a:srgbClr val="FF7847"/>
      </a:accent3>
      <a:accent4>
        <a:srgbClr val="F9C54F"/>
      </a:accent4>
      <a:accent5>
        <a:srgbClr val="EFEFEF"/>
      </a:accent5>
      <a:accent6>
        <a:srgbClr val="D9D9D9"/>
      </a:accent6>
      <a:hlink>
        <a:srgbClr val="3F101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386</Words>
  <Application>Microsoft Office PowerPoint</Application>
  <PresentationFormat>Presentación en pantalla (16:9)</PresentationFormat>
  <Paragraphs>74</Paragraphs>
  <Slides>25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Patrick Hand</vt:lpstr>
      <vt:lpstr>Bebas Neue</vt:lpstr>
      <vt:lpstr>Poppins</vt:lpstr>
      <vt:lpstr>Nunito</vt:lpstr>
      <vt:lpstr>Arial</vt:lpstr>
      <vt:lpstr>Roboto Condensed Light</vt:lpstr>
      <vt:lpstr>Anaheim</vt:lpstr>
      <vt:lpstr>Phonics Subject for Pre-K: Handwriting by Slidesgo</vt:lpstr>
      <vt:lpstr>Bienvenidos!</vt:lpstr>
      <vt:lpstr>Activación</vt:lpstr>
      <vt:lpstr> https://www.youtube.com/watch?v=ruDK-Xbb0PM</vt:lpstr>
      <vt:lpstr>Actividad:</vt:lpstr>
      <vt:lpstr>Vocales</vt:lpstr>
      <vt:lpstr>Cierre</vt:lpstr>
      <vt:lpstr>Martes Lenguaje escrito   Activación </vt:lpstr>
      <vt:lpstr>Recordar las vocales “a” y “e”</vt:lpstr>
      <vt:lpstr>Usar plantilla para trazar vocal “a” y  “e”</vt:lpstr>
      <vt:lpstr>Vocales</vt:lpstr>
      <vt:lpstr>Vocales</vt:lpstr>
      <vt:lpstr>Cierre </vt:lpstr>
      <vt:lpstr>Miércoles</vt:lpstr>
      <vt:lpstr>Observar cuento de la letra “e”</vt:lpstr>
      <vt:lpstr>Presentación de PowerPoint</vt:lpstr>
      <vt:lpstr>Presentación de PowerPoint</vt:lpstr>
      <vt:lpstr>Presentación de PowerPoint</vt:lpstr>
      <vt:lpstr>Presentación de PowerPoint</vt:lpstr>
      <vt:lpstr>Trazar la letra “e”, observando la dirección del trazo.</vt:lpstr>
      <vt:lpstr>Suspensión de clases </vt:lpstr>
      <vt:lpstr>Viernes</vt:lpstr>
      <vt:lpstr>Decoración patriótica</vt:lpstr>
      <vt:lpstr>https://www.youtube.com/watch?v=UofklBmQcb8</vt:lpstr>
      <vt:lpstr>Video de canciones alusivas a la independencia.</vt:lpstr>
      <vt:lpstr>Cierre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Bienvenidos!</dc:title>
  <dc:creator>Luis Estrada</dc:creator>
  <cp:lastModifiedBy>Marina Villarreal</cp:lastModifiedBy>
  <cp:revision>14</cp:revision>
  <dcterms:modified xsi:type="dcterms:W3CDTF">2021-09-04T12:00:31Z</dcterms:modified>
</cp:coreProperties>
</file>