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4" roundtripDataSignature="AMtx7mg4z8IJu8m7toqX1NSgNK0Iq8Uu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customschemas.google.com/relationships/presentationmetadata" Target="metadata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MX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 con imagen">
  <p:cSld name="Diapositiva de título con imagen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61"/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17" name="Google Shape;17;p61"/>
            <p:cNvSpPr/>
            <p:nvPr/>
          </p:nvSpPr>
          <p:spPr>
            <a:xfrm>
              <a:off x="6134100" y="2558390"/>
              <a:ext cx="6057900" cy="2717800"/>
            </a:xfrm>
            <a:custGeom>
              <a:rect b="b" l="l" r="r" t="t"/>
              <a:pathLst>
                <a:path extrusionOk="0" h="2717800" w="60579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rgbClr val="ED7D31">
                    <a:alpha val="4705"/>
                  </a:srgbClr>
                </a:gs>
                <a:gs pos="100000">
                  <a:srgbClr val="5B9BD5">
                    <a:alpha val="40000"/>
                  </a:srgbClr>
                </a:gs>
              </a:gsLst>
              <a:lin ang="108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61"/>
            <p:cNvSpPr/>
            <p:nvPr/>
          </p:nvSpPr>
          <p:spPr>
            <a:xfrm>
              <a:off x="5767070" y="5688330"/>
              <a:ext cx="1130300" cy="1181100"/>
            </a:xfrm>
            <a:custGeom>
              <a:rect b="b" l="l" r="r" t="t"/>
              <a:pathLst>
                <a:path extrusionOk="0" h="1181100" w="11303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0">
                  <a:srgbClr val="A5A5A5">
                    <a:alpha val="4705"/>
                  </a:srgbClr>
                </a:gs>
                <a:gs pos="100000">
                  <a:srgbClr val="A5A5A5">
                    <a:alpha val="20000"/>
                  </a:srgbClr>
                </a:gs>
              </a:gsLst>
              <a:lin ang="744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61"/>
            <p:cNvSpPr/>
            <p:nvPr/>
          </p:nvSpPr>
          <p:spPr>
            <a:xfrm>
              <a:off x="-12700" y="492760"/>
              <a:ext cx="2692400" cy="762000"/>
            </a:xfrm>
            <a:custGeom>
              <a:rect b="b" l="l" r="r" t="t"/>
              <a:pathLst>
                <a:path extrusionOk="0" h="762000" w="26924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0">
                  <a:srgbClr val="44546A">
                    <a:alpha val="4705"/>
                  </a:srgbClr>
                </a:gs>
                <a:gs pos="100000">
                  <a:srgbClr val="44546A">
                    <a:alpha val="20000"/>
                  </a:srgbClr>
                </a:gs>
              </a:gsLst>
              <a:lin ang="984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61"/>
            <p:cNvSpPr/>
            <p:nvPr/>
          </p:nvSpPr>
          <p:spPr>
            <a:xfrm>
              <a:off x="7642860" y="-12700"/>
              <a:ext cx="1282700" cy="1231900"/>
            </a:xfrm>
            <a:custGeom>
              <a:rect b="b" l="l" r="r" t="t"/>
              <a:pathLst>
                <a:path extrusionOk="0" h="1231900" w="12827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0">
                  <a:srgbClr val="E7E6E6">
                    <a:alpha val="4705"/>
                  </a:srgbClr>
                </a:gs>
                <a:gs pos="100000">
                  <a:srgbClr val="E7E6E6">
                    <a:alpha val="20000"/>
                  </a:srgbClr>
                </a:gs>
              </a:gsLst>
              <a:lin ang="312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61"/>
            <p:cNvSpPr/>
            <p:nvPr/>
          </p:nvSpPr>
          <p:spPr>
            <a:xfrm>
              <a:off x="8820150" y="-12700"/>
              <a:ext cx="2349500" cy="1943100"/>
            </a:xfrm>
            <a:custGeom>
              <a:rect b="b" l="l" r="r" t="t"/>
              <a:pathLst>
                <a:path extrusionOk="0" h="1943100" w="23495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rgbClr val="A5A5A5">
                    <a:alpha val="40000"/>
                  </a:srgbClr>
                </a:gs>
                <a:gs pos="100000">
                  <a:srgbClr val="A5A5A5">
                    <a:alpha val="4705"/>
                  </a:srgbClr>
                </a:gs>
              </a:gsLst>
              <a:lin ang="594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61"/>
            <p:cNvSpPr/>
            <p:nvPr/>
          </p:nvSpPr>
          <p:spPr>
            <a:xfrm>
              <a:off x="7265670" y="5240886"/>
              <a:ext cx="4927600" cy="1193800"/>
            </a:xfrm>
            <a:custGeom>
              <a:rect b="b" l="l" r="r" t="t"/>
              <a:pathLst>
                <a:path extrusionOk="0" h="1193800" w="49276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0">
                  <a:srgbClr val="44546A">
                    <a:alpha val="4705"/>
                  </a:srgbClr>
                </a:gs>
                <a:gs pos="100000">
                  <a:srgbClr val="44546A">
                    <a:alpha val="40000"/>
                  </a:srgbClr>
                </a:gs>
              </a:gsLst>
              <a:lin ang="9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61"/>
            <p:cNvSpPr/>
            <p:nvPr/>
          </p:nvSpPr>
          <p:spPr>
            <a:xfrm>
              <a:off x="0" y="4398010"/>
              <a:ext cx="6605059" cy="2459990"/>
            </a:xfrm>
            <a:custGeom>
              <a:rect b="b" l="l" r="r" t="t"/>
              <a:pathLst>
                <a:path extrusionOk="0" h="2459990" w="6605059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0">
                  <a:srgbClr val="4472C4">
                    <a:alpha val="4705"/>
                  </a:srgbClr>
                </a:gs>
                <a:gs pos="100000">
                  <a:srgbClr val="E7E6E6">
                    <a:alpha val="40000"/>
                  </a:srgbClr>
                </a:gs>
              </a:gsLst>
              <a:lin ang="54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61"/>
            <p:cNvSpPr/>
            <p:nvPr/>
          </p:nvSpPr>
          <p:spPr>
            <a:xfrm>
              <a:off x="-12700" y="741680"/>
              <a:ext cx="6629400" cy="5981700"/>
            </a:xfrm>
            <a:custGeom>
              <a:rect b="b" l="l" r="r" t="t"/>
              <a:pathLst>
                <a:path extrusionOk="0" h="5981700" w="66294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5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61"/>
            <p:cNvSpPr/>
            <p:nvPr/>
          </p:nvSpPr>
          <p:spPr>
            <a:xfrm>
              <a:off x="7533640" y="-12700"/>
              <a:ext cx="1676400" cy="1549400"/>
            </a:xfrm>
            <a:custGeom>
              <a:rect b="b" l="l" r="r" t="t"/>
              <a:pathLst>
                <a:path extrusionOk="0" h="1549400" w="1676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7641" l="8683" r="-65452" t="-98204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61"/>
            <p:cNvSpPr/>
            <p:nvPr/>
          </p:nvSpPr>
          <p:spPr>
            <a:xfrm>
              <a:off x="-12700" y="431800"/>
              <a:ext cx="2921000" cy="1041400"/>
            </a:xfrm>
            <a:custGeom>
              <a:rect b="b" l="l" r="r" t="t"/>
              <a:pathLst>
                <a:path extrusionOk="0" h="1041400" w="29210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15838" l="-32060" r="1071" t="15838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61"/>
            <p:cNvSpPr/>
            <p:nvPr/>
          </p:nvSpPr>
          <p:spPr>
            <a:xfrm>
              <a:off x="5916930" y="5568950"/>
              <a:ext cx="1358900" cy="1295400"/>
            </a:xfrm>
            <a:custGeom>
              <a:rect b="b" l="l" r="r" t="t"/>
              <a:pathLst>
                <a:path extrusionOk="0" h="1295400" w="13589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82359" l="-121207" r="13008" t="1118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61"/>
            <p:cNvSpPr/>
            <p:nvPr/>
          </p:nvSpPr>
          <p:spPr>
            <a:xfrm>
              <a:off x="7754620" y="4657090"/>
              <a:ext cx="4445000" cy="1765300"/>
            </a:xfrm>
            <a:custGeom>
              <a:rect b="b" l="l" r="r" t="t"/>
              <a:pathLst>
                <a:path extrusionOk="0" h="1765300" w="44450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9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61"/>
            <p:cNvSpPr/>
            <p:nvPr/>
          </p:nvSpPr>
          <p:spPr>
            <a:xfrm>
              <a:off x="6718300" y="1951990"/>
              <a:ext cx="5473700" cy="3289300"/>
            </a:xfrm>
            <a:custGeom>
              <a:rect b="b" l="l" r="r" t="t"/>
              <a:pathLst>
                <a:path extrusionOk="0" h="3289300" w="54737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61"/>
            <p:cNvSpPr/>
            <p:nvPr/>
          </p:nvSpPr>
          <p:spPr>
            <a:xfrm>
              <a:off x="-12700" y="1065530"/>
              <a:ext cx="6286500" cy="5397500"/>
            </a:xfrm>
            <a:custGeom>
              <a:rect b="b" l="l" r="r" t="t"/>
              <a:pathLst>
                <a:path extrusionOk="0" h="5397500" w="6286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61"/>
            <p:cNvSpPr/>
            <p:nvPr/>
          </p:nvSpPr>
          <p:spPr>
            <a:xfrm>
              <a:off x="9467850" y="-12700"/>
              <a:ext cx="1727200" cy="1714500"/>
            </a:xfrm>
            <a:custGeom>
              <a:rect b="b" l="l" r="r" t="t"/>
              <a:pathLst>
                <a:path extrusionOk="0" h="1714500" w="17272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3"/>
                </a:gs>
              </a:gsLst>
              <a:lin ang="594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" name="Google Shape;32;p61"/>
          <p:cNvSpPr txBox="1"/>
          <p:nvPr>
            <p:ph idx="1" type="subTitle"/>
          </p:nvPr>
        </p:nvSpPr>
        <p:spPr>
          <a:xfrm rot="720000">
            <a:off x="8126323" y="5127866"/>
            <a:ext cx="3963590" cy="858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3" name="Google Shape;33;p61"/>
          <p:cNvSpPr/>
          <p:nvPr>
            <p:ph idx="2" type="pic"/>
          </p:nvPr>
        </p:nvSpPr>
        <p:spPr>
          <a:xfrm>
            <a:off x="90" y="1115082"/>
            <a:ext cx="6230657" cy="5314602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61"/>
          <p:cNvSpPr txBox="1"/>
          <p:nvPr>
            <p:ph type="ctrTitle"/>
          </p:nvPr>
        </p:nvSpPr>
        <p:spPr>
          <a:xfrm rot="840000">
            <a:off x="7262451" y="2726139"/>
            <a:ext cx="4851352" cy="18270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Calibri"/>
              <a:buNone/>
              <a:defRPr sz="5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1"/>
          <p:cNvSpPr txBox="1"/>
          <p:nvPr>
            <p:ph idx="3" type="body"/>
          </p:nvPr>
        </p:nvSpPr>
        <p:spPr>
          <a:xfrm rot="720000">
            <a:off x="9571721" y="580664"/>
            <a:ext cx="1391775" cy="858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b="1" sz="2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6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5" name="Google Shape;4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6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2" name="Google Shape;62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4" name="Google Shape;74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0" name="Google Shape;80;p6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6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2" name="Google Shape;82;p6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7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9" name="Google Shape;89;p7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7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7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>
  <p:cSld name="Imagen con leyenda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3"/>
          <p:cNvGrpSpPr/>
          <p:nvPr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7" name="Google Shape;107;p73"/>
            <p:cNvSpPr/>
            <p:nvPr/>
          </p:nvSpPr>
          <p:spPr>
            <a:xfrm>
              <a:off x="5640228" y="3236778"/>
              <a:ext cx="923925" cy="590550"/>
            </a:xfrm>
            <a:custGeom>
              <a:rect b="b" l="l" r="r" t="t"/>
              <a:pathLst>
                <a:path extrusionOk="0" h="590550" w="923925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>
              <a:gsLst>
                <a:gs pos="0">
                  <a:srgbClr val="A5A5A5">
                    <a:alpha val="5882"/>
                  </a:srgbClr>
                </a:gs>
                <a:gs pos="3000">
                  <a:srgbClr val="A5A5A5">
                    <a:alpha val="5882"/>
                  </a:srgbClr>
                </a:gs>
                <a:gs pos="100000">
                  <a:srgbClr val="A5A5A5">
                    <a:alpha val="4980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73"/>
            <p:cNvSpPr/>
            <p:nvPr/>
          </p:nvSpPr>
          <p:spPr>
            <a:xfrm>
              <a:off x="5626893" y="3026568"/>
              <a:ext cx="933450" cy="771525"/>
            </a:xfrm>
            <a:custGeom>
              <a:rect b="b" l="l" r="r" t="t"/>
              <a:pathLst>
                <a:path extrusionOk="0" h="771525" w="933450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000">
                  <a:schemeClr val="accent3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  <p:grpSp>
        <p:nvGrpSpPr>
          <p:cNvPr id="111" name="Google Shape;111;p73"/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12" name="Google Shape;112;p73"/>
            <p:cNvSpPr/>
            <p:nvPr/>
          </p:nvSpPr>
          <p:spPr>
            <a:xfrm>
              <a:off x="227974" y="-12694"/>
              <a:ext cx="2146414" cy="5677200"/>
            </a:xfrm>
            <a:custGeom>
              <a:rect b="b" l="l" r="r" t="t"/>
              <a:pathLst>
                <a:path extrusionOk="0" h="5677200" w="2146413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rgbClr val="4472C4">
                    <a:alpha val="4705"/>
                  </a:srgbClr>
                </a:gs>
                <a:gs pos="100000">
                  <a:schemeClr val="accent5"/>
                </a:gs>
              </a:gsLst>
              <a:lin ang="36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73"/>
            <p:cNvSpPr/>
            <p:nvPr/>
          </p:nvSpPr>
          <p:spPr>
            <a:xfrm>
              <a:off x="866818" y="-12694"/>
              <a:ext cx="11328999" cy="5689901"/>
            </a:xfrm>
            <a:custGeom>
              <a:rect b="b" l="l" r="r" t="t"/>
              <a:pathLst>
                <a:path extrusionOk="0" h="5689900" w="11328999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lt2"/>
                </a:gs>
              </a:gsLst>
              <a:lin ang="36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73"/>
            <p:cNvSpPr/>
            <p:nvPr/>
          </p:nvSpPr>
          <p:spPr>
            <a:xfrm>
              <a:off x="1152583" y="-12694"/>
              <a:ext cx="11036884" cy="5410486"/>
            </a:xfrm>
            <a:custGeom>
              <a:rect b="b" l="l" r="r" t="t"/>
              <a:pathLst>
                <a:path extrusionOk="0" h="5410485" w="11036883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73"/>
          <p:cNvSpPr txBox="1"/>
          <p:nvPr>
            <p:ph idx="1" type="body"/>
          </p:nvPr>
        </p:nvSpPr>
        <p:spPr>
          <a:xfrm>
            <a:off x="494969" y="2282951"/>
            <a:ext cx="3055579" cy="3402714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108000" lIns="144000" spcFirstLastPara="1" rIns="108000" wrap="square" tIns="108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sz="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73"/>
          <p:cNvSpPr/>
          <p:nvPr>
            <p:ph idx="2" type="pic"/>
          </p:nvPr>
        </p:nvSpPr>
        <p:spPr>
          <a:xfrm>
            <a:off x="3703978" y="1"/>
            <a:ext cx="8495014" cy="5685664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73"/>
          <p:cNvSpPr txBox="1"/>
          <p:nvPr>
            <p:ph type="title"/>
          </p:nvPr>
        </p:nvSpPr>
        <p:spPr>
          <a:xfrm rot="-360000">
            <a:off x="-61166" y="919125"/>
            <a:ext cx="3890555" cy="1091949"/>
          </a:xfrm>
          <a:prstGeom prst="rect">
            <a:avLst/>
          </a:prstGeom>
          <a:gradFill>
            <a:gsLst>
              <a:gs pos="0">
                <a:schemeClr val="accent1"/>
              </a:gs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 cap="flat" cmpd="sng" w="9525">
            <a:solidFill>
              <a:srgbClr val="99B8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54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7.gif"/><Relationship Id="rId6" Type="http://schemas.openxmlformats.org/officeDocument/2006/relationships/image" Target="../media/image15.gif"/><Relationship Id="rId7" Type="http://schemas.openxmlformats.org/officeDocument/2006/relationships/image" Target="../media/image4.png"/><Relationship Id="rId8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10.png"/><Relationship Id="rId5" Type="http://schemas.openxmlformats.org/officeDocument/2006/relationships/image" Target="../media/image11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1.jpg"/><Relationship Id="rId4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12.png"/><Relationship Id="rId5" Type="http://schemas.openxmlformats.org/officeDocument/2006/relationships/image" Target="../media/image14.gif"/><Relationship Id="rId6" Type="http://schemas.openxmlformats.org/officeDocument/2006/relationships/image" Target="../media/image9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jpg"/><Relationship Id="rId4" Type="http://schemas.openxmlformats.org/officeDocument/2006/relationships/image" Target="../media/image17.png"/><Relationship Id="rId5" Type="http://schemas.openxmlformats.org/officeDocument/2006/relationships/image" Target="../media/image13.png"/><Relationship Id="rId6" Type="http://schemas.openxmlformats.org/officeDocument/2006/relationships/image" Target="../media/image18.png"/><Relationship Id="rId7" Type="http://schemas.openxmlformats.org/officeDocument/2006/relationships/image" Target="../media/image22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jpg"/><Relationship Id="rId4" Type="http://schemas.openxmlformats.org/officeDocument/2006/relationships/image" Target="../media/image25.png"/><Relationship Id="rId5" Type="http://schemas.openxmlformats.org/officeDocument/2006/relationships/image" Target="../media/image24.jpg"/><Relationship Id="rId6" Type="http://schemas.openxmlformats.org/officeDocument/2006/relationships/image" Target="../media/image27.jpg"/><Relationship Id="rId7" Type="http://schemas.openxmlformats.org/officeDocument/2006/relationships/image" Target="../media/image3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jpg"/><Relationship Id="rId4" Type="http://schemas.openxmlformats.org/officeDocument/2006/relationships/image" Target="../media/image36.png"/><Relationship Id="rId5" Type="http://schemas.openxmlformats.org/officeDocument/2006/relationships/image" Target="../media/image3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jpg"/><Relationship Id="rId4" Type="http://schemas.openxmlformats.org/officeDocument/2006/relationships/image" Target="../media/image29.png"/><Relationship Id="rId5" Type="http://schemas.openxmlformats.org/officeDocument/2006/relationships/image" Target="../media/image23.png"/><Relationship Id="rId6" Type="http://schemas.openxmlformats.org/officeDocument/2006/relationships/image" Target="../media/image3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jpg"/><Relationship Id="rId4" Type="http://schemas.openxmlformats.org/officeDocument/2006/relationships/image" Target="../media/image51.gif"/><Relationship Id="rId5" Type="http://schemas.openxmlformats.org/officeDocument/2006/relationships/image" Target="../media/image40.gif"/><Relationship Id="rId6" Type="http://schemas.openxmlformats.org/officeDocument/2006/relationships/image" Target="../media/image34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jpg"/><Relationship Id="rId4" Type="http://schemas.openxmlformats.org/officeDocument/2006/relationships/image" Target="../media/image45.gif"/><Relationship Id="rId5" Type="http://schemas.openxmlformats.org/officeDocument/2006/relationships/image" Target="../media/image46.gif"/><Relationship Id="rId6" Type="http://schemas.openxmlformats.org/officeDocument/2006/relationships/image" Target="../media/image47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jpg"/><Relationship Id="rId4" Type="http://schemas.openxmlformats.org/officeDocument/2006/relationships/image" Target="../media/image29.png"/><Relationship Id="rId5" Type="http://schemas.openxmlformats.org/officeDocument/2006/relationships/image" Target="../media/image42.gif"/><Relationship Id="rId6" Type="http://schemas.openxmlformats.org/officeDocument/2006/relationships/image" Target="../media/image48.gif"/><Relationship Id="rId7" Type="http://schemas.openxmlformats.org/officeDocument/2006/relationships/image" Target="../media/image61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9.png"/><Relationship Id="rId4" Type="http://schemas.openxmlformats.org/officeDocument/2006/relationships/image" Target="../media/image43.gif"/><Relationship Id="rId5" Type="http://schemas.openxmlformats.org/officeDocument/2006/relationships/image" Target="../media/image4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60.png"/><Relationship Id="rId5" Type="http://schemas.openxmlformats.org/officeDocument/2006/relationships/image" Target="../media/image42.gif"/><Relationship Id="rId6" Type="http://schemas.openxmlformats.org/officeDocument/2006/relationships/image" Target="../media/image5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8.jpg"/><Relationship Id="rId4" Type="http://schemas.openxmlformats.org/officeDocument/2006/relationships/image" Target="../media/image5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jpg"/><Relationship Id="rId4" Type="http://schemas.openxmlformats.org/officeDocument/2006/relationships/image" Target="../media/image5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5.jpg"/><Relationship Id="rId4" Type="http://schemas.openxmlformats.org/officeDocument/2006/relationships/image" Target="../media/image54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58.gif"/><Relationship Id="rId10" Type="http://schemas.openxmlformats.org/officeDocument/2006/relationships/image" Target="../media/image57.gif"/><Relationship Id="rId13" Type="http://schemas.openxmlformats.org/officeDocument/2006/relationships/image" Target="../media/image59.gif"/><Relationship Id="rId1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5.jpg"/><Relationship Id="rId4" Type="http://schemas.openxmlformats.org/officeDocument/2006/relationships/image" Target="../media/image13.png"/><Relationship Id="rId9" Type="http://schemas.openxmlformats.org/officeDocument/2006/relationships/image" Target="../media/image64.gif"/><Relationship Id="rId5" Type="http://schemas.openxmlformats.org/officeDocument/2006/relationships/image" Target="../media/image18.png"/><Relationship Id="rId6" Type="http://schemas.openxmlformats.org/officeDocument/2006/relationships/image" Target="../media/image53.gif"/><Relationship Id="rId7" Type="http://schemas.openxmlformats.org/officeDocument/2006/relationships/image" Target="../media/image95.gif"/><Relationship Id="rId8" Type="http://schemas.openxmlformats.org/officeDocument/2006/relationships/image" Target="../media/image62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5.jpg"/><Relationship Id="rId4" Type="http://schemas.openxmlformats.org/officeDocument/2006/relationships/image" Target="../media/image63.png"/><Relationship Id="rId5" Type="http://schemas.openxmlformats.org/officeDocument/2006/relationships/image" Target="../media/image42.gif"/><Relationship Id="rId6" Type="http://schemas.openxmlformats.org/officeDocument/2006/relationships/image" Target="../media/image13.png"/><Relationship Id="rId7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5.jpg"/><Relationship Id="rId4" Type="http://schemas.openxmlformats.org/officeDocument/2006/relationships/image" Target="../media/image87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5.jpg"/><Relationship Id="rId4" Type="http://schemas.openxmlformats.org/officeDocument/2006/relationships/image" Target="../media/image102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5.jpg"/><Relationship Id="rId4" Type="http://schemas.openxmlformats.org/officeDocument/2006/relationships/image" Target="../media/image66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5.jpg"/><Relationship Id="rId4" Type="http://schemas.openxmlformats.org/officeDocument/2006/relationships/image" Target="../media/image83.gif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5.jpg"/><Relationship Id="rId4" Type="http://schemas.openxmlformats.org/officeDocument/2006/relationships/image" Target="../media/image81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5.jpg"/><Relationship Id="rId4" Type="http://schemas.openxmlformats.org/officeDocument/2006/relationships/image" Target="../media/image65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2.png"/><Relationship Id="rId4" Type="http://schemas.openxmlformats.org/officeDocument/2006/relationships/image" Target="../media/image43.gif"/><Relationship Id="rId5" Type="http://schemas.openxmlformats.org/officeDocument/2006/relationships/image" Target="../media/image5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Relationship Id="rId4" Type="http://schemas.openxmlformats.org/officeDocument/2006/relationships/image" Target="../media/image70.jpg"/><Relationship Id="rId5" Type="http://schemas.openxmlformats.org/officeDocument/2006/relationships/image" Target="../media/image78.gif"/><Relationship Id="rId6" Type="http://schemas.openxmlformats.org/officeDocument/2006/relationships/image" Target="../media/image5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5.jpg"/><Relationship Id="rId4" Type="http://schemas.openxmlformats.org/officeDocument/2006/relationships/image" Target="../media/image71.png"/><Relationship Id="rId5" Type="http://schemas.openxmlformats.org/officeDocument/2006/relationships/image" Target="../media/image13.png"/><Relationship Id="rId6" Type="http://schemas.openxmlformats.org/officeDocument/2006/relationships/image" Target="../media/image42.gif"/><Relationship Id="rId7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5.jpg"/><Relationship Id="rId4" Type="http://schemas.openxmlformats.org/officeDocument/2006/relationships/image" Target="../media/image74.png"/><Relationship Id="rId5" Type="http://schemas.openxmlformats.org/officeDocument/2006/relationships/image" Target="../media/image79.png"/><Relationship Id="rId6" Type="http://schemas.openxmlformats.org/officeDocument/2006/relationships/image" Target="../media/image85.png"/><Relationship Id="rId7" Type="http://schemas.openxmlformats.org/officeDocument/2006/relationships/image" Target="../media/image75.jpg"/><Relationship Id="rId8" Type="http://schemas.openxmlformats.org/officeDocument/2006/relationships/image" Target="../media/image69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jpg"/><Relationship Id="rId4" Type="http://schemas.openxmlformats.org/officeDocument/2006/relationships/image" Target="../media/image76.png"/><Relationship Id="rId5" Type="http://schemas.openxmlformats.org/officeDocument/2006/relationships/image" Target="../media/image73.png"/><Relationship Id="rId6" Type="http://schemas.openxmlformats.org/officeDocument/2006/relationships/image" Target="../media/image84.jpg"/><Relationship Id="rId7" Type="http://schemas.openxmlformats.org/officeDocument/2006/relationships/image" Target="../media/image77.jpg"/><Relationship Id="rId8" Type="http://schemas.openxmlformats.org/officeDocument/2006/relationships/image" Target="../media/image82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jpg"/><Relationship Id="rId4" Type="http://schemas.openxmlformats.org/officeDocument/2006/relationships/image" Target="../media/image80.png"/><Relationship Id="rId5" Type="http://schemas.openxmlformats.org/officeDocument/2006/relationships/image" Target="../media/image86.png"/><Relationship Id="rId6" Type="http://schemas.openxmlformats.org/officeDocument/2006/relationships/image" Target="../media/image88.png"/><Relationship Id="rId7" Type="http://schemas.openxmlformats.org/officeDocument/2006/relationships/image" Target="../media/image91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5.jpg"/><Relationship Id="rId4" Type="http://schemas.openxmlformats.org/officeDocument/2006/relationships/image" Target="../media/image97.png"/><Relationship Id="rId5" Type="http://schemas.openxmlformats.org/officeDocument/2006/relationships/image" Target="../media/image103.gif"/><Relationship Id="rId6" Type="http://schemas.openxmlformats.org/officeDocument/2006/relationships/image" Target="../media/image89.gif"/><Relationship Id="rId7" Type="http://schemas.openxmlformats.org/officeDocument/2006/relationships/image" Target="../media/image90.gif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5.jpg"/><Relationship Id="rId4" Type="http://schemas.openxmlformats.org/officeDocument/2006/relationships/image" Target="../media/image92.png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image" Target="../media/image96.gif"/><Relationship Id="rId10" Type="http://schemas.openxmlformats.org/officeDocument/2006/relationships/image" Target="../media/image101.png"/><Relationship Id="rId12" Type="http://schemas.openxmlformats.org/officeDocument/2006/relationships/image" Target="../media/image110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jpg"/><Relationship Id="rId4" Type="http://schemas.openxmlformats.org/officeDocument/2006/relationships/image" Target="../media/image93.png"/><Relationship Id="rId9" Type="http://schemas.openxmlformats.org/officeDocument/2006/relationships/image" Target="../media/image106.gif"/><Relationship Id="rId5" Type="http://schemas.openxmlformats.org/officeDocument/2006/relationships/image" Target="../media/image94.gif"/><Relationship Id="rId6" Type="http://schemas.openxmlformats.org/officeDocument/2006/relationships/image" Target="../media/image98.gif"/><Relationship Id="rId7" Type="http://schemas.openxmlformats.org/officeDocument/2006/relationships/image" Target="../media/image99.gif"/><Relationship Id="rId8" Type="http://schemas.openxmlformats.org/officeDocument/2006/relationships/image" Target="../media/image108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7.png"/><Relationship Id="rId4" Type="http://schemas.openxmlformats.org/officeDocument/2006/relationships/image" Target="../media/image43.gif"/><Relationship Id="rId5" Type="http://schemas.openxmlformats.org/officeDocument/2006/relationships/image" Target="../media/image5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Relationship Id="rId4" Type="http://schemas.openxmlformats.org/officeDocument/2006/relationships/image" Target="../media/image100.jpg"/><Relationship Id="rId5" Type="http://schemas.openxmlformats.org/officeDocument/2006/relationships/image" Target="../media/image5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5.jpg"/><Relationship Id="rId4" Type="http://schemas.openxmlformats.org/officeDocument/2006/relationships/image" Target="../media/image11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5.jpg"/><Relationship Id="rId4" Type="http://schemas.openxmlformats.org/officeDocument/2006/relationships/image" Target="../media/image11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5.jpg"/><Relationship Id="rId4" Type="http://schemas.openxmlformats.org/officeDocument/2006/relationships/image" Target="../media/image10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5" Type="http://schemas.openxmlformats.org/officeDocument/2006/relationships/image" Target="../media/image104.gif"/><Relationship Id="rId6" Type="http://schemas.openxmlformats.org/officeDocument/2006/relationships/image" Target="../media/image5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5.jpg"/><Relationship Id="rId4" Type="http://schemas.openxmlformats.org/officeDocument/2006/relationships/image" Target="../media/image10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jpg"/><Relationship Id="rId4" Type="http://schemas.openxmlformats.org/officeDocument/2006/relationships/image" Target="../media/image12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48.gif"/><Relationship Id="rId6" Type="http://schemas.openxmlformats.org/officeDocument/2006/relationships/image" Target="../media/image61.gif"/><Relationship Id="rId7" Type="http://schemas.openxmlformats.org/officeDocument/2006/relationships/image" Target="../media/image11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1.png"/><Relationship Id="rId4" Type="http://schemas.openxmlformats.org/officeDocument/2006/relationships/image" Target="../media/image43.gif"/><Relationship Id="rId5" Type="http://schemas.openxmlformats.org/officeDocument/2006/relationships/image" Target="../media/image5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5.jpg"/><Relationship Id="rId4" Type="http://schemas.openxmlformats.org/officeDocument/2006/relationships/image" Target="../media/image125.png"/><Relationship Id="rId5" Type="http://schemas.openxmlformats.org/officeDocument/2006/relationships/image" Target="../media/image112.gif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15.jpg"/><Relationship Id="rId4" Type="http://schemas.openxmlformats.org/officeDocument/2006/relationships/image" Target="../media/image116.png"/><Relationship Id="rId5" Type="http://schemas.openxmlformats.org/officeDocument/2006/relationships/hyperlink" Target="https://www.youtube.com/watch?v=z6WC2QHQNLo&amp;ab_channel=ElyDynamic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2.png"/><Relationship Id="rId6" Type="http://schemas.openxmlformats.org/officeDocument/2006/relationships/image" Target="../media/image119.gif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3.png"/><Relationship Id="rId6" Type="http://schemas.openxmlformats.org/officeDocument/2006/relationships/image" Target="../media/image118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17.gif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20.gif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29.gif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32.gif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5.jpg"/><Relationship Id="rId4" Type="http://schemas.openxmlformats.org/officeDocument/2006/relationships/image" Target="../media/image124.png"/><Relationship Id="rId5" Type="http://schemas.openxmlformats.org/officeDocument/2006/relationships/image" Target="../media/image127.gif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28.gif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30.gif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31.gif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35.gif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34.gif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5.jpg"/><Relationship Id="rId4" Type="http://schemas.openxmlformats.org/officeDocument/2006/relationships/image" Target="../media/image42.gif"/><Relationship Id="rId5" Type="http://schemas.openxmlformats.org/officeDocument/2006/relationships/image" Target="../media/image124.png"/><Relationship Id="rId6" Type="http://schemas.openxmlformats.org/officeDocument/2006/relationships/image" Target="../media/image136.gif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5.jpg"/><Relationship Id="rId4" Type="http://schemas.openxmlformats.org/officeDocument/2006/relationships/image" Target="../media/image124.png"/><Relationship Id="rId5" Type="http://schemas.openxmlformats.org/officeDocument/2006/relationships/image" Target="../media/image13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"/>
          <p:cNvSpPr txBox="1"/>
          <p:nvPr>
            <p:ph idx="1" type="subTitle"/>
          </p:nvPr>
        </p:nvSpPr>
        <p:spPr>
          <a:xfrm rot="720000">
            <a:off x="8126323" y="5127866"/>
            <a:ext cx="3963590" cy="858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123" name="Google Shape;123;p1"/>
          <p:cNvSpPr/>
          <p:nvPr>
            <p:ph idx="2" type="pic"/>
          </p:nvPr>
        </p:nvSpPr>
        <p:spPr>
          <a:xfrm>
            <a:off x="90" y="1115082"/>
            <a:ext cx="6230657" cy="5314602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"/>
          <p:cNvSpPr txBox="1"/>
          <p:nvPr>
            <p:ph type="ctrTitle"/>
          </p:nvPr>
        </p:nvSpPr>
        <p:spPr>
          <a:xfrm rot="840000">
            <a:off x="7262451" y="2726139"/>
            <a:ext cx="4851352" cy="18270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5" name="Google Shape;125;p1"/>
          <p:cNvSpPr txBox="1"/>
          <p:nvPr>
            <p:ph idx="3" type="body"/>
          </p:nvPr>
        </p:nvSpPr>
        <p:spPr>
          <a:xfrm rot="720000">
            <a:off x="9571721" y="580664"/>
            <a:ext cx="1391775" cy="858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t/>
            </a:r>
            <a:endParaRPr/>
          </a:p>
        </p:txBody>
      </p:sp>
      <p:pic>
        <p:nvPicPr>
          <p:cNvPr id="126" name="Google Shape;126;p1"/>
          <p:cNvPicPr preferRelativeResize="0"/>
          <p:nvPr/>
        </p:nvPicPr>
        <p:blipFill rotWithShape="1">
          <a:blip r:embed="rId3">
            <a:alphaModFix/>
          </a:blip>
          <a:srcRect b="14941" l="18703" r="18133" t="22224"/>
          <a:stretch/>
        </p:blipFill>
        <p:spPr>
          <a:xfrm>
            <a:off x="4580613" y="2247493"/>
            <a:ext cx="823084" cy="1212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51006"/>
            <a:ext cx="12210745" cy="6909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998449" y="-17052"/>
            <a:ext cx="6575097" cy="3183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RSO DE ORTOGRAFÍA Y REDACCIÓN | Curso" id="129" name="Google Shape;12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83674" y="80759"/>
            <a:ext cx="764857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03941" y="2049164"/>
            <a:ext cx="5889626" cy="466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446371">
            <a:off x="8684579" y="4475114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10975" y="4200977"/>
            <a:ext cx="3121611" cy="2374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138" name="Google Shape;138;p2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"/>
          <p:cNvSpPr txBox="1"/>
          <p:nvPr>
            <p:ph idx="12" type="sldNum"/>
          </p:nvPr>
        </p:nvSpPr>
        <p:spPr>
          <a:xfrm>
            <a:off x="9448800" y="8007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C00000"/>
                </a:solidFill>
              </a:rPr>
              <a:t>Lunes</a:t>
            </a:r>
            <a:endParaRPr/>
          </a:p>
        </p:txBody>
      </p:sp>
      <p:sp>
        <p:nvSpPr>
          <p:cNvPr id="140" name="Google Shape;140;p2"/>
          <p:cNvSpPr txBox="1"/>
          <p:nvPr>
            <p:ph type="title"/>
          </p:nvPr>
        </p:nvSpPr>
        <p:spPr>
          <a:xfrm>
            <a:off x="64406" y="26263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</a:pPr>
            <a:r>
              <a:rPr lang="es-MX">
                <a:latin typeface="Comic Sans MS"/>
                <a:ea typeface="Comic Sans MS"/>
                <a:cs typeface="Comic Sans MS"/>
                <a:sym typeface="Comic Sans MS"/>
              </a:rPr>
              <a:t>Pausa activa.</a:t>
            </a:r>
            <a:endParaRPr/>
          </a:p>
        </p:txBody>
      </p:sp>
      <p:sp>
        <p:nvSpPr>
          <p:cNvPr id="141" name="Google Shape;141;p2"/>
          <p:cNvSpPr/>
          <p:nvPr/>
        </p:nvSpPr>
        <p:spPr>
          <a:xfrm>
            <a:off x="4858606" y="6344564"/>
            <a:ext cx="5317947" cy="388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https://www.youtube.com/watch?v=RGP_Qdyuvnk </a:t>
            </a:r>
            <a:endParaRPr/>
          </a:p>
        </p:txBody>
      </p:sp>
      <p:pic>
        <p:nvPicPr>
          <p:cNvPr id="142" name="Google Shape;142;p2"/>
          <p:cNvPicPr preferRelativeResize="0"/>
          <p:nvPr/>
        </p:nvPicPr>
        <p:blipFill rotWithShape="1">
          <a:blip r:embed="rId4">
            <a:alphaModFix/>
          </a:blip>
          <a:srcRect b="18763" l="16954" r="36221" t="24411"/>
          <a:stretch/>
        </p:blipFill>
        <p:spPr>
          <a:xfrm>
            <a:off x="4045950" y="802795"/>
            <a:ext cx="5786846" cy="37882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 bailando gif - Búsqueda de Google in 2021 | Animation, Toddler  printables, Toddler activities" id="143" name="Google Shape;14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49385" y="2696909"/>
            <a:ext cx="6927168" cy="3241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148" name="Google Shape;148;p3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"/>
          <p:cNvSpPr txBox="1"/>
          <p:nvPr>
            <p:ph type="title"/>
          </p:nvPr>
        </p:nvSpPr>
        <p:spPr>
          <a:xfrm>
            <a:off x="838198" y="533469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MX">
                <a:solidFill>
                  <a:schemeClr val="lt1"/>
                </a:solidFill>
              </a:rPr>
              <a:t>Actividad para favorecer la motricidad fina.</a:t>
            </a:r>
            <a:endParaRPr/>
          </a:p>
        </p:txBody>
      </p:sp>
      <p:pic>
        <p:nvPicPr>
          <p:cNvPr descr="6 actividades divertidas para fomentar la motricidad fina (fotos) -  BabyCenter" id="150" name="Google Shape;15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1568" y="783741"/>
            <a:ext cx="6687103" cy="476298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 txBox="1"/>
          <p:nvPr/>
        </p:nvSpPr>
        <p:spPr>
          <a:xfrm rot="-420000">
            <a:off x="-18141" y="26263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s-MX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Actividad de motricidad fina.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156" name="Google Shape;156;p4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descr="blob:https://web.whatsapp.com/75d6133a-332c-45d4-8a16-cc6bdcac14ae" id="157" name="Google Shape;157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4"/>
          <p:cNvPicPr preferRelativeResize="0"/>
          <p:nvPr/>
        </p:nvPicPr>
        <p:blipFill rotWithShape="1">
          <a:blip r:embed="rId4">
            <a:alphaModFix/>
          </a:blip>
          <a:srcRect b="29082" l="0" r="0" t="5024"/>
          <a:stretch/>
        </p:blipFill>
        <p:spPr>
          <a:xfrm>
            <a:off x="2317888" y="871330"/>
            <a:ext cx="6945382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4"/>
          <p:cNvSpPr txBox="1"/>
          <p:nvPr/>
        </p:nvSpPr>
        <p:spPr>
          <a:xfrm rot="-420000">
            <a:off x="-18141" y="26263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lang="es-MX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Actividad de motricidad fina.</a:t>
            </a:r>
            <a:endParaRPr/>
          </a:p>
        </p:txBody>
      </p:sp>
      <p:pic>
        <p:nvPicPr>
          <p:cNvPr descr="Top Kiko Chavo Chusma Stickers for Android &amp;amp; iOS | Gfycat" id="160" name="Google Shape;16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733166" y="3624469"/>
            <a:ext cx="47625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tividad 7: TRABAJO FINAL - Webquest de Leire Garcia 2013-2014: APARATO  CIRCULATORIO" id="161" name="Google Shape;16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55959" y="5384858"/>
            <a:ext cx="152400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166" name="Google Shape;166;p5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5"/>
          <p:cNvPicPr preferRelativeResize="0"/>
          <p:nvPr/>
        </p:nvPicPr>
        <p:blipFill rotWithShape="1">
          <a:blip r:embed="rId4">
            <a:alphaModFix/>
          </a:blip>
          <a:srcRect b="23465" l="7282" r="39782" t="24528"/>
          <a:stretch/>
        </p:blipFill>
        <p:spPr>
          <a:xfrm>
            <a:off x="3458818" y="1007165"/>
            <a:ext cx="6453808" cy="3564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446371">
            <a:off x="9344921" y="4672755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557" y="4318629"/>
            <a:ext cx="3121611" cy="237444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5"/>
          <p:cNvSpPr txBox="1"/>
          <p:nvPr/>
        </p:nvSpPr>
        <p:spPr>
          <a:xfrm rot="-420000">
            <a:off x="-385858" y="-54046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el vídeo</a:t>
            </a:r>
            <a:endParaRPr/>
          </a:p>
        </p:txBody>
      </p:sp>
      <p:sp>
        <p:nvSpPr>
          <p:cNvPr id="171" name="Google Shape;171;p5"/>
          <p:cNvSpPr/>
          <p:nvPr/>
        </p:nvSpPr>
        <p:spPr>
          <a:xfrm>
            <a:off x="4069741" y="5505850"/>
            <a:ext cx="49630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https://www.youtube.com/watch?v=DedHLs7hdE4</a:t>
            </a:r>
            <a:endParaRPr/>
          </a:p>
        </p:txBody>
      </p:sp>
      <p:pic>
        <p:nvPicPr>
          <p:cNvPr descr="Blog del aula de Pmar3º del IES Ifach: Curso 2020/21" id="172" name="Google Shape;172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522649" y="1007165"/>
            <a:ext cx="3762536" cy="376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446371">
            <a:off x="9344920" y="4672755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8809" y="4265620"/>
            <a:ext cx="3121611" cy="2374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179" name="Google Shape;179;p6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6"/>
          <p:cNvPicPr preferRelativeResize="0"/>
          <p:nvPr/>
        </p:nvPicPr>
        <p:blipFill rotWithShape="1">
          <a:blip r:embed="rId4">
            <a:alphaModFix/>
          </a:blip>
          <a:srcRect b="76617" l="10494" r="55839" t="4058"/>
          <a:stretch/>
        </p:blipFill>
        <p:spPr>
          <a:xfrm>
            <a:off x="2313307" y="670890"/>
            <a:ext cx="3668783" cy="37436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Responsabilidad. Canción Infantil. on Make a GIF" id="181" name="Google Shape;18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5051" y="670890"/>
            <a:ext cx="4925195" cy="2758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PONSABILIDAD – Educación Infantil" id="182" name="Google Shape;18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60872" y="3882887"/>
            <a:ext cx="4493551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ponsabilidad - grupo2-3morf" id="183" name="Google Shape;18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3200310"/>
            <a:ext cx="4147699" cy="3694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188" name="Google Shape;188;p7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descr="blob:https://web.whatsapp.com/25b825b5-478d-4071-87f4-1c38d3d90a25" id="189" name="Google Shape;189;p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7"/>
          <p:cNvPicPr preferRelativeResize="0"/>
          <p:nvPr/>
        </p:nvPicPr>
        <p:blipFill rotWithShape="1">
          <a:blip r:embed="rId4">
            <a:alphaModFix/>
          </a:blip>
          <a:srcRect b="80870" l="56886" r="0" t="0"/>
          <a:stretch/>
        </p:blipFill>
        <p:spPr>
          <a:xfrm>
            <a:off x="5946080" y="1113182"/>
            <a:ext cx="5762216" cy="45454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scuela Infantil Bambinos | Responsabilidad en edades infantiles - Escuela  Infantil Bambinos" id="191" name="Google Shape;191;p7"/>
          <p:cNvPicPr preferRelativeResize="0"/>
          <p:nvPr/>
        </p:nvPicPr>
        <p:blipFill rotWithShape="1">
          <a:blip r:embed="rId5">
            <a:alphaModFix/>
          </a:blip>
          <a:srcRect b="0" l="4194" r="0" t="1357"/>
          <a:stretch/>
        </p:blipFill>
        <p:spPr>
          <a:xfrm>
            <a:off x="483704" y="642247"/>
            <a:ext cx="4764157" cy="5877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196" name="Google Shape;196;p8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descr="blob:https://web.whatsapp.com/25b825b5-478d-4071-87f4-1c38d3d90a25" id="197" name="Google Shape;197;p8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8"/>
          <p:cNvPicPr preferRelativeResize="0"/>
          <p:nvPr/>
        </p:nvPicPr>
        <p:blipFill rotWithShape="1">
          <a:blip r:embed="rId4">
            <a:alphaModFix/>
          </a:blip>
          <a:srcRect b="62899" l="62897" r="7214" t="21063"/>
          <a:stretch/>
        </p:blipFill>
        <p:spPr>
          <a:xfrm>
            <a:off x="318052" y="1347098"/>
            <a:ext cx="4922202" cy="469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4956" y="647001"/>
            <a:ext cx="4545495" cy="3724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MO FOMENTAR LA AUTONOMÍA Y RESPONSABILIDAD EN NUESTROS HIJOS E HIJAS" id="200" name="Google Shape;20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34398" y="4223234"/>
            <a:ext cx="3139523" cy="2616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05" name="Google Shape;205;p9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de Niños en la Escuela" id="206" name="Google Shape;20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1819" y="832817"/>
            <a:ext cx="4640181" cy="32223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OMENDACIONES PARA PLANIFICAR LOS DIAS SIN INSTITUTO, PERO EN CUARENTENA  - I.E.S. Margarita Salas." id="207" name="Google Shape;20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" y="649356"/>
            <a:ext cx="3275431" cy="45454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niños violentos - Imagui" id="208" name="Google Shape;20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65669" y="1981200"/>
            <a:ext cx="348615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13" name="Google Shape;213;p10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adro Comparativo: Experiencias de I.E en la aplicación de software  educativo - PortafolioCienciasNaturalesconlasTIC" id="214" name="Google Shape;21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63195" y="844826"/>
            <a:ext cx="3766039" cy="33031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tividades" id="215" name="Google Shape;21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2766" y="517528"/>
            <a:ext cx="6289816" cy="41183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JETIVOS Y LAS DIFERENTES DIMENSIONES DE LA PSICOMOTRICIDAD" id="216" name="Google Shape;216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91014" y="3296283"/>
            <a:ext cx="3333750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21" name="Google Shape;221;p11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descr="blob:https://web.whatsapp.com/25b825b5-478d-4071-87f4-1c38d3d90a25" id="222" name="Google Shape;222;p1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1"/>
          <p:cNvPicPr preferRelativeResize="0"/>
          <p:nvPr/>
        </p:nvPicPr>
        <p:blipFill rotWithShape="1">
          <a:blip r:embed="rId4">
            <a:alphaModFix/>
          </a:blip>
          <a:srcRect b="31883" l="2438" r="1959" t="0"/>
          <a:stretch/>
        </p:blipFill>
        <p:spPr>
          <a:xfrm>
            <a:off x="2532511" y="676554"/>
            <a:ext cx="7431778" cy="60297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11"/>
          <p:cNvCxnSpPr/>
          <p:nvPr/>
        </p:nvCxnSpPr>
        <p:spPr>
          <a:xfrm>
            <a:off x="5526157" y="1789043"/>
            <a:ext cx="2001078" cy="3670853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5" name="Google Shape;225;p11"/>
          <p:cNvCxnSpPr/>
          <p:nvPr/>
        </p:nvCxnSpPr>
        <p:spPr>
          <a:xfrm flipH="1" rot="10800000">
            <a:off x="5446643" y="1789043"/>
            <a:ext cx="1603513" cy="1948070"/>
          </a:xfrm>
          <a:prstGeom prst="straightConnector1">
            <a:avLst/>
          </a:prstGeom>
          <a:noFill/>
          <a:ln cap="flat" cmpd="sng" w="57150">
            <a:solidFill>
              <a:srgbClr val="0070C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6" name="Google Shape;226;p11"/>
          <p:cNvCxnSpPr/>
          <p:nvPr/>
        </p:nvCxnSpPr>
        <p:spPr>
          <a:xfrm flipH="1" rot="10800000">
            <a:off x="5532782" y="3475383"/>
            <a:ext cx="1603513" cy="1948070"/>
          </a:xfrm>
          <a:prstGeom prst="straightConnector1">
            <a:avLst/>
          </a:prstGeom>
          <a:noFill/>
          <a:ln cap="flat" cmpd="sng" w="57150">
            <a:solidFill>
              <a:srgbClr val="7030A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Blog del aula de Pmar3º del IES Ifach: Curso 2020/21" id="227" name="Google Shape;22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148196" y="80072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1"/>
          <p:cNvSpPr txBox="1"/>
          <p:nvPr/>
        </p:nvSpPr>
        <p:spPr>
          <a:xfrm rot="-420000">
            <a:off x="-719063" y="-400148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  <p:pic>
        <p:nvPicPr>
          <p:cNvPr descr="Top Kiko Chavo Chusma Stickers for Android &amp;amp; iOS | Gfycat" id="229" name="Google Shape;22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33166" y="3624469"/>
            <a:ext cx="47625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tividad 7: TRABAJO FINAL - Webquest de Leire Garcia 2013-2014: APARATO  CIRCULATORIO" id="230" name="Google Shape;23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55959" y="5384858"/>
            <a:ext cx="152400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"/>
          <p:cNvSpPr txBox="1"/>
          <p:nvPr>
            <p:ph idx="12" type="sldNum"/>
          </p:nvPr>
        </p:nvSpPr>
        <p:spPr>
          <a:xfrm>
            <a:off x="8610600" y="6185112"/>
            <a:ext cx="2910840" cy="536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C00000"/>
                </a:solidFill>
              </a:rPr>
              <a:t>Martes</a:t>
            </a:r>
            <a:endParaRPr/>
          </a:p>
        </p:txBody>
      </p:sp>
      <p:sp>
        <p:nvSpPr>
          <p:cNvPr id="237" name="Google Shape;237;p12"/>
          <p:cNvSpPr txBox="1"/>
          <p:nvPr>
            <p:ph type="title"/>
          </p:nvPr>
        </p:nvSpPr>
        <p:spPr>
          <a:xfrm rot="-420000">
            <a:off x="687258" y="40304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600"/>
              <a:buFont typeface="Comic Sans MS"/>
              <a:buNone/>
            </a:pPr>
            <a:r>
              <a:rPr lang="es-MX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Pausa activa</a:t>
            </a:r>
            <a:endParaRPr/>
          </a:p>
        </p:txBody>
      </p:sp>
      <p:sp>
        <p:nvSpPr>
          <p:cNvPr id="238" name="Google Shape;238;p12"/>
          <p:cNvSpPr/>
          <p:nvPr/>
        </p:nvSpPr>
        <p:spPr>
          <a:xfrm>
            <a:off x="3748395" y="6151840"/>
            <a:ext cx="49284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https://www.youtube.com/watch?v=wiRSXe7SkU0</a:t>
            </a:r>
            <a:endParaRPr/>
          </a:p>
        </p:txBody>
      </p:sp>
      <p:pic>
        <p:nvPicPr>
          <p:cNvPr id="239" name="Google Shape;239;p12"/>
          <p:cNvPicPr preferRelativeResize="0"/>
          <p:nvPr/>
        </p:nvPicPr>
        <p:blipFill rotWithShape="1">
          <a:blip r:embed="rId3">
            <a:alphaModFix/>
          </a:blip>
          <a:srcRect b="29199" l="7120" r="39837" t="23272"/>
          <a:stretch/>
        </p:blipFill>
        <p:spPr>
          <a:xfrm>
            <a:off x="3511825" y="661208"/>
            <a:ext cx="6467062" cy="42275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 bailando gif - Búsqueda de Google in 2021 | Animation, Toddler  printables, Toddler activities" id="240" name="Google Shape;24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5215" y="3043613"/>
            <a:ext cx="6927168" cy="3241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ndo Abstracto De Vector De Onda Naranja, Resumen, Antecedentes, Fondo PNG  y Vector para Descargar Gratis | Pngtree" id="241" name="Google Shape;241;p12"/>
          <p:cNvPicPr preferRelativeResize="0"/>
          <p:nvPr/>
        </p:nvPicPr>
        <p:blipFill rotWithShape="1">
          <a:blip r:embed="rId5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"/>
          <p:cNvSpPr txBox="1"/>
          <p:nvPr>
            <p:ph type="title"/>
          </p:nvPr>
        </p:nvSpPr>
        <p:spPr>
          <a:xfrm>
            <a:off x="561491" y="428240"/>
            <a:ext cx="3932237" cy="7119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Comic Sans MS"/>
              <a:buNone/>
            </a:pPr>
            <a:r>
              <a:rPr lang="es-MX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Práctica lenguaje oral</a:t>
            </a:r>
            <a:endParaRPr/>
          </a:p>
        </p:txBody>
      </p:sp>
      <p:pic>
        <p:nvPicPr>
          <p:cNvPr id="247" name="Google Shape;24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809996" y="4673828"/>
            <a:ext cx="2382004" cy="237444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3"/>
          <p:cNvSpPr/>
          <p:nvPr/>
        </p:nvSpPr>
        <p:spPr>
          <a:xfrm>
            <a:off x="3962568" y="5861049"/>
            <a:ext cx="4876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https://www.youtube.com/watch?v=g_Is2wh1xIw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13"/>
          <p:cNvPicPr preferRelativeResize="0"/>
          <p:nvPr/>
        </p:nvPicPr>
        <p:blipFill rotWithShape="1">
          <a:blip r:embed="rId4">
            <a:alphaModFix/>
          </a:blip>
          <a:srcRect b="29554" l="14402" r="46685" t="23658"/>
          <a:stretch/>
        </p:blipFill>
        <p:spPr>
          <a:xfrm>
            <a:off x="2997245" y="1182395"/>
            <a:ext cx="6516015" cy="44046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250" name="Google Shape;250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055430" y="1050878"/>
            <a:ext cx="3762536" cy="37625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ndo Abstracto De Vector De Onda Naranja, Resumen, Antecedentes, Fondo PNG  y Vector para Descargar Gratis | Pngtree" id="251" name="Google Shape;251;p13"/>
          <p:cNvPicPr preferRelativeResize="0"/>
          <p:nvPr/>
        </p:nvPicPr>
        <p:blipFill rotWithShape="1">
          <a:blip r:embed="rId6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56" name="Google Shape;256;p14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4"/>
          <p:cNvPicPr preferRelativeResize="0"/>
          <p:nvPr/>
        </p:nvPicPr>
        <p:blipFill rotWithShape="1">
          <a:blip r:embed="rId4">
            <a:alphaModFix/>
          </a:blip>
          <a:srcRect b="6452" l="6305" r="28695" t="16409"/>
          <a:stretch/>
        </p:blipFill>
        <p:spPr>
          <a:xfrm>
            <a:off x="92764" y="225287"/>
            <a:ext cx="12099235" cy="6613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62" name="Google Shape;262;p15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5"/>
          <p:cNvPicPr preferRelativeResize="0"/>
          <p:nvPr/>
        </p:nvPicPr>
        <p:blipFill rotWithShape="1">
          <a:blip r:embed="rId4">
            <a:alphaModFix/>
          </a:blip>
          <a:srcRect b="11478" l="6522" r="28912" t="16601"/>
          <a:stretch/>
        </p:blipFill>
        <p:spPr>
          <a:xfrm>
            <a:off x="0" y="248440"/>
            <a:ext cx="12192000" cy="660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68" name="Google Shape;268;p16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6"/>
          <p:cNvPicPr preferRelativeResize="0"/>
          <p:nvPr/>
        </p:nvPicPr>
        <p:blipFill rotWithShape="1">
          <a:blip r:embed="rId4">
            <a:alphaModFix/>
          </a:blip>
          <a:srcRect b="8772" l="6087" r="29455" t="16602"/>
          <a:stretch/>
        </p:blipFill>
        <p:spPr>
          <a:xfrm>
            <a:off x="0" y="248440"/>
            <a:ext cx="12192000" cy="660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74" name="Google Shape;274;p17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446371">
            <a:off x="9344921" y="4672755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557" y="4318629"/>
            <a:ext cx="3121611" cy="2374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277" name="Google Shape;27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3849626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278" name="Google Shape;27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3181" y="3303505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279" name="Google Shape;279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26362" y="3559540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280" name="Google Shape;280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426414" y="3772507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281" name="Google Shape;281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04269" y="3751527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282" name="Google Shape;282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253995" y="3751526"/>
            <a:ext cx="938005" cy="93800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7"/>
          <p:cNvSpPr/>
          <p:nvPr/>
        </p:nvSpPr>
        <p:spPr>
          <a:xfrm>
            <a:off x="2764367" y="818280"/>
            <a:ext cx="6096000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¿Quién es Tita?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¿a dónde se dirige?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¿quién la acompaña?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¿qué dice el círculo central de color amarillo?</a:t>
            </a:r>
            <a:endParaRPr sz="32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17"/>
          <p:cNvPicPr preferRelativeResize="0"/>
          <p:nvPr/>
        </p:nvPicPr>
        <p:blipFill rotWithShape="1">
          <a:blip r:embed="rId12">
            <a:alphaModFix/>
          </a:blip>
          <a:srcRect b="8772" l="6087" r="29455" t="16602"/>
          <a:stretch/>
        </p:blipFill>
        <p:spPr>
          <a:xfrm>
            <a:off x="3861804" y="3673577"/>
            <a:ext cx="3819004" cy="29260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title | Image title, Gif, Lamp" id="285" name="Google Shape;285;p1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44129" y="704243"/>
            <a:ext cx="1763648" cy="2070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290" name="Google Shape;290;p18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8"/>
          <p:cNvPicPr preferRelativeResize="0"/>
          <p:nvPr/>
        </p:nvPicPr>
        <p:blipFill rotWithShape="1">
          <a:blip r:embed="rId4">
            <a:alphaModFix/>
          </a:blip>
          <a:srcRect b="23077" l="7610" r="39565" t="23949"/>
          <a:stretch/>
        </p:blipFill>
        <p:spPr>
          <a:xfrm>
            <a:off x="1603513" y="765449"/>
            <a:ext cx="9448800" cy="532710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8"/>
          <p:cNvSpPr/>
          <p:nvPr/>
        </p:nvSpPr>
        <p:spPr>
          <a:xfrm>
            <a:off x="4305231" y="6340471"/>
            <a:ext cx="48007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https://www.youtube.com/watch?v=t6fYUBpovt8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log del aula de Pmar3º del IES Ifach: Curso 2020/21" id="293" name="Google Shape;29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361909" y="1103933"/>
            <a:ext cx="1877065" cy="1877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46371">
            <a:off x="9344921" y="4672755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5557" y="4318629"/>
            <a:ext cx="3121611" cy="2374443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8"/>
          <p:cNvSpPr txBox="1"/>
          <p:nvPr/>
        </p:nvSpPr>
        <p:spPr>
          <a:xfrm rot="-420000">
            <a:off x="-385858" y="-54046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el vídeo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01" name="Google Shape;301;p19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0 ideas de Gif Colores | gif, fondos de pantalla en movimiento, fondo de  pantalla gif" id="302" name="Google Shape;30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34749" y="150329"/>
            <a:ext cx="6557341" cy="6557341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07" name="Google Shape;307;p20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de la bandera amarilla - Imágenes animadas gratis" id="308" name="Google Shape;30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895" y="515054"/>
            <a:ext cx="7845286" cy="634294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13" name="Google Shape;313;p21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or Rojo - Lessons - Blendspace" id="314" name="Google Shape;31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02226" y="517528"/>
            <a:ext cx="5983357" cy="5983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19" name="Google Shape;319;p22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0 ideas de Gif Colores | gif, fondos de pantalla en movimiento, fondo de  pantalla gif" id="320" name="Google Shape;32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34749" y="150329"/>
            <a:ext cx="6557341" cy="6557341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25" name="Google Shape;325;p23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de la bandera amarilla - Imágenes animadas gratis" id="326" name="Google Shape;32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895" y="515054"/>
            <a:ext cx="7845286" cy="634294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31" name="Google Shape;331;p24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or Rojo - Lessons - Blendspace" id="332" name="Google Shape;33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02226" y="517528"/>
            <a:ext cx="5983357" cy="598335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4"/>
          <p:cNvSpPr txBox="1"/>
          <p:nvPr/>
        </p:nvSpPr>
        <p:spPr>
          <a:xfrm rot="-420000">
            <a:off x="-719063" y="-400148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5"/>
          <p:cNvSpPr txBox="1"/>
          <p:nvPr>
            <p:ph idx="12" type="sldNum"/>
          </p:nvPr>
        </p:nvSpPr>
        <p:spPr>
          <a:xfrm>
            <a:off x="9448798" y="63696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C00000"/>
                </a:solidFill>
              </a:rPr>
              <a:t>Miércoles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340" name="Google Shape;340;p25"/>
          <p:cNvSpPr txBox="1"/>
          <p:nvPr>
            <p:ph type="title"/>
          </p:nvPr>
        </p:nvSpPr>
        <p:spPr>
          <a:xfrm rot="-420000">
            <a:off x="604459" y="77258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omic Sans MS"/>
              <a:buNone/>
            </a:pPr>
            <a:r>
              <a:rPr lang="es-MX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Pausa activa.</a:t>
            </a:r>
            <a:endParaRPr/>
          </a:p>
        </p:txBody>
      </p:sp>
      <p:pic>
        <p:nvPicPr>
          <p:cNvPr id="341" name="Google Shape;341;p25"/>
          <p:cNvPicPr preferRelativeResize="0"/>
          <p:nvPr/>
        </p:nvPicPr>
        <p:blipFill rotWithShape="1">
          <a:blip r:embed="rId3">
            <a:alphaModFix/>
          </a:blip>
          <a:srcRect b="23166" l="7229" r="39511" t="24753"/>
          <a:stretch/>
        </p:blipFill>
        <p:spPr>
          <a:xfrm>
            <a:off x="3517691" y="989463"/>
            <a:ext cx="6493565" cy="3569927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5"/>
          <p:cNvSpPr/>
          <p:nvPr/>
        </p:nvSpPr>
        <p:spPr>
          <a:xfrm>
            <a:off x="4292580" y="6365395"/>
            <a:ext cx="49437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https://www.youtube.com/watch?v=76S9X7BwFrE</a:t>
            </a:r>
            <a:endParaRPr/>
          </a:p>
        </p:txBody>
      </p:sp>
      <p:pic>
        <p:nvPicPr>
          <p:cNvPr descr="niños bailando gif - Búsqueda de Google in 2021 | Animation, Toddler  printables, Toddler activities" id="343" name="Google Shape;34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0054" y="3085604"/>
            <a:ext cx="6927168" cy="3241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ndo Abstracto De Vector De Onda Naranja, Resumen, Antecedentes, Fondo PNG  y Vector para Descargar Gratis | Pngtree" id="344" name="Google Shape;344;p25"/>
          <p:cNvPicPr preferRelativeResize="0"/>
          <p:nvPr/>
        </p:nvPicPr>
        <p:blipFill rotWithShape="1">
          <a:blip r:embed="rId5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6"/>
          <p:cNvSpPr txBox="1"/>
          <p:nvPr>
            <p:ph type="title"/>
          </p:nvPr>
        </p:nvSpPr>
        <p:spPr>
          <a:xfrm>
            <a:off x="4303275" y="5896370"/>
            <a:ext cx="5506721" cy="7119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mic Sans MS"/>
              <a:buNone/>
            </a:pPr>
            <a:r>
              <a:rPr lang="es-MX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Práctica para favorecer la motricidad</a:t>
            </a:r>
            <a:endParaRPr/>
          </a:p>
        </p:txBody>
      </p:sp>
      <p:pic>
        <p:nvPicPr>
          <p:cNvPr id="350" name="Google Shape;35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809996" y="4673828"/>
            <a:ext cx="2382004" cy="2374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tricidad fina - psicomotricidad-para-el-desarrollo-de-los-parvulos" id="351" name="Google Shape;35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1618" y="544285"/>
            <a:ext cx="5599380" cy="41295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Gif" id="352" name="Google Shape;35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400" y="101826"/>
            <a:ext cx="4572000" cy="5276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ndo Abstracto De Vector De Onda Naranja, Resumen, Antecedentes, Fondo PNG  y Vector para Descargar Gratis | Pngtree" id="353" name="Google Shape;353;p26"/>
          <p:cNvPicPr preferRelativeResize="0"/>
          <p:nvPr/>
        </p:nvPicPr>
        <p:blipFill rotWithShape="1">
          <a:blip r:embed="rId6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58" name="Google Shape;358;p27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7"/>
          <p:cNvPicPr preferRelativeResize="0"/>
          <p:nvPr/>
        </p:nvPicPr>
        <p:blipFill rotWithShape="1">
          <a:blip r:embed="rId4">
            <a:alphaModFix/>
          </a:blip>
          <a:srcRect b="24045" l="14674" r="47390" t="24142"/>
          <a:stretch/>
        </p:blipFill>
        <p:spPr>
          <a:xfrm>
            <a:off x="3783495" y="1308652"/>
            <a:ext cx="4625009" cy="3551582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7"/>
          <p:cNvSpPr/>
          <p:nvPr/>
        </p:nvSpPr>
        <p:spPr>
          <a:xfrm>
            <a:off x="3783495" y="5549348"/>
            <a:ext cx="6096000" cy="773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ED7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https://www.youtube.com/watch?v=YfgxM72agH0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ED7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1" name="Google Shape;36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446371">
            <a:off x="9344920" y="4672755"/>
            <a:ext cx="2847079" cy="216426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7"/>
          <p:cNvSpPr txBox="1"/>
          <p:nvPr/>
        </p:nvSpPr>
        <p:spPr>
          <a:xfrm rot="-420000">
            <a:off x="-385858" y="-54046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el vídeo</a:t>
            </a:r>
            <a:endParaRPr/>
          </a:p>
        </p:txBody>
      </p:sp>
      <p:pic>
        <p:nvPicPr>
          <p:cNvPr descr="Blog del aula de Pmar3º del IES Ifach: Curso 2020/21" id="363" name="Google Shape;363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522649" y="1007165"/>
            <a:ext cx="3762536" cy="376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8809" y="4265620"/>
            <a:ext cx="3121611" cy="2374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69" name="Google Shape;369;p28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/>
          <p:cNvPicPr preferRelativeResize="0"/>
          <p:nvPr/>
        </p:nvPicPr>
        <p:blipFill rotWithShape="1">
          <a:blip r:embed="rId4">
            <a:alphaModFix/>
          </a:blip>
          <a:srcRect b="85701" l="13585" r="44846" t="1932"/>
          <a:stretch/>
        </p:blipFill>
        <p:spPr>
          <a:xfrm>
            <a:off x="92766" y="142117"/>
            <a:ext cx="4187687" cy="378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33254" y="575728"/>
            <a:ext cx="3909393" cy="2914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84970" y="3634408"/>
            <a:ext cx="3768451" cy="30943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LABRAS INTERESANTES, HERMOSAS, RARAS Y DIVERTIDAS: JACAL" id="373" name="Google Shape;373;p28"/>
          <p:cNvPicPr preferRelativeResize="0"/>
          <p:nvPr/>
        </p:nvPicPr>
        <p:blipFill rotWithShape="1">
          <a:blip r:embed="rId7">
            <a:alphaModFix/>
          </a:blip>
          <a:srcRect b="8363" l="7784" r="6875" t="7511"/>
          <a:stretch/>
        </p:blipFill>
        <p:spPr>
          <a:xfrm>
            <a:off x="3154017" y="3276033"/>
            <a:ext cx="4187687" cy="3178518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8"/>
          <p:cNvSpPr txBox="1"/>
          <p:nvPr/>
        </p:nvSpPr>
        <p:spPr>
          <a:xfrm rot="-420000">
            <a:off x="359907" y="4658056"/>
            <a:ext cx="245083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lang="es-MX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Compartir de manera oral  las características </a:t>
            </a:r>
            <a:endParaRPr/>
          </a:p>
        </p:txBody>
      </p:sp>
      <p:pic>
        <p:nvPicPr>
          <p:cNvPr descr="Gifs y Fondos Paz enla Tormenta ®: GIFS DE MUÑECOS Y MUÑECAS" id="375" name="Google Shape;375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55571" y="-25415"/>
            <a:ext cx="2311014" cy="3301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80" name="Google Shape;380;p29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9"/>
          <p:cNvPicPr preferRelativeResize="0"/>
          <p:nvPr/>
        </p:nvPicPr>
        <p:blipFill rotWithShape="1">
          <a:blip r:embed="rId4">
            <a:alphaModFix/>
          </a:blip>
          <a:srcRect b="39323" l="7057" r="34198" t="39806"/>
          <a:stretch/>
        </p:blipFill>
        <p:spPr>
          <a:xfrm>
            <a:off x="185529" y="1338468"/>
            <a:ext cx="4700107" cy="296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85636" y="13253"/>
            <a:ext cx="4354996" cy="38904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scribe el adjetivo correspondiente que acompaña a cada sustantivo. Nombre:  Fecha: El gato ______ . El café ______" id="383" name="Google Shape;38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78957" y="2640082"/>
            <a:ext cx="3127514" cy="28728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a casa de dos pisos | Vector Gratis" id="384" name="Google Shape;384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29878" y="3450505"/>
            <a:ext cx="3577673" cy="33547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ANIMADOS... : GIF ANIMADOS TRANSPARENTES DE NIÑOS. AL DESPERTAR (Fina  García Marruz)" id="385" name="Google Shape;385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4359669"/>
            <a:ext cx="1748832" cy="249833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9"/>
          <p:cNvSpPr txBox="1"/>
          <p:nvPr/>
        </p:nvSpPr>
        <p:spPr>
          <a:xfrm rot="-420000">
            <a:off x="7653538" y="5532700"/>
            <a:ext cx="245083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lang="es-MX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Compartir de manera oral  las características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391" name="Google Shape;391;p30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0"/>
          <p:cNvPicPr preferRelativeResize="0"/>
          <p:nvPr/>
        </p:nvPicPr>
        <p:blipFill rotWithShape="1">
          <a:blip r:embed="rId4">
            <a:alphaModFix/>
          </a:blip>
          <a:srcRect b="45162" l="31235" r="30883" t="14279"/>
          <a:stretch/>
        </p:blipFill>
        <p:spPr>
          <a:xfrm>
            <a:off x="569842" y="874643"/>
            <a:ext cx="3466182" cy="5446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5978" y="248440"/>
            <a:ext cx="7620000" cy="3462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0"/>
          <p:cNvPicPr preferRelativeResize="0"/>
          <p:nvPr/>
        </p:nvPicPr>
        <p:blipFill rotWithShape="1">
          <a:blip r:embed="rId6">
            <a:alphaModFix/>
          </a:blip>
          <a:srcRect b="0" l="44091" r="0" t="0"/>
          <a:stretch/>
        </p:blipFill>
        <p:spPr>
          <a:xfrm>
            <a:off x="5883965" y="3979697"/>
            <a:ext cx="4797287" cy="24644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" id="395" name="Google Shape;395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477173" y="-169004"/>
            <a:ext cx="3007939" cy="429705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0"/>
          <p:cNvSpPr txBox="1"/>
          <p:nvPr/>
        </p:nvSpPr>
        <p:spPr>
          <a:xfrm rot="-420000">
            <a:off x="9669524" y="5519447"/>
            <a:ext cx="245083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lang="es-MX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Compartir de manera oral  las características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01" name="Google Shape;401;p31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1"/>
          <p:cNvPicPr preferRelativeResize="0"/>
          <p:nvPr/>
        </p:nvPicPr>
        <p:blipFill rotWithShape="1">
          <a:blip r:embed="rId4">
            <a:alphaModFix/>
          </a:blip>
          <a:srcRect b="65604" l="12212" r="55153" t="15072"/>
          <a:stretch/>
        </p:blipFill>
        <p:spPr>
          <a:xfrm>
            <a:off x="410816" y="1537252"/>
            <a:ext cx="4330811" cy="4558749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▷ Esquimales: Imágenes Animadas, Gifs y Animaciones ¡100% GRATIS!" id="403" name="Google Shape;40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50375" y="248440"/>
            <a:ext cx="4541807" cy="44456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tico GIF - ARTICO - Descubre &amp;amp; Comparte GIFs" id="404" name="Google Shape;40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00110" y="3816626"/>
            <a:ext cx="3406637" cy="30844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ntasia de una PrinCesa: Muñecas / Dolls de Plastina" id="405" name="Google Shape;405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41625" y="-187559"/>
            <a:ext cx="2708749" cy="3869641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1"/>
          <p:cNvSpPr txBox="1"/>
          <p:nvPr/>
        </p:nvSpPr>
        <p:spPr>
          <a:xfrm rot="-420000">
            <a:off x="638203" y="5569038"/>
            <a:ext cx="245083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lang="es-MX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Compartir de manera oral  las características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11" name="Google Shape;411;p32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2"/>
          <p:cNvPicPr preferRelativeResize="0"/>
          <p:nvPr/>
        </p:nvPicPr>
        <p:blipFill rotWithShape="1">
          <a:blip r:embed="rId4">
            <a:alphaModFix/>
          </a:blip>
          <a:srcRect b="27149" l="2936" r="0" t="0"/>
          <a:stretch/>
        </p:blipFill>
        <p:spPr>
          <a:xfrm>
            <a:off x="2385391" y="689114"/>
            <a:ext cx="6957392" cy="58442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3" name="Google Shape;413;p32"/>
          <p:cNvCxnSpPr/>
          <p:nvPr/>
        </p:nvCxnSpPr>
        <p:spPr>
          <a:xfrm flipH="1" rot="10800000">
            <a:off x="185530" y="1038156"/>
            <a:ext cx="2040900" cy="525600"/>
          </a:xfrm>
          <a:prstGeom prst="curvedConnector3">
            <a:avLst>
              <a:gd fmla="val 50000" name="adj1"/>
            </a:avLst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414" name="Google Shape;414;p32"/>
          <p:cNvCxnSpPr/>
          <p:nvPr/>
        </p:nvCxnSpPr>
        <p:spPr>
          <a:xfrm flipH="1" rot="10800000">
            <a:off x="185529" y="2279921"/>
            <a:ext cx="2040900" cy="5256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chemeClr val="accent2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415" name="Google Shape;415;p32"/>
          <p:cNvCxnSpPr/>
          <p:nvPr/>
        </p:nvCxnSpPr>
        <p:spPr>
          <a:xfrm flipH="1" rot="10800000">
            <a:off x="265043" y="3588887"/>
            <a:ext cx="2040900" cy="525600"/>
          </a:xfrm>
          <a:prstGeom prst="curvedConnector3">
            <a:avLst>
              <a:gd fmla="val 50000" name="adj1"/>
            </a:avLst>
          </a:prstGeom>
          <a:noFill/>
          <a:ln cap="flat" cmpd="sng" w="57150">
            <a:solidFill>
              <a:srgbClr val="00B050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416" name="Google Shape;416;p32"/>
          <p:cNvCxnSpPr/>
          <p:nvPr/>
        </p:nvCxnSpPr>
        <p:spPr>
          <a:xfrm flipH="1" rot="10800000">
            <a:off x="324677" y="4616245"/>
            <a:ext cx="2040900" cy="525600"/>
          </a:xfrm>
          <a:prstGeom prst="curvedConnector3">
            <a:avLst>
              <a:gd fmla="val 50000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17" name="Google Shape;417;p32"/>
          <p:cNvSpPr txBox="1"/>
          <p:nvPr/>
        </p:nvSpPr>
        <p:spPr>
          <a:xfrm>
            <a:off x="9594573" y="5526158"/>
            <a:ext cx="259742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Juéguese a las tripas de gato en la lámina. Nota si no la tienes sólo realizará en al presentación.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22" name="Google Shape;422;p33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1692" y="885353"/>
            <a:ext cx="6594102" cy="53166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 imágenes: Gifs animados muñecas de plastilina" id="424" name="Google Shape;42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1389" y="1627476"/>
            <a:ext cx="2951094" cy="4215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" id="425" name="Google Shape;42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59516" y="1627476"/>
            <a:ext cx="2783576" cy="39765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feti en Celebraciones - GIF Animado | REYGIF" id="426" name="Google Shape;426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3649557">
            <a:off x="5262976" y="1812803"/>
            <a:ext cx="15335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feti en Celebraciones - GIF Animado | REYGIF" id="427" name="Google Shape;427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3649557">
            <a:off x="6727342" y="1048663"/>
            <a:ext cx="15335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feti en Celebraciones - GIF Animado | REYGIF" id="428" name="Google Shape;428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3649557">
            <a:off x="4197367" y="2667000"/>
            <a:ext cx="15335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332628">
            <a:off x="3895897" y="3417081"/>
            <a:ext cx="2085013" cy="2091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feti en Celebraciones - GIF Animado | REYGIF" id="430" name="Google Shape;430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3649557">
            <a:off x="5714379" y="3221570"/>
            <a:ext cx="15335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feti en Celebraciones - GIF Animado | REYGIF" id="431" name="Google Shape;431;p3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3649557">
            <a:off x="7364154" y="2180628"/>
            <a:ext cx="1533525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3"/>
          <p:cNvSpPr txBox="1"/>
          <p:nvPr/>
        </p:nvSpPr>
        <p:spPr>
          <a:xfrm rot="-420000">
            <a:off x="-385858" y="-54046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Pegar el papel rasgado</a:t>
            </a:r>
            <a:endParaRPr/>
          </a:p>
        </p:txBody>
      </p:sp>
      <p:sp>
        <p:nvSpPr>
          <p:cNvPr id="433" name="Google Shape;433;p33"/>
          <p:cNvSpPr txBox="1"/>
          <p:nvPr/>
        </p:nvSpPr>
        <p:spPr>
          <a:xfrm rot="-420000">
            <a:off x="-719063" y="-400148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4"/>
          <p:cNvSpPr txBox="1"/>
          <p:nvPr>
            <p:ph idx="12" type="sldNum"/>
          </p:nvPr>
        </p:nvSpPr>
        <p:spPr>
          <a:xfrm>
            <a:off x="8610600" y="6185112"/>
            <a:ext cx="2910840" cy="536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C00000"/>
                </a:solidFill>
              </a:rPr>
              <a:t>Jueves</a:t>
            </a:r>
            <a:endParaRPr/>
          </a:p>
        </p:txBody>
      </p:sp>
      <p:sp>
        <p:nvSpPr>
          <p:cNvPr id="439" name="Google Shape;439;p34"/>
          <p:cNvSpPr txBox="1"/>
          <p:nvPr>
            <p:ph type="title"/>
          </p:nvPr>
        </p:nvSpPr>
        <p:spPr>
          <a:xfrm rot="-420000">
            <a:off x="89562" y="180544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omic Sans MS"/>
              <a:buNone/>
            </a:pPr>
            <a:r>
              <a:rPr lang="es-MX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Pausa activa.</a:t>
            </a:r>
            <a:endParaRPr/>
          </a:p>
        </p:txBody>
      </p:sp>
      <p:sp>
        <p:nvSpPr>
          <p:cNvPr id="440" name="Google Shape;440;p34"/>
          <p:cNvSpPr/>
          <p:nvPr/>
        </p:nvSpPr>
        <p:spPr>
          <a:xfrm>
            <a:off x="3748395" y="6151840"/>
            <a:ext cx="49284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https://www.youtube.com/watch?v=wiRSXe7SkU0</a:t>
            </a:r>
            <a:endParaRPr/>
          </a:p>
        </p:txBody>
      </p:sp>
      <p:pic>
        <p:nvPicPr>
          <p:cNvPr id="441" name="Google Shape;441;p34"/>
          <p:cNvPicPr preferRelativeResize="0"/>
          <p:nvPr/>
        </p:nvPicPr>
        <p:blipFill rotWithShape="1">
          <a:blip r:embed="rId3">
            <a:alphaModFix/>
          </a:blip>
          <a:srcRect b="29199" l="7120" r="39837" t="23272"/>
          <a:stretch/>
        </p:blipFill>
        <p:spPr>
          <a:xfrm>
            <a:off x="3485321" y="493870"/>
            <a:ext cx="6467062" cy="42275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 bailando gif - Búsqueda de Google in 2021 | Animation, Toddler  printables, Toddler activities" id="442" name="Google Shape;44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5215" y="3043613"/>
            <a:ext cx="6927168" cy="3241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ndo Abstracto De Vector De Onda Naranja, Resumen, Antecedentes, Fondo PNG  y Vector para Descargar Gratis | Pngtree" id="443" name="Google Shape;443;p34"/>
          <p:cNvPicPr preferRelativeResize="0"/>
          <p:nvPr/>
        </p:nvPicPr>
        <p:blipFill rotWithShape="1">
          <a:blip r:embed="rId5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446371">
            <a:off x="9344921" y="4672755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ácticos ejercicios para trabajar las praxias bucofonatorias - Logopeda  infantil UDIATE Sevilla" id="449" name="Google Shape;44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088" y="367240"/>
            <a:ext cx="8591702" cy="5724221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5"/>
          <p:cNvSpPr txBox="1"/>
          <p:nvPr>
            <p:ph type="title"/>
          </p:nvPr>
        </p:nvSpPr>
        <p:spPr>
          <a:xfrm>
            <a:off x="2173314" y="5778834"/>
            <a:ext cx="5901302" cy="711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Comic Sans MS"/>
              <a:buNone/>
            </a:pPr>
            <a:r>
              <a:rPr lang="es-MX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Práctica lenguaje oral</a:t>
            </a:r>
            <a:endParaRPr/>
          </a:p>
        </p:txBody>
      </p:sp>
      <p:pic>
        <p:nvPicPr>
          <p:cNvPr descr="Fondo Abstracto De Vector De Onda Naranja, Resumen, Antecedentes, Fondo PNG  y Vector para Descargar Gratis | Pngtree" id="451" name="Google Shape;451;p35"/>
          <p:cNvPicPr preferRelativeResize="0"/>
          <p:nvPr/>
        </p:nvPicPr>
        <p:blipFill rotWithShape="1">
          <a:blip r:embed="rId5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56" name="Google Shape;456;p36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6"/>
          <p:cNvPicPr preferRelativeResize="0"/>
          <p:nvPr/>
        </p:nvPicPr>
        <p:blipFill rotWithShape="1">
          <a:blip r:embed="rId4">
            <a:alphaModFix/>
          </a:blip>
          <a:srcRect b="6452" l="6305" r="28695" t="16409"/>
          <a:stretch/>
        </p:blipFill>
        <p:spPr>
          <a:xfrm>
            <a:off x="0" y="225287"/>
            <a:ext cx="12192000" cy="6613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62" name="Google Shape;462;p37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7"/>
          <p:cNvPicPr preferRelativeResize="0"/>
          <p:nvPr/>
        </p:nvPicPr>
        <p:blipFill rotWithShape="1">
          <a:blip r:embed="rId4">
            <a:alphaModFix/>
          </a:blip>
          <a:srcRect b="11478" l="6522" r="28912" t="16601"/>
          <a:stretch/>
        </p:blipFill>
        <p:spPr>
          <a:xfrm>
            <a:off x="0" y="248440"/>
            <a:ext cx="12192000" cy="660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68" name="Google Shape;468;p38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8"/>
          <p:cNvPicPr preferRelativeResize="0"/>
          <p:nvPr/>
        </p:nvPicPr>
        <p:blipFill rotWithShape="1">
          <a:blip r:embed="rId4">
            <a:alphaModFix/>
          </a:blip>
          <a:srcRect b="8772" l="6087" r="29455" t="16602"/>
          <a:stretch/>
        </p:blipFill>
        <p:spPr>
          <a:xfrm>
            <a:off x="0" y="248440"/>
            <a:ext cx="12192000" cy="660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446371">
            <a:off x="6977873" y="2728498"/>
            <a:ext cx="4162104" cy="316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002" y="2761850"/>
            <a:ext cx="5723980" cy="3389566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9"/>
          <p:cNvSpPr/>
          <p:nvPr/>
        </p:nvSpPr>
        <p:spPr>
          <a:xfrm>
            <a:off x="4135942" y="6151416"/>
            <a:ext cx="5250155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Características físicas de Chía y Xolo. De manera oral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on Lugares para visitar" id="477" name="Google Shape;477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585" y="2604621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478" name="Google Shape;478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34371" y="2027660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479" name="Google Shape;479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43462" y="2135618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480" name="Google Shape;480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50118" y="1879769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481" name="Google Shape;481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16397" y="1600486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482" name="Google Shape;482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28213" y="2098951"/>
            <a:ext cx="938005" cy="93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ndo Abstracto De Vector De Onda Naranja, Resumen, Antecedentes, Fondo PNG  y Vector para Descargar Gratis | Pngtree" id="483" name="Google Shape;483;p39"/>
          <p:cNvPicPr preferRelativeResize="0"/>
          <p:nvPr/>
        </p:nvPicPr>
        <p:blipFill rotWithShape="1">
          <a:blip r:embed="rId6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88" name="Google Shape;488;p40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descr="blob:https://web.whatsapp.com/39ee7b4f-a538-4310-896a-6246c43e8f71" id="489" name="Google Shape;489;p40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0"/>
          <p:cNvSpPr/>
          <p:nvPr/>
        </p:nvSpPr>
        <p:spPr>
          <a:xfrm>
            <a:off x="5730355" y="1543868"/>
            <a:ext cx="6314549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Xolo</a:t>
            </a:r>
            <a:endParaRPr sz="23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1" name="Google Shape;491;p40"/>
          <p:cNvPicPr preferRelativeResize="0"/>
          <p:nvPr/>
        </p:nvPicPr>
        <p:blipFill rotWithShape="1">
          <a:blip r:embed="rId4">
            <a:alphaModFix/>
          </a:blip>
          <a:srcRect b="25265" l="7031" r="84375" t="62506"/>
          <a:stretch/>
        </p:blipFill>
        <p:spPr>
          <a:xfrm>
            <a:off x="433055" y="1676187"/>
            <a:ext cx="4843696" cy="3874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496" name="Google Shape;496;p41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1"/>
          <p:cNvSpPr/>
          <p:nvPr/>
        </p:nvSpPr>
        <p:spPr>
          <a:xfrm>
            <a:off x="2834755" y="0"/>
            <a:ext cx="5973110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Chía</a:t>
            </a:r>
            <a:endParaRPr sz="23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8" name="Google Shape;498;p41"/>
          <p:cNvPicPr preferRelativeResize="0"/>
          <p:nvPr/>
        </p:nvPicPr>
        <p:blipFill rotWithShape="1">
          <a:blip r:embed="rId4">
            <a:alphaModFix/>
          </a:blip>
          <a:srcRect b="33729" l="22386" r="71705" t="61217"/>
          <a:stretch/>
        </p:blipFill>
        <p:spPr>
          <a:xfrm>
            <a:off x="2618507" y="3321802"/>
            <a:ext cx="6606052" cy="3175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03" name="Google Shape;503;p42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504" name="Google Shape;504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148196" y="80072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2"/>
          <p:cNvSpPr txBox="1"/>
          <p:nvPr/>
        </p:nvSpPr>
        <p:spPr>
          <a:xfrm rot="-420000">
            <a:off x="-719063" y="-400148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  <p:pic>
        <p:nvPicPr>
          <p:cNvPr descr="Top Kiko Chavo Chusma Stickers for Android &amp;amp; iOS | Gfycat" id="506" name="Google Shape;506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316066" y="2879765"/>
            <a:ext cx="47625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tividad 7: TRABAJO FINAL - Webquest de Leire Garcia 2013-2014: APARATO  CIRCULATORIO" id="507" name="Google Shape;507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55959" y="5384858"/>
            <a:ext cx="1524000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2"/>
          <p:cNvPicPr preferRelativeResize="0"/>
          <p:nvPr/>
        </p:nvPicPr>
        <p:blipFill rotWithShape="1">
          <a:blip r:embed="rId7">
            <a:alphaModFix/>
          </a:blip>
          <a:srcRect b="9746" l="20376" r="30420" t="29288"/>
          <a:stretch/>
        </p:blipFill>
        <p:spPr>
          <a:xfrm>
            <a:off x="3475035" y="578131"/>
            <a:ext cx="7132637" cy="496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C00000"/>
                </a:solidFill>
              </a:rPr>
              <a:t>Viernes</a:t>
            </a:r>
            <a:endParaRPr/>
          </a:p>
        </p:txBody>
      </p:sp>
      <p:sp>
        <p:nvSpPr>
          <p:cNvPr id="515" name="Google Shape;515;p43"/>
          <p:cNvSpPr txBox="1"/>
          <p:nvPr>
            <p:ph type="title"/>
          </p:nvPr>
        </p:nvSpPr>
        <p:spPr>
          <a:xfrm rot="-420000">
            <a:off x="64406" y="26263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</a:pPr>
            <a:r>
              <a:rPr lang="es-MX">
                <a:latin typeface="Comic Sans MS"/>
                <a:ea typeface="Comic Sans MS"/>
                <a:cs typeface="Comic Sans MS"/>
                <a:sym typeface="Comic Sans MS"/>
              </a:rPr>
              <a:t>Pausa activa.</a:t>
            </a:r>
            <a:endParaRPr/>
          </a:p>
        </p:txBody>
      </p:sp>
      <p:sp>
        <p:nvSpPr>
          <p:cNvPr id="516" name="Google Shape;516;p43"/>
          <p:cNvSpPr/>
          <p:nvPr/>
        </p:nvSpPr>
        <p:spPr>
          <a:xfrm>
            <a:off x="3581401" y="6309193"/>
            <a:ext cx="50864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https://www.youtube.com/watch?v=7wTkHmpDE9k</a:t>
            </a:r>
            <a:endParaRPr/>
          </a:p>
        </p:txBody>
      </p:sp>
      <p:pic>
        <p:nvPicPr>
          <p:cNvPr id="517" name="Google Shape;517;p43"/>
          <p:cNvPicPr preferRelativeResize="0"/>
          <p:nvPr/>
        </p:nvPicPr>
        <p:blipFill rotWithShape="1">
          <a:blip r:embed="rId3">
            <a:alphaModFix/>
          </a:blip>
          <a:srcRect b="29199" l="9294" r="39401" t="24754"/>
          <a:stretch/>
        </p:blipFill>
        <p:spPr>
          <a:xfrm>
            <a:off x="3212807" y="1198083"/>
            <a:ext cx="6255026" cy="31563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 bailando gif - Búsqueda de Google in 2021 | Animation, Toddler  printables, Toddler activities" id="518" name="Google Shape;518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2414" y="2733459"/>
            <a:ext cx="6927168" cy="3241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ndo Abstracto De Vector De Onda Naranja, Resumen, Antecedentes, Fondo PNG  y Vector para Descargar Gratis | Pngtree" id="519" name="Google Shape;519;p43"/>
          <p:cNvPicPr preferRelativeResize="0"/>
          <p:nvPr/>
        </p:nvPicPr>
        <p:blipFill rotWithShape="1">
          <a:blip r:embed="rId5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24" name="Google Shape;524;p44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4"/>
          <p:cNvSpPr txBox="1"/>
          <p:nvPr>
            <p:ph type="title"/>
          </p:nvPr>
        </p:nvSpPr>
        <p:spPr>
          <a:xfrm rot="-861743">
            <a:off x="373778" y="613371"/>
            <a:ext cx="3932237" cy="9324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mic Sans MS"/>
              <a:buNone/>
            </a:pPr>
            <a:r>
              <a:rPr lang="es-MX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Práctica de motricidad fina</a:t>
            </a:r>
            <a:endParaRPr/>
          </a:p>
        </p:txBody>
      </p:sp>
      <p:pic>
        <p:nvPicPr>
          <p:cNvPr id="526" name="Google Shape;526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636311"/>
            <a:ext cx="5372100" cy="5876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 imágenes: Gifs animados muñecas de plastilina" id="527" name="Google Shape;527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48488" y="1680799"/>
            <a:ext cx="3280664" cy="4686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ontaje fotografico Cadre contour Jaune , 1 photo - Pixiz" id="532" name="Google Shape;5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2" y="0"/>
            <a:ext cx="12153593" cy="6880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5"/>
          <p:cNvPicPr preferRelativeResize="0"/>
          <p:nvPr/>
        </p:nvPicPr>
        <p:blipFill rotWithShape="1">
          <a:blip r:embed="rId4">
            <a:alphaModFix/>
          </a:blip>
          <a:srcRect b="18052" l="2827" r="35434" t="19889"/>
          <a:stretch/>
        </p:blipFill>
        <p:spPr>
          <a:xfrm>
            <a:off x="2326431" y="569843"/>
            <a:ext cx="7527234" cy="4956313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45"/>
          <p:cNvSpPr/>
          <p:nvPr/>
        </p:nvSpPr>
        <p:spPr>
          <a:xfrm>
            <a:off x="2093844" y="5721922"/>
            <a:ext cx="8401878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https://www.youtube.com/watch?v=z6WC2QHQNLo&amp;ab_channel=ElyDynamic</a:t>
            </a:r>
            <a:endParaRPr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39" name="Google Shape;539;p46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540" name="Google Shape;540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6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542" name="Google Shape;542;p46"/>
          <p:cNvPicPr preferRelativeResize="0"/>
          <p:nvPr/>
        </p:nvPicPr>
        <p:blipFill rotWithShape="1">
          <a:blip r:embed="rId5">
            <a:alphaModFix/>
          </a:blip>
          <a:srcRect b="78960" l="6300" r="62906" t="7546"/>
          <a:stretch/>
        </p:blipFill>
        <p:spPr>
          <a:xfrm>
            <a:off x="7779604" y="865012"/>
            <a:ext cx="4191623" cy="32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do con huevos en Nidos - GIF Animado | REYGIF" id="543" name="Google Shape;543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91435" y="73618"/>
            <a:ext cx="6710764" cy="6710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48" name="Google Shape;548;p47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549" name="Google Shape;54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7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551" name="Google Shape;551;p47"/>
          <p:cNvPicPr preferRelativeResize="0"/>
          <p:nvPr/>
        </p:nvPicPr>
        <p:blipFill rotWithShape="1">
          <a:blip r:embed="rId5">
            <a:alphaModFix/>
          </a:blip>
          <a:srcRect b="83582" l="41537" r="45308" t="7524"/>
          <a:stretch/>
        </p:blipFill>
        <p:spPr>
          <a:xfrm>
            <a:off x="3811231" y="1442946"/>
            <a:ext cx="2884537" cy="451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ydyescobedo (dydyescobedo) - Perfil | Pinterest" id="552" name="Google Shape;552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73510" y="1442946"/>
            <a:ext cx="4229950" cy="4014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57" name="Google Shape;557;p48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558" name="Google Shape;558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8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560" name="Google Shape;560;p48"/>
          <p:cNvPicPr preferRelativeResize="0"/>
          <p:nvPr/>
        </p:nvPicPr>
        <p:blipFill rotWithShape="1">
          <a:blip r:embed="rId5">
            <a:alphaModFix/>
          </a:blip>
          <a:srcRect b="82793" l="64791" r="6300" t="7545"/>
          <a:stretch/>
        </p:blipFill>
        <p:spPr>
          <a:xfrm>
            <a:off x="6762454" y="3429000"/>
            <a:ext cx="4840731" cy="2879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▷ Ratas: Imágenes Animadas, Gifs y Animaciones ¡100% GRATIS!" id="561" name="Google Shape;561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1126761" y="1314356"/>
            <a:ext cx="6977499" cy="5403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66" name="Google Shape;566;p49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567" name="Google Shape;567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9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569" name="Google Shape;569;p49"/>
          <p:cNvPicPr preferRelativeResize="0"/>
          <p:nvPr/>
        </p:nvPicPr>
        <p:blipFill rotWithShape="1">
          <a:blip r:embed="rId5">
            <a:alphaModFix/>
          </a:blip>
          <a:srcRect b="66184" l="6301" r="69263" t="21040"/>
          <a:stretch/>
        </p:blipFill>
        <p:spPr>
          <a:xfrm>
            <a:off x="8184336" y="2866749"/>
            <a:ext cx="3762536" cy="350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ntas Real State GIF by sginmobiliaria - Find &amp;amp; Share on GIPHY" id="570" name="Google Shape;570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76175" y="-979108"/>
            <a:ext cx="6201867" cy="6201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75" name="Google Shape;575;p50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576" name="Google Shape;576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50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578" name="Google Shape;578;p50"/>
          <p:cNvPicPr preferRelativeResize="0"/>
          <p:nvPr/>
        </p:nvPicPr>
        <p:blipFill rotWithShape="1">
          <a:blip r:embed="rId5">
            <a:alphaModFix/>
          </a:blip>
          <a:srcRect b="65797" l="30393" r="33833" t="17206"/>
          <a:stretch/>
        </p:blipFill>
        <p:spPr>
          <a:xfrm>
            <a:off x="7736148" y="1224643"/>
            <a:ext cx="3713730" cy="3140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arto año A 2011 Colegio Alberto Pérez: 06/2007 - 07/2007" id="579" name="Google Shape;579;p50"/>
          <p:cNvPicPr preferRelativeResize="0"/>
          <p:nvPr/>
        </p:nvPicPr>
        <p:blipFill rotWithShape="1">
          <a:blip r:embed="rId6">
            <a:alphaModFix/>
          </a:blip>
          <a:srcRect b="50001" l="1" r="76976" t="0"/>
          <a:stretch/>
        </p:blipFill>
        <p:spPr>
          <a:xfrm>
            <a:off x="3389315" y="1180003"/>
            <a:ext cx="3426084" cy="5118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84" name="Google Shape;584;p51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585" name="Google Shape;585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1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587" name="Google Shape;587;p51"/>
          <p:cNvPicPr preferRelativeResize="0"/>
          <p:nvPr/>
        </p:nvPicPr>
        <p:blipFill rotWithShape="1">
          <a:blip r:embed="rId5">
            <a:alphaModFix/>
          </a:blip>
          <a:srcRect b="68308" l="64791" r="6300" t="17206"/>
          <a:stretch/>
        </p:blipFill>
        <p:spPr>
          <a:xfrm>
            <a:off x="7964774" y="1180002"/>
            <a:ext cx="3472431" cy="3097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jaro azul en Pájaros - GIF Animado | REYGIF" id="588" name="Google Shape;588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293970" y="1621094"/>
            <a:ext cx="10089495" cy="523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593" name="Google Shape;593;p52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52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Actividad de asociación </a:t>
            </a:r>
            <a:endParaRPr/>
          </a:p>
        </p:txBody>
      </p:sp>
      <p:pic>
        <p:nvPicPr>
          <p:cNvPr id="595" name="Google Shape;595;p52"/>
          <p:cNvPicPr preferRelativeResize="0"/>
          <p:nvPr/>
        </p:nvPicPr>
        <p:blipFill rotWithShape="1">
          <a:blip r:embed="rId4">
            <a:alphaModFix/>
          </a:blip>
          <a:srcRect b="64443" l="0" r="0" t="2918"/>
          <a:stretch/>
        </p:blipFill>
        <p:spPr>
          <a:xfrm>
            <a:off x="2468566" y="704846"/>
            <a:ext cx="9377810" cy="54483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PRENDEMOS JUGANDO 1º EP : AGENDA JUEVES 18 DE JUNIO" id="596" name="Google Shape;596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105521" y="1209674"/>
            <a:ext cx="4572000" cy="44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601" name="Google Shape;601;p53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602" name="Google Shape;602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53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604" name="Google Shape;604;p53"/>
          <p:cNvPicPr preferRelativeResize="0"/>
          <p:nvPr/>
        </p:nvPicPr>
        <p:blipFill rotWithShape="1">
          <a:blip r:embed="rId5">
            <a:alphaModFix/>
          </a:blip>
          <a:srcRect b="50000" l="0" r="71670" t="38453"/>
          <a:stretch/>
        </p:blipFill>
        <p:spPr>
          <a:xfrm>
            <a:off x="7859596" y="1442945"/>
            <a:ext cx="3987847" cy="47116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mbrero mexicano en Sombreros - GIF Animado | REYGIF" id="605" name="Google Shape;605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72543" y="2105420"/>
            <a:ext cx="5949462" cy="4360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610" name="Google Shape;610;p54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611" name="Google Shape;611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4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613" name="Google Shape;613;p54"/>
          <p:cNvPicPr preferRelativeResize="0"/>
          <p:nvPr/>
        </p:nvPicPr>
        <p:blipFill rotWithShape="1">
          <a:blip r:embed="rId5">
            <a:alphaModFix/>
          </a:blip>
          <a:srcRect b="50000" l="31425" r="40369" t="36522"/>
          <a:stretch/>
        </p:blipFill>
        <p:spPr>
          <a:xfrm>
            <a:off x="7905135" y="1749288"/>
            <a:ext cx="4101335" cy="34886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es animadas de Guantes, Gifs animados de Vestuario &amp;gt; Guantes" id="614" name="Google Shape;614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26847" y="1830187"/>
            <a:ext cx="4520007" cy="4481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619" name="Google Shape;619;p55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620" name="Google Shape;62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55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622" name="Google Shape;622;p55"/>
          <p:cNvPicPr preferRelativeResize="0"/>
          <p:nvPr/>
        </p:nvPicPr>
        <p:blipFill rotWithShape="1">
          <a:blip r:embed="rId5">
            <a:alphaModFix/>
          </a:blip>
          <a:srcRect b="50000" l="61694" r="4595" t="38453"/>
          <a:stretch/>
        </p:blipFill>
        <p:spPr>
          <a:xfrm>
            <a:off x="7188695" y="757551"/>
            <a:ext cx="5003305" cy="3050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Pies" id="623" name="Google Shape;623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8838" y="2714625"/>
            <a:ext cx="4972050" cy="41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628" name="Google Shape;628;p56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629" name="Google Shape;629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56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631" name="Google Shape;631;p56"/>
          <p:cNvPicPr preferRelativeResize="0"/>
          <p:nvPr/>
        </p:nvPicPr>
        <p:blipFill rotWithShape="1">
          <a:blip r:embed="rId5">
            <a:alphaModFix/>
          </a:blip>
          <a:srcRect b="31014" l="0" r="71670" t="51401"/>
          <a:stretch/>
        </p:blipFill>
        <p:spPr>
          <a:xfrm>
            <a:off x="7515064" y="1180003"/>
            <a:ext cx="3762536" cy="41572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DAGOGÍA TERAPÉUTICA | ATENCIÓN EDUCATIVA | EducaMadrid" id="632" name="Google Shape;632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" y="2555949"/>
            <a:ext cx="7057864" cy="5152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637" name="Google Shape;637;p57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638" name="Google Shape;638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57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640" name="Google Shape;640;p57"/>
          <p:cNvPicPr preferRelativeResize="0"/>
          <p:nvPr/>
        </p:nvPicPr>
        <p:blipFill rotWithShape="1">
          <a:blip r:embed="rId5">
            <a:alphaModFix/>
          </a:blip>
          <a:srcRect b="34300" l="27642" r="36240" t="50000"/>
          <a:stretch/>
        </p:blipFill>
        <p:spPr>
          <a:xfrm>
            <a:off x="2701812" y="3618871"/>
            <a:ext cx="3421171" cy="26473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animados Zapatos | Ropa | GIFGIFs.com" id="641" name="Google Shape;641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17323" y="684234"/>
            <a:ext cx="5273350" cy="3308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646" name="Google Shape;646;p58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647" name="Google Shape;647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93970" y="1180003"/>
            <a:ext cx="3762536" cy="37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58"/>
          <p:cNvSpPr txBox="1"/>
          <p:nvPr/>
        </p:nvSpPr>
        <p:spPr>
          <a:xfrm rot="-420000">
            <a:off x="-43201" y="-145253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Observar y expresión oral sobre el dibujo</a:t>
            </a:r>
            <a:endParaRPr/>
          </a:p>
        </p:txBody>
      </p:sp>
      <p:pic>
        <p:nvPicPr>
          <p:cNvPr id="649" name="Google Shape;649;p58"/>
          <p:cNvPicPr preferRelativeResize="0"/>
          <p:nvPr/>
        </p:nvPicPr>
        <p:blipFill rotWithShape="1">
          <a:blip r:embed="rId5">
            <a:alphaModFix/>
          </a:blip>
          <a:srcRect b="32174" l="66511" r="4250" t="50000"/>
          <a:stretch/>
        </p:blipFill>
        <p:spPr>
          <a:xfrm>
            <a:off x="8253046" y="1162418"/>
            <a:ext cx="3762536" cy="40834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pos de rostro Archives - Lowit" id="650" name="Google Shape;650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52067" y="1802182"/>
            <a:ext cx="5017477" cy="4083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Abstracto De Vector De Onda Naranja, Resumen, Antecedentes, Fondo PNG  y Vector para Descargar Gratis | Pngtree" id="655" name="Google Shape;655;p59"/>
          <p:cNvPicPr preferRelativeResize="0"/>
          <p:nvPr/>
        </p:nvPicPr>
        <p:blipFill rotWithShape="1">
          <a:blip r:embed="rId3">
            <a:alphaModFix/>
          </a:blip>
          <a:srcRect b="91172" l="0" r="0" t="0"/>
          <a:stretch/>
        </p:blipFill>
        <p:spPr>
          <a:xfrm>
            <a:off x="0" y="-20648"/>
            <a:ext cx="12192000" cy="53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9"/>
          <p:cNvPicPr preferRelativeResize="0"/>
          <p:nvPr/>
        </p:nvPicPr>
        <p:blipFill rotWithShape="1">
          <a:blip r:embed="rId4">
            <a:alphaModFix/>
          </a:blip>
          <a:srcRect b="17102" l="0" r="0" t="35749"/>
          <a:stretch/>
        </p:blipFill>
        <p:spPr>
          <a:xfrm>
            <a:off x="3762536" y="595260"/>
            <a:ext cx="8429463" cy="626274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9"/>
          <p:cNvSpPr txBox="1"/>
          <p:nvPr/>
        </p:nvSpPr>
        <p:spPr>
          <a:xfrm rot="-420000">
            <a:off x="64408" y="14441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Actividad de asociación </a:t>
            </a:r>
            <a:endParaRPr/>
          </a:p>
        </p:txBody>
      </p:sp>
      <p:pic>
        <p:nvPicPr>
          <p:cNvPr descr="APRENDEMOS JUGANDO 1º EP : AGENDA JUEVES 18 DE JUNIO" id="658" name="Google Shape;658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105521" y="1209674"/>
            <a:ext cx="4572000" cy="44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2021-09-04T01:14:26Z</dcterms:created>
  <dc:creator>nelly zaldivar</dc:creator>
</cp:coreProperties>
</file>